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91" r:id="rId3"/>
    <p:sldId id="259" r:id="rId4"/>
    <p:sldId id="266" r:id="rId5"/>
    <p:sldId id="258" r:id="rId6"/>
    <p:sldId id="262" r:id="rId7"/>
    <p:sldId id="264" r:id="rId8"/>
    <p:sldId id="265" r:id="rId9"/>
    <p:sldId id="269" r:id="rId10"/>
    <p:sldId id="260" r:id="rId11"/>
    <p:sldId id="268" r:id="rId12"/>
    <p:sldId id="276" r:id="rId13"/>
    <p:sldId id="278" r:id="rId14"/>
    <p:sldId id="285" r:id="rId15"/>
    <p:sldId id="279" r:id="rId16"/>
    <p:sldId id="273" r:id="rId17"/>
    <p:sldId id="289" r:id="rId18"/>
    <p:sldId id="272" r:id="rId19"/>
    <p:sldId id="290" r:id="rId20"/>
    <p:sldId id="292" r:id="rId21"/>
    <p:sldId id="299" r:id="rId22"/>
    <p:sldId id="295" r:id="rId23"/>
    <p:sldId id="301" r:id="rId2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FFFF"/>
    <a:srgbClr val="FFFFCC"/>
    <a:srgbClr val="F8D8F9"/>
    <a:srgbClr val="FFCCCC"/>
    <a:srgbClr val="66FFFF"/>
    <a:srgbClr val="FF9999"/>
    <a:srgbClr val="AF7D19"/>
    <a:srgbClr val="996633"/>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84783" autoAdjust="0"/>
  </p:normalViewPr>
  <p:slideViewPr>
    <p:cSldViewPr>
      <p:cViewPr>
        <p:scale>
          <a:sx n="73" d="100"/>
          <a:sy n="73" d="100"/>
        </p:scale>
        <p:origin x="-1884" y="-180"/>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157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Utilisateur\Desktop\OVW_4cats_1file.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Utilisateur\Desktop\Hmvo_1mth_Tpjj_SZ_Era10.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Utilisateur\Desktop\OWS_TPJ_1file_4sca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Utilisateur\Documents\vent&amp;mar&#233;e\FFT_vent_msl_enso\FFT_9y_month_file_ventEraQscat.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Utilisateur\Desktop\Hmvo_1mth_Tpjj_SZ_Era10.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Utilisateur\Documents\vent&amp;mar&#233;e\FFT_vent_msl_enso\OWS_TPJ_1file_4scat_SZ.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Utilisateur\Documents\vent&amp;mar&#233;e\MSL_reu_Tlse_110624\TP_J1_J2_MA201105\GMLS_MA_bis_110524.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Utilisateur\Documents\vent&amp;mar&#233;e\FFT_vent_msl_enso\OWS_TPJ_1file_4scat_SZ_mix.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Utilisateur\Desktop\OWS_TP_J1_J2.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Utilisateur\Desktop\OWS_1file_TPJ1&amp;2_.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Utilisateur\Desktop\Scats_1file_Ers&amp;Q&amp;Ascat.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Utilisateur\Desktop\OWS_1file_TPJ1&amp;2_.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Utilisateur\Desktop\Hmvo_1mth_Tpjj_SZ.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Utilisateur\Desktop\Hmvo_1mth_Tpjj_SZ.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1" Type="http://schemas.openxmlformats.org/officeDocument/2006/relationships/oleObject" Target="file:///C:\Users\Utilisateur\Desktop\Hmvo_1mth_Tpjj_SZ_Era10.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tilisateur\Documents\vent&amp;mar&#233;e\FFT_vent_msl_enso\Hmvo_1mth_Tpjj_SZ_Era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29"/>
  <c:clrMapOvr bg1="lt1" tx1="dk1" bg2="lt2" tx2="dk2" accent1="accent1" accent2="accent2" accent3="accent3" accent4="accent4" accent5="accent5" accent6="accent6" hlink="hlink" folHlink="folHlink"/>
  <c:chart>
    <c:title>
      <c:tx>
        <c:rich>
          <a:bodyPr/>
          <a:lstStyle/>
          <a:p>
            <a:pPr>
              <a:defRPr sz="2000"/>
            </a:pPr>
            <a:r>
              <a:rPr lang="en-US" sz="2000" dirty="0" smtClean="0"/>
              <a:t>ECMWF :  ERA_10m  (21y : 1990-2010)</a:t>
            </a:r>
          </a:p>
          <a:p>
            <a:pPr>
              <a:defRPr sz="2000"/>
            </a:pPr>
            <a:r>
              <a:rPr lang="en-US" sz="2000" dirty="0" smtClean="0"/>
              <a:t>gma-7m/s </a:t>
            </a:r>
            <a:endParaRPr lang="en-US" sz="2000" dirty="0"/>
          </a:p>
        </c:rich>
      </c:tx>
      <c:layout/>
    </c:title>
    <c:plotArea>
      <c:layout>
        <c:manualLayout>
          <c:layoutTarget val="inner"/>
          <c:xMode val="edge"/>
          <c:yMode val="edge"/>
          <c:x val="9.8969725080279042E-2"/>
          <c:y val="0.15907647645831444"/>
          <c:w val="0.75026829979585852"/>
          <c:h val="0.78767660198434808"/>
        </c:manualLayout>
      </c:layout>
      <c:scatterChart>
        <c:scatterStyle val="lineMarker"/>
        <c:ser>
          <c:idx val="0"/>
          <c:order val="0"/>
          <c:tx>
            <c:strRef>
              <c:f>ERA_21y_d2!$E$9</c:f>
              <c:strCache>
                <c:ptCount val="1"/>
                <c:pt idx="0">
                  <c:v>ERA_10m</c:v>
                </c:pt>
              </c:strCache>
            </c:strRef>
          </c:tx>
          <c:spPr>
            <a:ln>
              <a:solidFill>
                <a:srgbClr val="9BBB59">
                  <a:lumMod val="75000"/>
                </a:srgbClr>
              </a:solidFill>
            </a:ln>
          </c:spPr>
          <c:marker>
            <c:symbol val="none"/>
          </c:marker>
          <c:trendline>
            <c:spPr>
              <a:ln w="38100">
                <a:solidFill>
                  <a:schemeClr val="accent3">
                    <a:lumMod val="50000"/>
                  </a:schemeClr>
                </a:solidFill>
                <a:prstDash val="dash"/>
              </a:ln>
            </c:spPr>
            <c:trendlineType val="linear"/>
            <c:dispRSqr val="1"/>
            <c:dispEq val="1"/>
            <c:trendlineLbl>
              <c:layout>
                <c:manualLayout>
                  <c:x val="-0.1155012366865273"/>
                  <c:y val="-0.17742210958556912"/>
                </c:manualLayout>
              </c:layout>
              <c:tx>
                <c:rich>
                  <a:bodyPr/>
                  <a:lstStyle/>
                  <a:p>
                    <a:pPr>
                      <a:defRPr sz="1400" b="1"/>
                    </a:pPr>
                    <a:r>
                      <a:rPr lang="en-US" baseline="0"/>
                      <a:t>m= 0,007 m/s/y</a:t>
                    </a:r>
                    <a:endParaRPr lang="en-US"/>
                  </a:p>
                </c:rich>
              </c:tx>
              <c:numFmt formatCode="General" sourceLinked="0"/>
            </c:trendlineLbl>
          </c:trendline>
          <c:xVal>
            <c:numRef>
              <c:f>ERA_21y_d2!$D$10:$D$268</c:f>
              <c:numCache>
                <c:formatCode>0</c:formatCode>
                <c:ptCount val="259"/>
                <c:pt idx="0">
                  <c:v>1989.7083333333326</c:v>
                </c:pt>
                <c:pt idx="1">
                  <c:v>1989.7916666666661</c:v>
                </c:pt>
                <c:pt idx="2">
                  <c:v>1989.8749999999948</c:v>
                </c:pt>
                <c:pt idx="3">
                  <c:v>1989.9583333333308</c:v>
                </c:pt>
                <c:pt idx="4">
                  <c:v>1990.0416666666665</c:v>
                </c:pt>
                <c:pt idx="5">
                  <c:v>1990.1249999999998</c:v>
                </c:pt>
                <c:pt idx="6">
                  <c:v>1990.2083333333328</c:v>
                </c:pt>
                <c:pt idx="7">
                  <c:v>1990.2916666666663</c:v>
                </c:pt>
                <c:pt idx="8">
                  <c:v>1990.3749999999948</c:v>
                </c:pt>
                <c:pt idx="9">
                  <c:v>1990.4583333333328</c:v>
                </c:pt>
                <c:pt idx="10">
                  <c:v>1990.5416666666661</c:v>
                </c:pt>
                <c:pt idx="11">
                  <c:v>1990.6249999999948</c:v>
                </c:pt>
                <c:pt idx="12">
                  <c:v>1990.7083333333326</c:v>
                </c:pt>
                <c:pt idx="13">
                  <c:v>1990.7916666666661</c:v>
                </c:pt>
                <c:pt idx="14">
                  <c:v>1990.8749999999948</c:v>
                </c:pt>
                <c:pt idx="15">
                  <c:v>1990.9583333333308</c:v>
                </c:pt>
                <c:pt idx="16">
                  <c:v>1991.0416666666665</c:v>
                </c:pt>
                <c:pt idx="17">
                  <c:v>1991.1249999999998</c:v>
                </c:pt>
                <c:pt idx="18">
                  <c:v>1991.2083333333328</c:v>
                </c:pt>
                <c:pt idx="19">
                  <c:v>1991.2916666666663</c:v>
                </c:pt>
                <c:pt idx="20">
                  <c:v>1991.3749999999948</c:v>
                </c:pt>
                <c:pt idx="21">
                  <c:v>1991.4583333333328</c:v>
                </c:pt>
                <c:pt idx="22">
                  <c:v>1991.5416666666661</c:v>
                </c:pt>
                <c:pt idx="23">
                  <c:v>1991.6249999999948</c:v>
                </c:pt>
                <c:pt idx="24">
                  <c:v>1991.7083333333326</c:v>
                </c:pt>
                <c:pt idx="25">
                  <c:v>1991.7916666666661</c:v>
                </c:pt>
                <c:pt idx="26">
                  <c:v>1991.8749999999948</c:v>
                </c:pt>
                <c:pt idx="27">
                  <c:v>1991.9583333333308</c:v>
                </c:pt>
                <c:pt idx="28">
                  <c:v>1992.0416666666665</c:v>
                </c:pt>
                <c:pt idx="29">
                  <c:v>1992.1249999999998</c:v>
                </c:pt>
                <c:pt idx="30">
                  <c:v>1992.2083333333328</c:v>
                </c:pt>
                <c:pt idx="31">
                  <c:v>1992.2916666666663</c:v>
                </c:pt>
                <c:pt idx="32">
                  <c:v>1992.3749999999948</c:v>
                </c:pt>
                <c:pt idx="33">
                  <c:v>1992.4583333333328</c:v>
                </c:pt>
                <c:pt idx="34">
                  <c:v>1992.5416666666661</c:v>
                </c:pt>
                <c:pt idx="35">
                  <c:v>1992.6249999999948</c:v>
                </c:pt>
                <c:pt idx="36">
                  <c:v>1992.7083333333326</c:v>
                </c:pt>
                <c:pt idx="37">
                  <c:v>1992.7916666666661</c:v>
                </c:pt>
                <c:pt idx="38">
                  <c:v>1992.8749999999948</c:v>
                </c:pt>
                <c:pt idx="39">
                  <c:v>1992.9583333333308</c:v>
                </c:pt>
                <c:pt idx="40">
                  <c:v>1993.0416666666665</c:v>
                </c:pt>
                <c:pt idx="41">
                  <c:v>1993.1249999999998</c:v>
                </c:pt>
                <c:pt idx="42">
                  <c:v>1993.2083333333328</c:v>
                </c:pt>
                <c:pt idx="43">
                  <c:v>1993.2916666666663</c:v>
                </c:pt>
                <c:pt idx="44">
                  <c:v>1993.3749999999948</c:v>
                </c:pt>
                <c:pt idx="45">
                  <c:v>1993.4583333333328</c:v>
                </c:pt>
                <c:pt idx="46">
                  <c:v>1993.5416666666661</c:v>
                </c:pt>
                <c:pt idx="47">
                  <c:v>1993.6249999999948</c:v>
                </c:pt>
                <c:pt idx="48">
                  <c:v>1993.7083333333326</c:v>
                </c:pt>
                <c:pt idx="49">
                  <c:v>1993.7916666666661</c:v>
                </c:pt>
                <c:pt idx="50">
                  <c:v>1993.8749999999948</c:v>
                </c:pt>
                <c:pt idx="51">
                  <c:v>1993.9583333333308</c:v>
                </c:pt>
                <c:pt idx="52">
                  <c:v>1994.0416666666665</c:v>
                </c:pt>
                <c:pt idx="53">
                  <c:v>1994.1249999999998</c:v>
                </c:pt>
                <c:pt idx="54">
                  <c:v>1994.2083333333328</c:v>
                </c:pt>
                <c:pt idx="55">
                  <c:v>1994.2916666666663</c:v>
                </c:pt>
                <c:pt idx="56">
                  <c:v>1994.3749999999948</c:v>
                </c:pt>
                <c:pt idx="57">
                  <c:v>1994.4583333333328</c:v>
                </c:pt>
                <c:pt idx="58">
                  <c:v>1994.5416666666661</c:v>
                </c:pt>
                <c:pt idx="59">
                  <c:v>1994.6249999999948</c:v>
                </c:pt>
                <c:pt idx="60">
                  <c:v>1994.7083333333326</c:v>
                </c:pt>
                <c:pt idx="61">
                  <c:v>1994.7916666666661</c:v>
                </c:pt>
                <c:pt idx="62">
                  <c:v>1994.8749999999948</c:v>
                </c:pt>
                <c:pt idx="63">
                  <c:v>1994.9583333333308</c:v>
                </c:pt>
                <c:pt idx="64">
                  <c:v>1995.0416666666665</c:v>
                </c:pt>
                <c:pt idx="65">
                  <c:v>1995.1249999999998</c:v>
                </c:pt>
                <c:pt idx="66">
                  <c:v>1995.2083333333328</c:v>
                </c:pt>
                <c:pt idx="67">
                  <c:v>1995.2916666666663</c:v>
                </c:pt>
                <c:pt idx="68">
                  <c:v>1995.3749999999948</c:v>
                </c:pt>
                <c:pt idx="69">
                  <c:v>1995.4583333333328</c:v>
                </c:pt>
                <c:pt idx="70">
                  <c:v>1995.5416666666661</c:v>
                </c:pt>
                <c:pt idx="71">
                  <c:v>1995.6249999999948</c:v>
                </c:pt>
                <c:pt idx="72">
                  <c:v>1995.7083333333326</c:v>
                </c:pt>
                <c:pt idx="73">
                  <c:v>1995.7916666666661</c:v>
                </c:pt>
                <c:pt idx="74">
                  <c:v>1995.8749999999948</c:v>
                </c:pt>
                <c:pt idx="75">
                  <c:v>1995.9583333333308</c:v>
                </c:pt>
                <c:pt idx="76">
                  <c:v>1996.0416666666665</c:v>
                </c:pt>
                <c:pt idx="77">
                  <c:v>1996.1249999999998</c:v>
                </c:pt>
                <c:pt idx="78">
                  <c:v>1996.2083333333328</c:v>
                </c:pt>
                <c:pt idx="79">
                  <c:v>1996.2916666666663</c:v>
                </c:pt>
                <c:pt idx="80">
                  <c:v>1996.3749999999948</c:v>
                </c:pt>
                <c:pt idx="81">
                  <c:v>1996.4583333333328</c:v>
                </c:pt>
                <c:pt idx="82">
                  <c:v>1996.5416666666661</c:v>
                </c:pt>
                <c:pt idx="83">
                  <c:v>1996.6249999999948</c:v>
                </c:pt>
                <c:pt idx="84">
                  <c:v>1996.7083333333326</c:v>
                </c:pt>
                <c:pt idx="85">
                  <c:v>1996.7916666666661</c:v>
                </c:pt>
                <c:pt idx="86">
                  <c:v>1996.8749999999948</c:v>
                </c:pt>
                <c:pt idx="87">
                  <c:v>1996.9583333333308</c:v>
                </c:pt>
                <c:pt idx="88">
                  <c:v>1997.0416666666665</c:v>
                </c:pt>
                <c:pt idx="89">
                  <c:v>1997.1249999999998</c:v>
                </c:pt>
                <c:pt idx="90">
                  <c:v>1997.2083333333328</c:v>
                </c:pt>
                <c:pt idx="91">
                  <c:v>1997.2916666666663</c:v>
                </c:pt>
                <c:pt idx="92">
                  <c:v>1997.3749999999948</c:v>
                </c:pt>
                <c:pt idx="93">
                  <c:v>1997.4583333333328</c:v>
                </c:pt>
                <c:pt idx="94">
                  <c:v>1997.5416666666661</c:v>
                </c:pt>
                <c:pt idx="95">
                  <c:v>1997.6249999999948</c:v>
                </c:pt>
                <c:pt idx="96">
                  <c:v>1997.7083333333326</c:v>
                </c:pt>
                <c:pt idx="97">
                  <c:v>1997.7916666666661</c:v>
                </c:pt>
                <c:pt idx="98">
                  <c:v>1997.8749999999948</c:v>
                </c:pt>
                <c:pt idx="99">
                  <c:v>1997.9583333333308</c:v>
                </c:pt>
                <c:pt idx="100">
                  <c:v>1998.0416666666665</c:v>
                </c:pt>
                <c:pt idx="101">
                  <c:v>1998.1249999999998</c:v>
                </c:pt>
                <c:pt idx="102">
                  <c:v>1998.2083333333328</c:v>
                </c:pt>
                <c:pt idx="103">
                  <c:v>1998.2916666666663</c:v>
                </c:pt>
                <c:pt idx="104">
                  <c:v>1998.3749999999948</c:v>
                </c:pt>
                <c:pt idx="105">
                  <c:v>1998.4583333333328</c:v>
                </c:pt>
                <c:pt idx="106">
                  <c:v>1998.5416666666661</c:v>
                </c:pt>
                <c:pt idx="107">
                  <c:v>1998.6249999999948</c:v>
                </c:pt>
                <c:pt idx="108">
                  <c:v>1998.7083333333326</c:v>
                </c:pt>
                <c:pt idx="109">
                  <c:v>1998.7916666666661</c:v>
                </c:pt>
                <c:pt idx="110">
                  <c:v>1998.8749999999948</c:v>
                </c:pt>
                <c:pt idx="111">
                  <c:v>1998.9583333333308</c:v>
                </c:pt>
                <c:pt idx="112">
                  <c:v>1999.0416666666665</c:v>
                </c:pt>
                <c:pt idx="113">
                  <c:v>1999.1249999999998</c:v>
                </c:pt>
                <c:pt idx="114">
                  <c:v>1999.2083333333328</c:v>
                </c:pt>
                <c:pt idx="115">
                  <c:v>1999.2916666666663</c:v>
                </c:pt>
                <c:pt idx="116">
                  <c:v>1999.3749999999948</c:v>
                </c:pt>
                <c:pt idx="117">
                  <c:v>1999.4583333333328</c:v>
                </c:pt>
                <c:pt idx="118">
                  <c:v>1999.5416666666661</c:v>
                </c:pt>
                <c:pt idx="119">
                  <c:v>1999.6249999999948</c:v>
                </c:pt>
                <c:pt idx="120">
                  <c:v>1999.7083333333326</c:v>
                </c:pt>
                <c:pt idx="121">
                  <c:v>1999.7916666666661</c:v>
                </c:pt>
                <c:pt idx="122">
                  <c:v>1999.8749999999948</c:v>
                </c:pt>
                <c:pt idx="123">
                  <c:v>1999.9583333333308</c:v>
                </c:pt>
                <c:pt idx="124">
                  <c:v>2000.0416666666665</c:v>
                </c:pt>
                <c:pt idx="125">
                  <c:v>2000.1249999999998</c:v>
                </c:pt>
                <c:pt idx="126">
                  <c:v>2000.2083333333328</c:v>
                </c:pt>
                <c:pt idx="127">
                  <c:v>2000.2916666666663</c:v>
                </c:pt>
                <c:pt idx="128">
                  <c:v>2000.3749999999948</c:v>
                </c:pt>
                <c:pt idx="129">
                  <c:v>2000.4583333333328</c:v>
                </c:pt>
                <c:pt idx="130">
                  <c:v>2000.5416666666661</c:v>
                </c:pt>
                <c:pt idx="131">
                  <c:v>2000.6249999999948</c:v>
                </c:pt>
                <c:pt idx="132">
                  <c:v>2000.7083333333326</c:v>
                </c:pt>
                <c:pt idx="133">
                  <c:v>2000.7916666666661</c:v>
                </c:pt>
                <c:pt idx="134">
                  <c:v>2000.8749999999948</c:v>
                </c:pt>
                <c:pt idx="135">
                  <c:v>2000.9583333333308</c:v>
                </c:pt>
                <c:pt idx="136">
                  <c:v>2001.0416666666665</c:v>
                </c:pt>
                <c:pt idx="137">
                  <c:v>2001.1249999999998</c:v>
                </c:pt>
                <c:pt idx="138">
                  <c:v>2001.2083333333328</c:v>
                </c:pt>
                <c:pt idx="139">
                  <c:v>2001.2916666666663</c:v>
                </c:pt>
                <c:pt idx="140">
                  <c:v>2001.3749999999948</c:v>
                </c:pt>
                <c:pt idx="141">
                  <c:v>2001.4583333333328</c:v>
                </c:pt>
                <c:pt idx="142">
                  <c:v>2001.5416666666661</c:v>
                </c:pt>
                <c:pt idx="143">
                  <c:v>2001.6249999999948</c:v>
                </c:pt>
                <c:pt idx="144">
                  <c:v>2001.7083333333326</c:v>
                </c:pt>
                <c:pt idx="145">
                  <c:v>2001.7916666666661</c:v>
                </c:pt>
                <c:pt idx="146">
                  <c:v>2001.8749999999948</c:v>
                </c:pt>
                <c:pt idx="147">
                  <c:v>2001.9583333333308</c:v>
                </c:pt>
                <c:pt idx="148">
                  <c:v>2002.0416666666665</c:v>
                </c:pt>
                <c:pt idx="149">
                  <c:v>2002.1249999999998</c:v>
                </c:pt>
                <c:pt idx="150">
                  <c:v>2002.2083333333328</c:v>
                </c:pt>
                <c:pt idx="151">
                  <c:v>2002.2916666666663</c:v>
                </c:pt>
                <c:pt idx="152">
                  <c:v>2002.3749999999948</c:v>
                </c:pt>
                <c:pt idx="153">
                  <c:v>2002.4583333333328</c:v>
                </c:pt>
                <c:pt idx="154">
                  <c:v>2002.5416666666661</c:v>
                </c:pt>
                <c:pt idx="155">
                  <c:v>2002.6249999999948</c:v>
                </c:pt>
                <c:pt idx="156">
                  <c:v>2002.7083333333326</c:v>
                </c:pt>
                <c:pt idx="157">
                  <c:v>2002.7916666666661</c:v>
                </c:pt>
                <c:pt idx="158">
                  <c:v>2002.8749999999948</c:v>
                </c:pt>
                <c:pt idx="159">
                  <c:v>2002.9583333333308</c:v>
                </c:pt>
                <c:pt idx="160">
                  <c:v>2003.0416666666665</c:v>
                </c:pt>
                <c:pt idx="161">
                  <c:v>2003.1249999999998</c:v>
                </c:pt>
                <c:pt idx="162">
                  <c:v>2003.2083333333328</c:v>
                </c:pt>
                <c:pt idx="163">
                  <c:v>2003.2916666666663</c:v>
                </c:pt>
                <c:pt idx="164">
                  <c:v>2003.3749999999948</c:v>
                </c:pt>
                <c:pt idx="165">
                  <c:v>2003.4583333333328</c:v>
                </c:pt>
                <c:pt idx="166">
                  <c:v>2003.5416666666661</c:v>
                </c:pt>
                <c:pt idx="167">
                  <c:v>2003.6249999999948</c:v>
                </c:pt>
                <c:pt idx="168">
                  <c:v>2003.7083333333326</c:v>
                </c:pt>
                <c:pt idx="169">
                  <c:v>2003.7916666666661</c:v>
                </c:pt>
                <c:pt idx="170">
                  <c:v>2003.8749999999948</c:v>
                </c:pt>
                <c:pt idx="171">
                  <c:v>2003.9583333333308</c:v>
                </c:pt>
                <c:pt idx="172">
                  <c:v>2004.0416666666665</c:v>
                </c:pt>
                <c:pt idx="173">
                  <c:v>2004.1249999999998</c:v>
                </c:pt>
                <c:pt idx="174">
                  <c:v>2004.2083333333328</c:v>
                </c:pt>
                <c:pt idx="175">
                  <c:v>2004.2916666666663</c:v>
                </c:pt>
                <c:pt idx="176">
                  <c:v>2004.3749999999948</c:v>
                </c:pt>
                <c:pt idx="177">
                  <c:v>2004.4583333333328</c:v>
                </c:pt>
                <c:pt idx="178">
                  <c:v>2004.5416666666661</c:v>
                </c:pt>
                <c:pt idx="179">
                  <c:v>2004.6249999999948</c:v>
                </c:pt>
                <c:pt idx="180">
                  <c:v>2004.7083333333326</c:v>
                </c:pt>
                <c:pt idx="181">
                  <c:v>2004.7916666666661</c:v>
                </c:pt>
                <c:pt idx="182">
                  <c:v>2004.8749999999948</c:v>
                </c:pt>
                <c:pt idx="183">
                  <c:v>2004.9583333333308</c:v>
                </c:pt>
                <c:pt idx="184">
                  <c:v>2005.0416666666665</c:v>
                </c:pt>
                <c:pt idx="185">
                  <c:v>2005.1249999999998</c:v>
                </c:pt>
                <c:pt idx="186">
                  <c:v>2005.2083333333328</c:v>
                </c:pt>
                <c:pt idx="187">
                  <c:v>2005.2916666666663</c:v>
                </c:pt>
                <c:pt idx="188">
                  <c:v>2005.3749999999948</c:v>
                </c:pt>
                <c:pt idx="189">
                  <c:v>2005.4583333333328</c:v>
                </c:pt>
                <c:pt idx="190">
                  <c:v>2005.5416666666661</c:v>
                </c:pt>
                <c:pt idx="191">
                  <c:v>2005.6249999999948</c:v>
                </c:pt>
                <c:pt idx="192">
                  <c:v>2005.7083333333326</c:v>
                </c:pt>
                <c:pt idx="193">
                  <c:v>2005.7916666666661</c:v>
                </c:pt>
                <c:pt idx="194">
                  <c:v>2005.8749999999948</c:v>
                </c:pt>
                <c:pt idx="195">
                  <c:v>2005.9583333333308</c:v>
                </c:pt>
                <c:pt idx="196">
                  <c:v>2006.0416666666665</c:v>
                </c:pt>
                <c:pt idx="197">
                  <c:v>2006.1249999999998</c:v>
                </c:pt>
                <c:pt idx="198">
                  <c:v>2006.2083333333328</c:v>
                </c:pt>
                <c:pt idx="199">
                  <c:v>2006.2916666666663</c:v>
                </c:pt>
                <c:pt idx="200">
                  <c:v>2006.3749999999948</c:v>
                </c:pt>
                <c:pt idx="201">
                  <c:v>2006.4583333333328</c:v>
                </c:pt>
                <c:pt idx="202">
                  <c:v>2006.5416666666661</c:v>
                </c:pt>
                <c:pt idx="203">
                  <c:v>2006.6249999999948</c:v>
                </c:pt>
                <c:pt idx="204">
                  <c:v>2006.7083333333326</c:v>
                </c:pt>
                <c:pt idx="205">
                  <c:v>2006.7916666666661</c:v>
                </c:pt>
                <c:pt idx="206">
                  <c:v>2006.8749999999948</c:v>
                </c:pt>
                <c:pt idx="207">
                  <c:v>2006.9583333333308</c:v>
                </c:pt>
                <c:pt idx="208">
                  <c:v>2007.0416666666665</c:v>
                </c:pt>
                <c:pt idx="209">
                  <c:v>2007.1249999999998</c:v>
                </c:pt>
                <c:pt idx="210">
                  <c:v>2007.2083333333328</c:v>
                </c:pt>
                <c:pt idx="211">
                  <c:v>2007.2916666666663</c:v>
                </c:pt>
                <c:pt idx="212">
                  <c:v>2007.3749999999948</c:v>
                </c:pt>
                <c:pt idx="213">
                  <c:v>2007.4583333333328</c:v>
                </c:pt>
                <c:pt idx="214">
                  <c:v>2007.5416666666661</c:v>
                </c:pt>
                <c:pt idx="215">
                  <c:v>2007.6249999999948</c:v>
                </c:pt>
                <c:pt idx="216">
                  <c:v>2007.7083333333326</c:v>
                </c:pt>
                <c:pt idx="217">
                  <c:v>2007.7916666666661</c:v>
                </c:pt>
                <c:pt idx="218">
                  <c:v>2007.8749999999948</c:v>
                </c:pt>
                <c:pt idx="219">
                  <c:v>2007.9583333333308</c:v>
                </c:pt>
                <c:pt idx="220">
                  <c:v>2008.0416666666665</c:v>
                </c:pt>
                <c:pt idx="221">
                  <c:v>2008.1249999999998</c:v>
                </c:pt>
                <c:pt idx="222">
                  <c:v>2008.2083333333328</c:v>
                </c:pt>
                <c:pt idx="223">
                  <c:v>2008.2916666666663</c:v>
                </c:pt>
                <c:pt idx="224">
                  <c:v>2008.3749999999948</c:v>
                </c:pt>
                <c:pt idx="225">
                  <c:v>2008.4583333333328</c:v>
                </c:pt>
                <c:pt idx="226">
                  <c:v>2008.5416666666661</c:v>
                </c:pt>
                <c:pt idx="227">
                  <c:v>2008.6249999999948</c:v>
                </c:pt>
                <c:pt idx="228">
                  <c:v>2008.7083333333326</c:v>
                </c:pt>
                <c:pt idx="229">
                  <c:v>2008.7916666666661</c:v>
                </c:pt>
                <c:pt idx="230">
                  <c:v>2008.8749999999948</c:v>
                </c:pt>
                <c:pt idx="231">
                  <c:v>2008.9583333333308</c:v>
                </c:pt>
                <c:pt idx="232">
                  <c:v>2009.0416666666665</c:v>
                </c:pt>
                <c:pt idx="233">
                  <c:v>2009.1249999999998</c:v>
                </c:pt>
                <c:pt idx="234">
                  <c:v>2009.2083333333328</c:v>
                </c:pt>
                <c:pt idx="235">
                  <c:v>2009.2916666666663</c:v>
                </c:pt>
                <c:pt idx="236">
                  <c:v>2009.3749999999948</c:v>
                </c:pt>
                <c:pt idx="237">
                  <c:v>2009.4583333333328</c:v>
                </c:pt>
                <c:pt idx="238">
                  <c:v>2009.5416666666661</c:v>
                </c:pt>
                <c:pt idx="239">
                  <c:v>2009.6249999999948</c:v>
                </c:pt>
                <c:pt idx="240">
                  <c:v>2009.7083333333326</c:v>
                </c:pt>
                <c:pt idx="241">
                  <c:v>2009.7916666666661</c:v>
                </c:pt>
                <c:pt idx="242">
                  <c:v>2009.8749999999948</c:v>
                </c:pt>
                <c:pt idx="243">
                  <c:v>2009.9583333333308</c:v>
                </c:pt>
                <c:pt idx="244">
                  <c:v>2010.0416666666665</c:v>
                </c:pt>
                <c:pt idx="245">
                  <c:v>2010.1249999999998</c:v>
                </c:pt>
                <c:pt idx="246">
                  <c:v>2010.2083333333328</c:v>
                </c:pt>
                <c:pt idx="247">
                  <c:v>2010.2916666666663</c:v>
                </c:pt>
                <c:pt idx="248">
                  <c:v>2010.3749999999948</c:v>
                </c:pt>
                <c:pt idx="249">
                  <c:v>2010.4583333333328</c:v>
                </c:pt>
                <c:pt idx="250">
                  <c:v>2010.5416666666661</c:v>
                </c:pt>
                <c:pt idx="251">
                  <c:v>2010.6249999999948</c:v>
                </c:pt>
                <c:pt idx="252">
                  <c:v>2010.7083333333326</c:v>
                </c:pt>
                <c:pt idx="253">
                  <c:v>2010.7916666666661</c:v>
                </c:pt>
                <c:pt idx="254">
                  <c:v>2010.8749999999948</c:v>
                </c:pt>
                <c:pt idx="255">
                  <c:v>2010.9583333333308</c:v>
                </c:pt>
                <c:pt idx="256">
                  <c:v>2011.0416666666665</c:v>
                </c:pt>
                <c:pt idx="257">
                  <c:v>2011.1249999999998</c:v>
                </c:pt>
                <c:pt idx="258">
                  <c:v>2011.2083333333328</c:v>
                </c:pt>
              </c:numCache>
            </c:numRef>
          </c:xVal>
          <c:yVal>
            <c:numRef>
              <c:f>ERA_21y_d2!$E$10:$E$268</c:f>
              <c:numCache>
                <c:formatCode>0.0</c:formatCode>
                <c:ptCount val="259"/>
                <c:pt idx="0">
                  <c:v>0.15096804332000194</c:v>
                </c:pt>
                <c:pt idx="1">
                  <c:v>0.13937461705999965</c:v>
                </c:pt>
                <c:pt idx="2">
                  <c:v>0.10090006625000036</c:v>
                </c:pt>
                <c:pt idx="3">
                  <c:v>5.6439857920000093E-2</c:v>
                </c:pt>
                <c:pt idx="4">
                  <c:v>0.39219864508000274</c:v>
                </c:pt>
                <c:pt idx="5">
                  <c:v>8.8034689290000814E-2</c:v>
                </c:pt>
                <c:pt idx="6">
                  <c:v>0.1686444595900031</c:v>
                </c:pt>
                <c:pt idx="7">
                  <c:v>-1.0271740030000307E-2</c:v>
                </c:pt>
                <c:pt idx="8">
                  <c:v>0.10685380617000018</c:v>
                </c:pt>
                <c:pt idx="9">
                  <c:v>0.34281331575000479</c:v>
                </c:pt>
                <c:pt idx="10">
                  <c:v>0.18010502040000009</c:v>
                </c:pt>
                <c:pt idx="11">
                  <c:v>0.28358534801999991</c:v>
                </c:pt>
                <c:pt idx="12">
                  <c:v>0.13325131103000043</c:v>
                </c:pt>
                <c:pt idx="13">
                  <c:v>0.16413626661999994</c:v>
                </c:pt>
                <c:pt idx="14">
                  <c:v>0.22405145126000142</c:v>
                </c:pt>
                <c:pt idx="15">
                  <c:v>0.13962696211000036</c:v>
                </c:pt>
                <c:pt idx="16">
                  <c:v>0.13081948771000187</c:v>
                </c:pt>
                <c:pt idx="17">
                  <c:v>0.22159876262000044</c:v>
                </c:pt>
                <c:pt idx="18">
                  <c:v>0.10608633234000032</c:v>
                </c:pt>
                <c:pt idx="19">
                  <c:v>-7.2278490969999734E-2</c:v>
                </c:pt>
                <c:pt idx="20">
                  <c:v>-9.6493613000001519E-3</c:v>
                </c:pt>
                <c:pt idx="21">
                  <c:v>0.13862295328999963</c:v>
                </c:pt>
                <c:pt idx="22">
                  <c:v>0.17503376161999995</c:v>
                </c:pt>
                <c:pt idx="23">
                  <c:v>0.37128337850000032</c:v>
                </c:pt>
                <c:pt idx="24">
                  <c:v>0.10014730945999961</c:v>
                </c:pt>
                <c:pt idx="25">
                  <c:v>1.3304401680000327E-2</c:v>
                </c:pt>
                <c:pt idx="26">
                  <c:v>5.8945764539999779E-2</c:v>
                </c:pt>
                <c:pt idx="27">
                  <c:v>-1.9583121080000383E-2</c:v>
                </c:pt>
                <c:pt idx="28">
                  <c:v>3.1839662370000771E-2</c:v>
                </c:pt>
                <c:pt idx="29">
                  <c:v>0.14767658822000038</c:v>
                </c:pt>
                <c:pt idx="30">
                  <c:v>5.6048643319999487E-2</c:v>
                </c:pt>
                <c:pt idx="31">
                  <c:v>-9.0453491270000047E-2</c:v>
                </c:pt>
                <c:pt idx="32">
                  <c:v>-7.3736676540001336E-2</c:v>
                </c:pt>
                <c:pt idx="33">
                  <c:v>0.19967178461999971</c:v>
                </c:pt>
                <c:pt idx="34">
                  <c:v>0.2786948866200003</c:v>
                </c:pt>
                <c:pt idx="35">
                  <c:v>0.20546712229000041</c:v>
                </c:pt>
                <c:pt idx="36">
                  <c:v>0.12554615843999994</c:v>
                </c:pt>
                <c:pt idx="37">
                  <c:v>0.12349257495000149</c:v>
                </c:pt>
                <c:pt idx="38">
                  <c:v>8.7235730129999745E-2</c:v>
                </c:pt>
                <c:pt idx="39">
                  <c:v>0.12474608297000114</c:v>
                </c:pt>
                <c:pt idx="40">
                  <c:v>5.0994989150001058E-2</c:v>
                </c:pt>
                <c:pt idx="41">
                  <c:v>3.9230272260000677E-2</c:v>
                </c:pt>
                <c:pt idx="42">
                  <c:v>-2.778472299000001E-2</c:v>
                </c:pt>
                <c:pt idx="43">
                  <c:v>8.1879535139999765E-2</c:v>
                </c:pt>
                <c:pt idx="44">
                  <c:v>0.11979657774000177</c:v>
                </c:pt>
                <c:pt idx="45">
                  <c:v>0.26660418719000223</c:v>
                </c:pt>
                <c:pt idx="46">
                  <c:v>0.45200358186000217</c:v>
                </c:pt>
                <c:pt idx="47">
                  <c:v>0.2142731287300004</c:v>
                </c:pt>
                <c:pt idx="48">
                  <c:v>9.4995347710001787E-2</c:v>
                </c:pt>
                <c:pt idx="49">
                  <c:v>0.13297549963999974</c:v>
                </c:pt>
                <c:pt idx="50">
                  <c:v>0.20001733482000247</c:v>
                </c:pt>
                <c:pt idx="51">
                  <c:v>0.34179089680000257</c:v>
                </c:pt>
                <c:pt idx="52">
                  <c:v>0.17720210212000145</c:v>
                </c:pt>
                <c:pt idx="53">
                  <c:v>0.20969439376000204</c:v>
                </c:pt>
                <c:pt idx="54">
                  <c:v>0.13324121976000144</c:v>
                </c:pt>
                <c:pt idx="55">
                  <c:v>4.2101782849999832E-2</c:v>
                </c:pt>
                <c:pt idx="56">
                  <c:v>0.11114417235000147</c:v>
                </c:pt>
                <c:pt idx="57">
                  <c:v>0.33025227700000376</c:v>
                </c:pt>
                <c:pt idx="58">
                  <c:v>0.398183073030005</c:v>
                </c:pt>
                <c:pt idx="59">
                  <c:v>0.33127051489000348</c:v>
                </c:pt>
                <c:pt idx="60">
                  <c:v>0.10561274364000085</c:v>
                </c:pt>
                <c:pt idx="61">
                  <c:v>-7.6548600739999806E-2</c:v>
                </c:pt>
                <c:pt idx="62">
                  <c:v>0.20398551392000019</c:v>
                </c:pt>
                <c:pt idx="63">
                  <c:v>0.26715058314000301</c:v>
                </c:pt>
                <c:pt idx="64">
                  <c:v>0.28705258500000308</c:v>
                </c:pt>
                <c:pt idx="65">
                  <c:v>-4.8047188699999785E-2</c:v>
                </c:pt>
                <c:pt idx="66">
                  <c:v>0.10898239424999989</c:v>
                </c:pt>
                <c:pt idx="67">
                  <c:v>3.1864019040000392E-2</c:v>
                </c:pt>
                <c:pt idx="68">
                  <c:v>4.2492611390001163E-2</c:v>
                </c:pt>
                <c:pt idx="69">
                  <c:v>0.17324812009000187</c:v>
                </c:pt>
                <c:pt idx="70">
                  <c:v>0.18091306731000109</c:v>
                </c:pt>
                <c:pt idx="71">
                  <c:v>0.35125405283999989</c:v>
                </c:pt>
                <c:pt idx="72">
                  <c:v>0.32186120549000335</c:v>
                </c:pt>
                <c:pt idx="73">
                  <c:v>8.8201932670000247E-2</c:v>
                </c:pt>
                <c:pt idx="74">
                  <c:v>0.15914906886000163</c:v>
                </c:pt>
                <c:pt idx="75">
                  <c:v>0.1543772599000004</c:v>
                </c:pt>
                <c:pt idx="76">
                  <c:v>9.4815861450001246E-2</c:v>
                </c:pt>
                <c:pt idx="77">
                  <c:v>0.17991739931000225</c:v>
                </c:pt>
                <c:pt idx="78">
                  <c:v>0.19952844507000259</c:v>
                </c:pt>
                <c:pt idx="79">
                  <c:v>9.3015772040001068E-2</c:v>
                </c:pt>
                <c:pt idx="80">
                  <c:v>6.6012176290000113E-2</c:v>
                </c:pt>
                <c:pt idx="81">
                  <c:v>0.23264787574999971</c:v>
                </c:pt>
                <c:pt idx="82">
                  <c:v>0.36286207227000433</c:v>
                </c:pt>
                <c:pt idx="83">
                  <c:v>0.18427692160000042</c:v>
                </c:pt>
                <c:pt idx="84">
                  <c:v>0.20860786658000041</c:v>
                </c:pt>
                <c:pt idx="85">
                  <c:v>0.27971843841999977</c:v>
                </c:pt>
                <c:pt idx="86">
                  <c:v>0.21807551684999993</c:v>
                </c:pt>
                <c:pt idx="87">
                  <c:v>0.27158939763000239</c:v>
                </c:pt>
                <c:pt idx="88">
                  <c:v>0.21084294799000106</c:v>
                </c:pt>
                <c:pt idx="89">
                  <c:v>0.44206555081999982</c:v>
                </c:pt>
                <c:pt idx="90">
                  <c:v>0.15605595288000176</c:v>
                </c:pt>
                <c:pt idx="91">
                  <c:v>-4.5353118409999553E-2</c:v>
                </c:pt>
                <c:pt idx="92">
                  <c:v>5.5263392399999701E-2</c:v>
                </c:pt>
                <c:pt idx="93">
                  <c:v>0.16181340693000176</c:v>
                </c:pt>
                <c:pt idx="94">
                  <c:v>0.40838992237000388</c:v>
                </c:pt>
                <c:pt idx="95">
                  <c:v>0.29754013383000188</c:v>
                </c:pt>
                <c:pt idx="96">
                  <c:v>0.1042527964600007</c:v>
                </c:pt>
                <c:pt idx="97">
                  <c:v>0.12616326737999992</c:v>
                </c:pt>
                <c:pt idx="98">
                  <c:v>8.5292338010000565E-2</c:v>
                </c:pt>
                <c:pt idx="99">
                  <c:v>0.19816525050000192</c:v>
                </c:pt>
                <c:pt idx="100">
                  <c:v>0.37790349537000539</c:v>
                </c:pt>
                <c:pt idx="101">
                  <c:v>0.26433174250999925</c:v>
                </c:pt>
                <c:pt idx="102">
                  <c:v>0.15883149260000176</c:v>
                </c:pt>
                <c:pt idx="103">
                  <c:v>0.25177674312999981</c:v>
                </c:pt>
                <c:pt idx="104">
                  <c:v>0.18240951907000041</c:v>
                </c:pt>
                <c:pt idx="105">
                  <c:v>0.33467866069000518</c:v>
                </c:pt>
                <c:pt idx="106">
                  <c:v>0.48064685876000018</c:v>
                </c:pt>
                <c:pt idx="107">
                  <c:v>0.45663928997000008</c:v>
                </c:pt>
                <c:pt idx="108">
                  <c:v>0.41420414181999998</c:v>
                </c:pt>
                <c:pt idx="109">
                  <c:v>0.30573018233999982</c:v>
                </c:pt>
                <c:pt idx="110">
                  <c:v>0.21428620720999991</c:v>
                </c:pt>
                <c:pt idx="111">
                  <c:v>0.36267331036000233</c:v>
                </c:pt>
                <c:pt idx="112">
                  <c:v>0.19619593616000186</c:v>
                </c:pt>
                <c:pt idx="113">
                  <c:v>0.27789856965000354</c:v>
                </c:pt>
                <c:pt idx="114">
                  <c:v>9.0343422100000265E-2</c:v>
                </c:pt>
                <c:pt idx="115">
                  <c:v>3.9125645380000455E-2</c:v>
                </c:pt>
                <c:pt idx="116">
                  <c:v>7.1873313650000339E-2</c:v>
                </c:pt>
                <c:pt idx="117">
                  <c:v>4.2664462180000313E-2</c:v>
                </c:pt>
                <c:pt idx="118">
                  <c:v>0.46330101518000188</c:v>
                </c:pt>
                <c:pt idx="119">
                  <c:v>0.25563127131000041</c:v>
                </c:pt>
                <c:pt idx="120">
                  <c:v>0.25459344269999973</c:v>
                </c:pt>
                <c:pt idx="121">
                  <c:v>0.27960305915000028</c:v>
                </c:pt>
                <c:pt idx="122">
                  <c:v>0.11498138409</c:v>
                </c:pt>
                <c:pt idx="123">
                  <c:v>0.17102715594000006</c:v>
                </c:pt>
                <c:pt idx="124">
                  <c:v>8.2250288990000225E-2</c:v>
                </c:pt>
                <c:pt idx="125">
                  <c:v>0.29315823258999985</c:v>
                </c:pt>
                <c:pt idx="126">
                  <c:v>0.14110395332000003</c:v>
                </c:pt>
                <c:pt idx="127">
                  <c:v>8.71087249300002E-2</c:v>
                </c:pt>
                <c:pt idx="128">
                  <c:v>9.9144031310000727E-2</c:v>
                </c:pt>
                <c:pt idx="129">
                  <c:v>0.26374807271000034</c:v>
                </c:pt>
                <c:pt idx="130">
                  <c:v>0.23901194727999991</c:v>
                </c:pt>
                <c:pt idx="131">
                  <c:v>0.24525889701000153</c:v>
                </c:pt>
                <c:pt idx="132">
                  <c:v>0.15624235348000245</c:v>
                </c:pt>
                <c:pt idx="133">
                  <c:v>0.18981387305000041</c:v>
                </c:pt>
                <c:pt idx="134">
                  <c:v>1.2481705549999961E-2</c:v>
                </c:pt>
                <c:pt idx="135">
                  <c:v>0.15976151265000041</c:v>
                </c:pt>
                <c:pt idx="136">
                  <c:v>0.10043505015999976</c:v>
                </c:pt>
                <c:pt idx="137">
                  <c:v>0.14818814173000044</c:v>
                </c:pt>
                <c:pt idx="138">
                  <c:v>1.0448391259999745E-2</c:v>
                </c:pt>
                <c:pt idx="139">
                  <c:v>0.18265107447999984</c:v>
                </c:pt>
                <c:pt idx="140">
                  <c:v>-2.7229190950000016E-2</c:v>
                </c:pt>
                <c:pt idx="141">
                  <c:v>0.22295344973000253</c:v>
                </c:pt>
                <c:pt idx="142">
                  <c:v>0.29278499042000278</c:v>
                </c:pt>
                <c:pt idx="143">
                  <c:v>0.35698406558000512</c:v>
                </c:pt>
                <c:pt idx="144">
                  <c:v>0.15756607536000139</c:v>
                </c:pt>
                <c:pt idx="145">
                  <c:v>0.11633139324000052</c:v>
                </c:pt>
                <c:pt idx="146">
                  <c:v>0.20944039131000264</c:v>
                </c:pt>
                <c:pt idx="147">
                  <c:v>0.1826781423200004</c:v>
                </c:pt>
                <c:pt idx="148">
                  <c:v>0.18100267261000003</c:v>
                </c:pt>
                <c:pt idx="149">
                  <c:v>0.19483869219000224</c:v>
                </c:pt>
                <c:pt idx="150">
                  <c:v>0.11628096041000083</c:v>
                </c:pt>
                <c:pt idx="151">
                  <c:v>3.014825057000017E-2</c:v>
                </c:pt>
                <c:pt idx="152">
                  <c:v>6.5241349659999753E-2</c:v>
                </c:pt>
                <c:pt idx="153">
                  <c:v>0.33870570191000465</c:v>
                </c:pt>
                <c:pt idx="154">
                  <c:v>0.33428215857999982</c:v>
                </c:pt>
                <c:pt idx="155">
                  <c:v>0.30833801213000284</c:v>
                </c:pt>
                <c:pt idx="156">
                  <c:v>6.6008513659999921E-2</c:v>
                </c:pt>
                <c:pt idx="157">
                  <c:v>-9.1671064299997281E-3</c:v>
                </c:pt>
                <c:pt idx="158">
                  <c:v>0.24675933555000304</c:v>
                </c:pt>
                <c:pt idx="159">
                  <c:v>0.16980391761000041</c:v>
                </c:pt>
                <c:pt idx="160">
                  <c:v>0.23396904141000213</c:v>
                </c:pt>
                <c:pt idx="161">
                  <c:v>0.15913665758000181</c:v>
                </c:pt>
                <c:pt idx="162">
                  <c:v>-8.9287150599997207E-3</c:v>
                </c:pt>
                <c:pt idx="163">
                  <c:v>8.9507356680001759E-2</c:v>
                </c:pt>
                <c:pt idx="164">
                  <c:v>0.24373900966000106</c:v>
                </c:pt>
                <c:pt idx="165">
                  <c:v>5.6162192330000513E-2</c:v>
                </c:pt>
                <c:pt idx="166">
                  <c:v>0.43409466256000245</c:v>
                </c:pt>
                <c:pt idx="167">
                  <c:v>0.18284830933000137</c:v>
                </c:pt>
                <c:pt idx="168">
                  <c:v>0.16720133830000214</c:v>
                </c:pt>
                <c:pt idx="169">
                  <c:v>5.0905713329999713E-2</c:v>
                </c:pt>
                <c:pt idx="170">
                  <c:v>0.13381753377000041</c:v>
                </c:pt>
                <c:pt idx="171">
                  <c:v>0.30326505963000017</c:v>
                </c:pt>
                <c:pt idx="172">
                  <c:v>6.2223907519999982E-2</c:v>
                </c:pt>
                <c:pt idx="173">
                  <c:v>0.17028200777000024</c:v>
                </c:pt>
                <c:pt idx="174">
                  <c:v>0.30095315072999984</c:v>
                </c:pt>
                <c:pt idx="175">
                  <c:v>0.16275299953000225</c:v>
                </c:pt>
                <c:pt idx="176">
                  <c:v>0.18284631470000151</c:v>
                </c:pt>
                <c:pt idx="177">
                  <c:v>0.42048934073999988</c:v>
                </c:pt>
                <c:pt idx="178">
                  <c:v>0.12281982652999975</c:v>
                </c:pt>
                <c:pt idx="179">
                  <c:v>0.32423410774000211</c:v>
                </c:pt>
                <c:pt idx="180">
                  <c:v>0.22994912388000313</c:v>
                </c:pt>
                <c:pt idx="181">
                  <c:v>0.25445964800000009</c:v>
                </c:pt>
                <c:pt idx="182">
                  <c:v>9.2233400000000021E-2</c:v>
                </c:pt>
                <c:pt idx="183">
                  <c:v>0.19692113179000231</c:v>
                </c:pt>
                <c:pt idx="184">
                  <c:v>0.28035889437000472</c:v>
                </c:pt>
                <c:pt idx="185">
                  <c:v>0.20383313935000041</c:v>
                </c:pt>
                <c:pt idx="186">
                  <c:v>4.7410098120000937E-2</c:v>
                </c:pt>
                <c:pt idx="187">
                  <c:v>0.25005338673000033</c:v>
                </c:pt>
                <c:pt idx="188">
                  <c:v>4.5952936790000114E-2</c:v>
                </c:pt>
                <c:pt idx="189">
                  <c:v>0.13434144014000199</c:v>
                </c:pt>
                <c:pt idx="190">
                  <c:v>0.35549361315000255</c:v>
                </c:pt>
                <c:pt idx="191">
                  <c:v>0.28244418339000438</c:v>
                </c:pt>
                <c:pt idx="192">
                  <c:v>0.3680451376600003</c:v>
                </c:pt>
                <c:pt idx="193">
                  <c:v>0.2721284486300003</c:v>
                </c:pt>
                <c:pt idx="194">
                  <c:v>8.1947326920000743E-2</c:v>
                </c:pt>
                <c:pt idx="195">
                  <c:v>7.0152215200000534E-2</c:v>
                </c:pt>
                <c:pt idx="196">
                  <c:v>0.38531444467000325</c:v>
                </c:pt>
                <c:pt idx="197">
                  <c:v>0.14067413381000021</c:v>
                </c:pt>
                <c:pt idx="198">
                  <c:v>0.22177260639000021</c:v>
                </c:pt>
                <c:pt idx="199">
                  <c:v>8.0431682320000447E-2</c:v>
                </c:pt>
                <c:pt idx="200">
                  <c:v>-3.1096794599999811E-2</c:v>
                </c:pt>
                <c:pt idx="201">
                  <c:v>0.33060204056999981</c:v>
                </c:pt>
                <c:pt idx="202">
                  <c:v>0.40183006512000347</c:v>
                </c:pt>
                <c:pt idx="203">
                  <c:v>0.21354502559000213</c:v>
                </c:pt>
                <c:pt idx="204">
                  <c:v>0.30136750112000393</c:v>
                </c:pt>
                <c:pt idx="205">
                  <c:v>0.34613695626000213</c:v>
                </c:pt>
                <c:pt idx="206">
                  <c:v>0.14851760721999971</c:v>
                </c:pt>
                <c:pt idx="207">
                  <c:v>0.32107672663000386</c:v>
                </c:pt>
                <c:pt idx="208">
                  <c:v>0.38197800310000579</c:v>
                </c:pt>
                <c:pt idx="209">
                  <c:v>0.20980748927000156</c:v>
                </c:pt>
                <c:pt idx="210">
                  <c:v>0.30700219716000438</c:v>
                </c:pt>
                <c:pt idx="211">
                  <c:v>0.12243768372000052</c:v>
                </c:pt>
                <c:pt idx="212">
                  <c:v>0.14718934955000132</c:v>
                </c:pt>
                <c:pt idx="213">
                  <c:v>0.24084440189000203</c:v>
                </c:pt>
                <c:pt idx="214">
                  <c:v>0.27716956118000308</c:v>
                </c:pt>
                <c:pt idx="215">
                  <c:v>0.45681633300000296</c:v>
                </c:pt>
                <c:pt idx="216">
                  <c:v>0.36114380014999981</c:v>
                </c:pt>
                <c:pt idx="217">
                  <c:v>0.26112425007999995</c:v>
                </c:pt>
                <c:pt idx="218">
                  <c:v>0.29666131867000001</c:v>
                </c:pt>
                <c:pt idx="219">
                  <c:v>0.34838530834000558</c:v>
                </c:pt>
                <c:pt idx="220">
                  <c:v>0.29644368081000277</c:v>
                </c:pt>
                <c:pt idx="221">
                  <c:v>0.32213126414000032</c:v>
                </c:pt>
                <c:pt idx="222">
                  <c:v>7.9458226250000846E-2</c:v>
                </c:pt>
                <c:pt idx="223">
                  <c:v>9.1686081809999709E-2</c:v>
                </c:pt>
                <c:pt idx="224">
                  <c:v>-4.0687914310000434E-2</c:v>
                </c:pt>
                <c:pt idx="225">
                  <c:v>0.33925319150000038</c:v>
                </c:pt>
                <c:pt idx="226">
                  <c:v>0.32788840324000751</c:v>
                </c:pt>
                <c:pt idx="227">
                  <c:v>0.29284792024000234</c:v>
                </c:pt>
                <c:pt idx="228">
                  <c:v>0.29405589663999981</c:v>
                </c:pt>
                <c:pt idx="229">
                  <c:v>0.37682905459000032</c:v>
                </c:pt>
                <c:pt idx="230">
                  <c:v>0.26318538823000032</c:v>
                </c:pt>
                <c:pt idx="231">
                  <c:v>0.13785279199000033</c:v>
                </c:pt>
                <c:pt idx="232">
                  <c:v>0.24536364094999996</c:v>
                </c:pt>
                <c:pt idx="233">
                  <c:v>0.30039714203999957</c:v>
                </c:pt>
                <c:pt idx="234">
                  <c:v>0.10224433237999976</c:v>
                </c:pt>
                <c:pt idx="235">
                  <c:v>0.18559472606999974</c:v>
                </c:pt>
                <c:pt idx="236">
                  <c:v>9.8420017900000545E-3</c:v>
                </c:pt>
                <c:pt idx="237">
                  <c:v>1.8460729770000357E-2</c:v>
                </c:pt>
                <c:pt idx="238">
                  <c:v>0.44652309097000342</c:v>
                </c:pt>
                <c:pt idx="239">
                  <c:v>0.25958741090000031</c:v>
                </c:pt>
                <c:pt idx="240">
                  <c:v>0.44836300526000439</c:v>
                </c:pt>
                <c:pt idx="241">
                  <c:v>0.14359985875000131</c:v>
                </c:pt>
                <c:pt idx="242">
                  <c:v>0.22604811500000202</c:v>
                </c:pt>
                <c:pt idx="243">
                  <c:v>0.10079131093000022</c:v>
                </c:pt>
                <c:pt idx="244">
                  <c:v>0.44629813972999982</c:v>
                </c:pt>
                <c:pt idx="245">
                  <c:v>0.30687564955000335</c:v>
                </c:pt>
                <c:pt idx="246">
                  <c:v>0.36788554326000472</c:v>
                </c:pt>
                <c:pt idx="247">
                  <c:v>0.26968813892000032</c:v>
                </c:pt>
                <c:pt idx="248">
                  <c:v>0.32762939467000285</c:v>
                </c:pt>
                <c:pt idx="249">
                  <c:v>0.51216747948000041</c:v>
                </c:pt>
                <c:pt idx="250">
                  <c:v>0.64281647106999973</c:v>
                </c:pt>
                <c:pt idx="251">
                  <c:v>0.47631823296000336</c:v>
                </c:pt>
                <c:pt idx="252">
                  <c:v>0.45465904823999975</c:v>
                </c:pt>
                <c:pt idx="253">
                  <c:v>0.39781206668000568</c:v>
                </c:pt>
                <c:pt idx="254">
                  <c:v>0.24332188092999996</c:v>
                </c:pt>
                <c:pt idx="255">
                  <c:v>0.26439807435000251</c:v>
                </c:pt>
                <c:pt idx="256">
                  <c:v>0.35305343411999957</c:v>
                </c:pt>
                <c:pt idx="257">
                  <c:v>0.3312266184000025</c:v>
                </c:pt>
                <c:pt idx="258">
                  <c:v>0.22803421025000084</c:v>
                </c:pt>
              </c:numCache>
            </c:numRef>
          </c:yVal>
        </c:ser>
        <c:axId val="59796864"/>
        <c:axId val="61306368"/>
      </c:scatterChart>
      <c:valAx>
        <c:axId val="59796864"/>
        <c:scaling>
          <c:orientation val="minMax"/>
        </c:scaling>
        <c:axPos val="b"/>
        <c:title>
          <c:tx>
            <c:rich>
              <a:bodyPr/>
              <a:lstStyle/>
              <a:p>
                <a:pPr>
                  <a:defRPr sz="1800"/>
                </a:pPr>
                <a:r>
                  <a:rPr lang="en-US" sz="1800"/>
                  <a:t>Years</a:t>
                </a:r>
              </a:p>
            </c:rich>
          </c:tx>
          <c:layout/>
        </c:title>
        <c:numFmt formatCode="0" sourceLinked="1"/>
        <c:tickLblPos val="nextTo"/>
        <c:txPr>
          <a:bodyPr/>
          <a:lstStyle/>
          <a:p>
            <a:pPr>
              <a:defRPr sz="1400" b="1"/>
            </a:pPr>
            <a:endParaRPr lang="fr-FR"/>
          </a:p>
        </c:txPr>
        <c:crossAx val="61306368"/>
        <c:crosses val="autoZero"/>
        <c:crossBetween val="midCat"/>
      </c:valAx>
      <c:valAx>
        <c:axId val="61306368"/>
        <c:scaling>
          <c:orientation val="minMax"/>
        </c:scaling>
        <c:axPos val="l"/>
        <c:majorGridlines/>
        <c:title>
          <c:tx>
            <c:rich>
              <a:bodyPr/>
              <a:lstStyle/>
              <a:p>
                <a:pPr>
                  <a:defRPr sz="1800"/>
                </a:pPr>
                <a:r>
                  <a:rPr lang="en-US" sz="1800" dirty="0"/>
                  <a:t>m/s  (OY Axe origin  </a:t>
                </a:r>
                <a:r>
                  <a:rPr lang="en-US" sz="1800" dirty="0" smtClean="0"/>
                  <a:t>= </a:t>
                </a:r>
                <a:r>
                  <a:rPr lang="en-US" sz="1800" dirty="0"/>
                  <a:t>7.0 m/s ) </a:t>
                </a:r>
              </a:p>
            </c:rich>
          </c:tx>
          <c:layout/>
        </c:title>
        <c:numFmt formatCode="0.0" sourceLinked="1"/>
        <c:tickLblPos val="nextTo"/>
        <c:txPr>
          <a:bodyPr/>
          <a:lstStyle/>
          <a:p>
            <a:pPr>
              <a:defRPr sz="1400" b="1"/>
            </a:pPr>
            <a:endParaRPr lang="fr-FR"/>
          </a:p>
        </c:txPr>
        <c:crossAx val="59796864"/>
        <c:crosses val="autoZero"/>
        <c:crossBetween val="midCat"/>
      </c:valAx>
    </c:plotArea>
    <c:legend>
      <c:legendPos val="r"/>
      <c:legendEntry>
        <c:idx val="1"/>
        <c:delete val="1"/>
      </c:legendEntry>
      <c:layout>
        <c:manualLayout>
          <c:xMode val="edge"/>
          <c:yMode val="edge"/>
          <c:x val="0.84350689624873565"/>
          <c:y val="0.50842639980712478"/>
          <c:w val="0.14830796405499141"/>
          <c:h val="5.2839488168881434E-2"/>
        </c:manualLayout>
      </c:layout>
      <c:txPr>
        <a:bodyPr/>
        <a:lstStyle/>
        <a:p>
          <a:pPr>
            <a:defRPr sz="1600" b="1"/>
          </a:pPr>
          <a:endParaRPr lang="fr-FR"/>
        </a:p>
      </c:txPr>
    </c:legend>
    <c:plotVisOnly val="1"/>
  </c:chart>
  <c:spPr>
    <a:solidFill>
      <a:srgbClr val="DBF5F9"/>
    </a:solidFill>
  </c:sp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9.0500504535308751E-2"/>
          <c:y val="5.8302648912025669E-2"/>
          <c:w val="0.71165325064891793"/>
          <c:h val="0.80306354849461159"/>
        </c:manualLayout>
      </c:layout>
      <c:scatterChart>
        <c:scatterStyle val="lineMarker"/>
        <c:ser>
          <c:idx val="0"/>
          <c:order val="0"/>
          <c:tx>
            <c:strRef>
              <c:f>hmvo_mix_d!$O$13</c:f>
              <c:strCache>
                <c:ptCount val="1"/>
                <c:pt idx="0">
                  <c:v>owmh_TPJ/ERA</c:v>
                </c:pt>
              </c:strCache>
            </c:strRef>
          </c:tx>
          <c:spPr>
            <a:ln w="28575">
              <a:noFill/>
            </a:ln>
          </c:spPr>
          <c:marker>
            <c:spPr>
              <a:solidFill>
                <a:schemeClr val="accent5">
                  <a:lumMod val="75000"/>
                </a:schemeClr>
              </a:solidFill>
            </c:spPr>
          </c:marker>
          <c:trendline>
            <c:spPr>
              <a:ln w="38100">
                <a:solidFill>
                  <a:schemeClr val="tx1"/>
                </a:solidFill>
                <a:prstDash val="sysDash"/>
              </a:ln>
            </c:spPr>
            <c:trendlineType val="linear"/>
          </c:trendline>
          <c:xVal>
            <c:numRef>
              <c:f>hmvo_mix_d!$N$14:$N$447</c:f>
              <c:numCache>
                <c:formatCode>0.0</c:formatCode>
                <c:ptCount val="434"/>
                <c:pt idx="0">
                  <c:v>5.0994989150000627E-2</c:v>
                </c:pt>
                <c:pt idx="1">
                  <c:v>3.92302722600004E-2</c:v>
                </c:pt>
                <c:pt idx="2">
                  <c:v>-2.778472299E-2</c:v>
                </c:pt>
                <c:pt idx="3">
                  <c:v>8.1879535139999723E-2</c:v>
                </c:pt>
                <c:pt idx="4">
                  <c:v>0.11979657774000065</c:v>
                </c:pt>
                <c:pt idx="5">
                  <c:v>0.26660418719000101</c:v>
                </c:pt>
                <c:pt idx="6">
                  <c:v>0.45200358186000106</c:v>
                </c:pt>
                <c:pt idx="7">
                  <c:v>0.2142731287300004</c:v>
                </c:pt>
                <c:pt idx="8">
                  <c:v>9.499534771000108E-2</c:v>
                </c:pt>
                <c:pt idx="9">
                  <c:v>0.13297549963999974</c:v>
                </c:pt>
                <c:pt idx="10">
                  <c:v>0.20001733482000136</c:v>
                </c:pt>
                <c:pt idx="11">
                  <c:v>0.34179089680000008</c:v>
                </c:pt>
                <c:pt idx="12">
                  <c:v>0.17720210212000076</c:v>
                </c:pt>
                <c:pt idx="13">
                  <c:v>0.20969439376000129</c:v>
                </c:pt>
                <c:pt idx="14">
                  <c:v>0.13324121976000103</c:v>
                </c:pt>
                <c:pt idx="15">
                  <c:v>4.2101782849999714E-2</c:v>
                </c:pt>
                <c:pt idx="16">
                  <c:v>0.11114417235000069</c:v>
                </c:pt>
                <c:pt idx="17">
                  <c:v>0.33025227700000187</c:v>
                </c:pt>
                <c:pt idx="18">
                  <c:v>0.39818307303000278</c:v>
                </c:pt>
                <c:pt idx="19">
                  <c:v>0.33127051489000187</c:v>
                </c:pt>
                <c:pt idx="20">
                  <c:v>0.10561274364000051</c:v>
                </c:pt>
                <c:pt idx="21">
                  <c:v>-7.6548600739999806E-2</c:v>
                </c:pt>
                <c:pt idx="22">
                  <c:v>0.20398551392000019</c:v>
                </c:pt>
                <c:pt idx="23">
                  <c:v>0.26715058314000173</c:v>
                </c:pt>
                <c:pt idx="24">
                  <c:v>0.28705258500000153</c:v>
                </c:pt>
                <c:pt idx="25">
                  <c:v>-4.8047188699999722E-2</c:v>
                </c:pt>
                <c:pt idx="26">
                  <c:v>0.10898239424999989</c:v>
                </c:pt>
                <c:pt idx="27">
                  <c:v>3.1864019040000371E-2</c:v>
                </c:pt>
                <c:pt idx="28">
                  <c:v>4.2492611390000636E-2</c:v>
                </c:pt>
                <c:pt idx="29">
                  <c:v>0.17324812009000107</c:v>
                </c:pt>
                <c:pt idx="30">
                  <c:v>0.18091306731000045</c:v>
                </c:pt>
                <c:pt idx="31">
                  <c:v>0.35125405283999989</c:v>
                </c:pt>
                <c:pt idx="32">
                  <c:v>0.32186120549000191</c:v>
                </c:pt>
                <c:pt idx="33">
                  <c:v>8.8201932669999747E-2</c:v>
                </c:pt>
                <c:pt idx="34">
                  <c:v>0.15914906886000074</c:v>
                </c:pt>
                <c:pt idx="35">
                  <c:v>0.1543772599000004</c:v>
                </c:pt>
                <c:pt idx="36">
                  <c:v>9.4815861450000538E-2</c:v>
                </c:pt>
                <c:pt idx="37">
                  <c:v>0.17991739931000114</c:v>
                </c:pt>
                <c:pt idx="38">
                  <c:v>0.19952844507000106</c:v>
                </c:pt>
                <c:pt idx="39">
                  <c:v>9.3015772040000264E-2</c:v>
                </c:pt>
                <c:pt idx="40">
                  <c:v>6.6012176290000113E-2</c:v>
                </c:pt>
                <c:pt idx="41">
                  <c:v>0.23264787574999971</c:v>
                </c:pt>
                <c:pt idx="42">
                  <c:v>0.36286207227000211</c:v>
                </c:pt>
                <c:pt idx="43">
                  <c:v>0.18427692160000042</c:v>
                </c:pt>
                <c:pt idx="44">
                  <c:v>0.20860786658000041</c:v>
                </c:pt>
                <c:pt idx="45">
                  <c:v>0.27971843841999977</c:v>
                </c:pt>
                <c:pt idx="46">
                  <c:v>0.21807551684999993</c:v>
                </c:pt>
                <c:pt idx="47">
                  <c:v>0.27158939763000112</c:v>
                </c:pt>
                <c:pt idx="48">
                  <c:v>0.21084294799000047</c:v>
                </c:pt>
                <c:pt idx="49">
                  <c:v>0.44206555081999976</c:v>
                </c:pt>
                <c:pt idx="50">
                  <c:v>0.15605595288000099</c:v>
                </c:pt>
                <c:pt idx="51">
                  <c:v>-4.5353118409999546E-2</c:v>
                </c:pt>
                <c:pt idx="52">
                  <c:v>5.5263392399999674E-2</c:v>
                </c:pt>
                <c:pt idx="53">
                  <c:v>0.1618134069300004</c:v>
                </c:pt>
                <c:pt idx="54">
                  <c:v>0.40838992237000188</c:v>
                </c:pt>
                <c:pt idx="55">
                  <c:v>0.29754013383000139</c:v>
                </c:pt>
                <c:pt idx="56">
                  <c:v>0.10425279646000034</c:v>
                </c:pt>
                <c:pt idx="57">
                  <c:v>0.12616326737999992</c:v>
                </c:pt>
                <c:pt idx="58">
                  <c:v>8.5292338010000468E-2</c:v>
                </c:pt>
                <c:pt idx="59">
                  <c:v>0.19816525050000044</c:v>
                </c:pt>
                <c:pt idx="60">
                  <c:v>0.3779034953700029</c:v>
                </c:pt>
                <c:pt idx="61">
                  <c:v>0.26433174250999925</c:v>
                </c:pt>
                <c:pt idx="62">
                  <c:v>0.15883149260000098</c:v>
                </c:pt>
                <c:pt idx="63">
                  <c:v>0.25177674312999981</c:v>
                </c:pt>
                <c:pt idx="64">
                  <c:v>0.18240951907000041</c:v>
                </c:pt>
                <c:pt idx="65">
                  <c:v>0.33467866069000268</c:v>
                </c:pt>
                <c:pt idx="66">
                  <c:v>0.48064685876000018</c:v>
                </c:pt>
                <c:pt idx="67">
                  <c:v>0.45663928997000008</c:v>
                </c:pt>
                <c:pt idx="68">
                  <c:v>0.41420414181999998</c:v>
                </c:pt>
                <c:pt idx="69">
                  <c:v>0.30573018233999982</c:v>
                </c:pt>
                <c:pt idx="70">
                  <c:v>0.21428620720999991</c:v>
                </c:pt>
                <c:pt idx="71">
                  <c:v>0.36267331036000122</c:v>
                </c:pt>
                <c:pt idx="72">
                  <c:v>0.19619593616000033</c:v>
                </c:pt>
                <c:pt idx="73">
                  <c:v>0.27789856965000187</c:v>
                </c:pt>
                <c:pt idx="74">
                  <c:v>9.0343422100000167E-2</c:v>
                </c:pt>
                <c:pt idx="75">
                  <c:v>3.9125645380000414E-2</c:v>
                </c:pt>
                <c:pt idx="76">
                  <c:v>7.1873313650000284E-2</c:v>
                </c:pt>
                <c:pt idx="77">
                  <c:v>4.2664462180000313E-2</c:v>
                </c:pt>
                <c:pt idx="78">
                  <c:v>0.46330101518000116</c:v>
                </c:pt>
                <c:pt idx="79">
                  <c:v>0.25563127131000041</c:v>
                </c:pt>
                <c:pt idx="80">
                  <c:v>0.25459344269999973</c:v>
                </c:pt>
                <c:pt idx="81">
                  <c:v>0.27960305915000028</c:v>
                </c:pt>
                <c:pt idx="82">
                  <c:v>0.11498138408999999</c:v>
                </c:pt>
                <c:pt idx="83">
                  <c:v>0.17102715594000006</c:v>
                </c:pt>
                <c:pt idx="84">
                  <c:v>8.2250288990000128E-2</c:v>
                </c:pt>
                <c:pt idx="85">
                  <c:v>0.29315823258999985</c:v>
                </c:pt>
                <c:pt idx="86">
                  <c:v>0.14110395332000003</c:v>
                </c:pt>
                <c:pt idx="87">
                  <c:v>8.7108724930000186E-2</c:v>
                </c:pt>
                <c:pt idx="88">
                  <c:v>9.9144031309999867E-2</c:v>
                </c:pt>
                <c:pt idx="89">
                  <c:v>0.26374807271000034</c:v>
                </c:pt>
                <c:pt idx="90">
                  <c:v>0.23901194727999991</c:v>
                </c:pt>
                <c:pt idx="91">
                  <c:v>0.24525889701000095</c:v>
                </c:pt>
                <c:pt idx="92">
                  <c:v>0.15624235348000123</c:v>
                </c:pt>
                <c:pt idx="93">
                  <c:v>0.18981387305000041</c:v>
                </c:pt>
                <c:pt idx="94">
                  <c:v>1.2481705549999949E-2</c:v>
                </c:pt>
                <c:pt idx="95">
                  <c:v>0.15976151265000041</c:v>
                </c:pt>
                <c:pt idx="96">
                  <c:v>0.10043505015999976</c:v>
                </c:pt>
                <c:pt idx="97">
                  <c:v>0.14818814173000044</c:v>
                </c:pt>
                <c:pt idx="98">
                  <c:v>1.0448391259999744E-2</c:v>
                </c:pt>
                <c:pt idx="99">
                  <c:v>0.18265107447999984</c:v>
                </c:pt>
                <c:pt idx="100">
                  <c:v>-2.7229190949999992E-2</c:v>
                </c:pt>
                <c:pt idx="101">
                  <c:v>0.22295344973000097</c:v>
                </c:pt>
                <c:pt idx="102">
                  <c:v>0.29278499042000167</c:v>
                </c:pt>
                <c:pt idx="103">
                  <c:v>0.35698406558000267</c:v>
                </c:pt>
                <c:pt idx="104">
                  <c:v>0.15756607536000081</c:v>
                </c:pt>
                <c:pt idx="105">
                  <c:v>0.1163313932400003</c:v>
                </c:pt>
                <c:pt idx="106">
                  <c:v>0.20944039131000153</c:v>
                </c:pt>
                <c:pt idx="107">
                  <c:v>0.1826781423200004</c:v>
                </c:pt>
                <c:pt idx="108">
                  <c:v>0.18100267261000003</c:v>
                </c:pt>
                <c:pt idx="109">
                  <c:v>0.19483869219000041</c:v>
                </c:pt>
                <c:pt idx="110">
                  <c:v>0.11628096041000013</c:v>
                </c:pt>
                <c:pt idx="111">
                  <c:v>3.014825057000001E-2</c:v>
                </c:pt>
                <c:pt idx="112">
                  <c:v>6.5241349659999656E-2</c:v>
                </c:pt>
                <c:pt idx="113">
                  <c:v>0.33870570191000265</c:v>
                </c:pt>
                <c:pt idx="114">
                  <c:v>0.33428215857999982</c:v>
                </c:pt>
                <c:pt idx="115">
                  <c:v>0.30833801213000156</c:v>
                </c:pt>
                <c:pt idx="116">
                  <c:v>6.6008513659999921E-2</c:v>
                </c:pt>
                <c:pt idx="117">
                  <c:v>-9.1671064299996708E-3</c:v>
                </c:pt>
                <c:pt idx="118">
                  <c:v>0.24675933555000173</c:v>
                </c:pt>
                <c:pt idx="119">
                  <c:v>0.16980391761000035</c:v>
                </c:pt>
                <c:pt idx="120">
                  <c:v>0.23396904141000113</c:v>
                </c:pt>
                <c:pt idx="121">
                  <c:v>0.15913665758000112</c:v>
                </c:pt>
                <c:pt idx="122">
                  <c:v>-8.9287150599997207E-3</c:v>
                </c:pt>
                <c:pt idx="123">
                  <c:v>8.9507356680001066E-2</c:v>
                </c:pt>
                <c:pt idx="124">
                  <c:v>0.24373900966000042</c:v>
                </c:pt>
                <c:pt idx="125">
                  <c:v>5.6162192330000422E-2</c:v>
                </c:pt>
                <c:pt idx="126">
                  <c:v>0.43409466256000118</c:v>
                </c:pt>
                <c:pt idx="127">
                  <c:v>0.18284830933000057</c:v>
                </c:pt>
                <c:pt idx="128">
                  <c:v>0.16720133830000061</c:v>
                </c:pt>
                <c:pt idx="129">
                  <c:v>5.0905713329999713E-2</c:v>
                </c:pt>
                <c:pt idx="130">
                  <c:v>0.13381753377000041</c:v>
                </c:pt>
                <c:pt idx="131">
                  <c:v>0.30326505963000017</c:v>
                </c:pt>
                <c:pt idx="132">
                  <c:v>6.2223907519999962E-2</c:v>
                </c:pt>
                <c:pt idx="133">
                  <c:v>0.17028200777000024</c:v>
                </c:pt>
                <c:pt idx="134">
                  <c:v>0.30095315072999984</c:v>
                </c:pt>
                <c:pt idx="135">
                  <c:v>0.16275299953000041</c:v>
                </c:pt>
                <c:pt idx="136">
                  <c:v>0.18284631470000076</c:v>
                </c:pt>
                <c:pt idx="137">
                  <c:v>0.42048934073999988</c:v>
                </c:pt>
                <c:pt idx="138">
                  <c:v>0.12281982652999975</c:v>
                </c:pt>
                <c:pt idx="139">
                  <c:v>0.324234107740001</c:v>
                </c:pt>
                <c:pt idx="140">
                  <c:v>0.22994912388000113</c:v>
                </c:pt>
                <c:pt idx="141">
                  <c:v>0.25445964800000009</c:v>
                </c:pt>
                <c:pt idx="142">
                  <c:v>9.2233399999999743E-2</c:v>
                </c:pt>
                <c:pt idx="143">
                  <c:v>0.19692113179000068</c:v>
                </c:pt>
                <c:pt idx="144">
                  <c:v>0.2803588943700025</c:v>
                </c:pt>
                <c:pt idx="145">
                  <c:v>0.20383313935000041</c:v>
                </c:pt>
                <c:pt idx="146">
                  <c:v>4.7410098120000514E-2</c:v>
                </c:pt>
                <c:pt idx="147">
                  <c:v>0.25005338673000033</c:v>
                </c:pt>
                <c:pt idx="148">
                  <c:v>4.5952936790000024E-2</c:v>
                </c:pt>
                <c:pt idx="149">
                  <c:v>0.13434144014000107</c:v>
                </c:pt>
                <c:pt idx="150">
                  <c:v>0.35549361315000144</c:v>
                </c:pt>
                <c:pt idx="151">
                  <c:v>0.28244418339000238</c:v>
                </c:pt>
                <c:pt idx="152">
                  <c:v>0.3680451376600003</c:v>
                </c:pt>
                <c:pt idx="153">
                  <c:v>0.2721284486300003</c:v>
                </c:pt>
                <c:pt idx="154">
                  <c:v>8.1947326920000008E-2</c:v>
                </c:pt>
                <c:pt idx="155">
                  <c:v>7.0152215200000284E-2</c:v>
                </c:pt>
                <c:pt idx="156">
                  <c:v>0.38531444467000153</c:v>
                </c:pt>
                <c:pt idx="157">
                  <c:v>0.14067413381000021</c:v>
                </c:pt>
                <c:pt idx="158">
                  <c:v>0.22177260639000007</c:v>
                </c:pt>
                <c:pt idx="159">
                  <c:v>8.0431682320000447E-2</c:v>
                </c:pt>
                <c:pt idx="160">
                  <c:v>-3.1096794599999811E-2</c:v>
                </c:pt>
                <c:pt idx="161">
                  <c:v>0.33060204056999981</c:v>
                </c:pt>
                <c:pt idx="162">
                  <c:v>0.40183006512000202</c:v>
                </c:pt>
                <c:pt idx="163">
                  <c:v>0.21354502559000124</c:v>
                </c:pt>
                <c:pt idx="164">
                  <c:v>0.30136750112000193</c:v>
                </c:pt>
                <c:pt idx="165">
                  <c:v>0.34613695625999968</c:v>
                </c:pt>
                <c:pt idx="166">
                  <c:v>0.14851760721999971</c:v>
                </c:pt>
                <c:pt idx="167">
                  <c:v>0.32107672663000214</c:v>
                </c:pt>
                <c:pt idx="168">
                  <c:v>0.38197800310000329</c:v>
                </c:pt>
                <c:pt idx="169">
                  <c:v>0.20980748927000092</c:v>
                </c:pt>
                <c:pt idx="170">
                  <c:v>0.30700219716000238</c:v>
                </c:pt>
                <c:pt idx="171">
                  <c:v>0.12243768372000052</c:v>
                </c:pt>
                <c:pt idx="172">
                  <c:v>0.14718934955000054</c:v>
                </c:pt>
                <c:pt idx="173">
                  <c:v>0.24084440189000092</c:v>
                </c:pt>
                <c:pt idx="174">
                  <c:v>0.27716956118000163</c:v>
                </c:pt>
                <c:pt idx="175">
                  <c:v>0.45681633300000152</c:v>
                </c:pt>
                <c:pt idx="176">
                  <c:v>0.36114380014999981</c:v>
                </c:pt>
                <c:pt idx="177">
                  <c:v>0.26112425007999995</c:v>
                </c:pt>
                <c:pt idx="178">
                  <c:v>0.29666131867000001</c:v>
                </c:pt>
                <c:pt idx="179">
                  <c:v>0.34838530834000203</c:v>
                </c:pt>
                <c:pt idx="180">
                  <c:v>0.29644368081000166</c:v>
                </c:pt>
                <c:pt idx="181">
                  <c:v>0.32213126414000032</c:v>
                </c:pt>
                <c:pt idx="182">
                  <c:v>7.945822624999993E-2</c:v>
                </c:pt>
                <c:pt idx="183">
                  <c:v>9.1686081809999709E-2</c:v>
                </c:pt>
                <c:pt idx="184">
                  <c:v>-4.0687914310000323E-2</c:v>
                </c:pt>
                <c:pt idx="185">
                  <c:v>0.33925319150000038</c:v>
                </c:pt>
                <c:pt idx="186">
                  <c:v>0.32788840324000418</c:v>
                </c:pt>
                <c:pt idx="187">
                  <c:v>0.29284792024000122</c:v>
                </c:pt>
                <c:pt idx="188">
                  <c:v>0.29405589663999981</c:v>
                </c:pt>
                <c:pt idx="189">
                  <c:v>0.37682905459000032</c:v>
                </c:pt>
                <c:pt idx="190">
                  <c:v>0.26318538823000032</c:v>
                </c:pt>
                <c:pt idx="191">
                  <c:v>0.13785279199000033</c:v>
                </c:pt>
                <c:pt idx="192">
                  <c:v>0.24536364094999996</c:v>
                </c:pt>
                <c:pt idx="193">
                  <c:v>0.30039714203999957</c:v>
                </c:pt>
                <c:pt idx="194">
                  <c:v>0.10224433237999976</c:v>
                </c:pt>
                <c:pt idx="195">
                  <c:v>0.18559472606999974</c:v>
                </c:pt>
                <c:pt idx="196">
                  <c:v>9.8420017900000545E-3</c:v>
                </c:pt>
                <c:pt idx="197">
                  <c:v>1.8460729770000222E-2</c:v>
                </c:pt>
                <c:pt idx="198">
                  <c:v>0.44652309097000042</c:v>
                </c:pt>
                <c:pt idx="199">
                  <c:v>0.25958741090000031</c:v>
                </c:pt>
                <c:pt idx="200">
                  <c:v>0.44836300526000133</c:v>
                </c:pt>
                <c:pt idx="201">
                  <c:v>0.14359985875000073</c:v>
                </c:pt>
                <c:pt idx="202">
                  <c:v>0.22604811500000024</c:v>
                </c:pt>
                <c:pt idx="203">
                  <c:v>0.10079131093000022</c:v>
                </c:pt>
                <c:pt idx="204">
                  <c:v>0.44629813972999965</c:v>
                </c:pt>
                <c:pt idx="205">
                  <c:v>0.30687564955000191</c:v>
                </c:pt>
                <c:pt idx="206">
                  <c:v>0.3678855432600025</c:v>
                </c:pt>
                <c:pt idx="207">
                  <c:v>0.26968813892000032</c:v>
                </c:pt>
                <c:pt idx="208">
                  <c:v>0.32762939467000141</c:v>
                </c:pt>
                <c:pt idx="209">
                  <c:v>0.51216747948000041</c:v>
                </c:pt>
                <c:pt idx="210">
                  <c:v>0.64281647106999973</c:v>
                </c:pt>
                <c:pt idx="211">
                  <c:v>0.47631823296000164</c:v>
                </c:pt>
                <c:pt idx="212">
                  <c:v>0.45465904823999975</c:v>
                </c:pt>
                <c:pt idx="213">
                  <c:v>0.39781206668000313</c:v>
                </c:pt>
                <c:pt idx="214">
                  <c:v>0.24332188092999996</c:v>
                </c:pt>
                <c:pt idx="215">
                  <c:v>0.26439807435000123</c:v>
                </c:pt>
                <c:pt idx="218" formatCode="0.00">
                  <c:v>0.49371698837757616</c:v>
                </c:pt>
                <c:pt idx="219" formatCode="0.00">
                  <c:v>0.50166095043868564</c:v>
                </c:pt>
                <c:pt idx="220" formatCode="0.00">
                  <c:v>0.40450378702795298</c:v>
                </c:pt>
                <c:pt idx="221" formatCode="0.00">
                  <c:v>0.56799183004569276</c:v>
                </c:pt>
                <c:pt idx="222" formatCode="0.00">
                  <c:v>0.52894866774320171</c:v>
                </c:pt>
                <c:pt idx="223" formatCode="0.00">
                  <c:v>0.67508365850559682</c:v>
                </c:pt>
                <c:pt idx="224" formatCode="0.00">
                  <c:v>0.82154251790309263</c:v>
                </c:pt>
                <c:pt idx="225" formatCode="0.00">
                  <c:v>0.56776570828742901</c:v>
                </c:pt>
                <c:pt idx="226" formatCode="0.00">
                  <c:v>0.51760113724661783</c:v>
                </c:pt>
                <c:pt idx="227" formatCode="0.00">
                  <c:v>0.54851462653456762</c:v>
                </c:pt>
                <c:pt idx="228" formatCode="0.00">
                  <c:v>0.67868616173686536</c:v>
                </c:pt>
                <c:pt idx="229" formatCode="0.00">
                  <c:v>0.77818439365184455</c:v>
                </c:pt>
                <c:pt idx="230" formatCode="0.00">
                  <c:v>0.5355460298821223</c:v>
                </c:pt>
                <c:pt idx="231" formatCode="0.00">
                  <c:v>0.57552051382244751</c:v>
                </c:pt>
                <c:pt idx="232" formatCode="0.00">
                  <c:v>0.5874138442285165</c:v>
                </c:pt>
                <c:pt idx="233" formatCode="0.00">
                  <c:v>0.44056191960105306</c:v>
                </c:pt>
                <c:pt idx="234" formatCode="0.00">
                  <c:v>0.43031292099644958</c:v>
                </c:pt>
                <c:pt idx="235" formatCode="0.00">
                  <c:v>0.60553530555944368</c:v>
                </c:pt>
                <c:pt idx="236" formatCode="0.00">
                  <c:v>0.61067510371840583</c:v>
                </c:pt>
                <c:pt idx="237" formatCode="0.00">
                  <c:v>0.56941308222081433</c:v>
                </c:pt>
                <c:pt idx="238" formatCode="0.00">
                  <c:v>0.30044527801166132</c:v>
                </c:pt>
                <c:pt idx="239" formatCode="0.00">
                  <c:v>0.22660769466930986</c:v>
                </c:pt>
                <c:pt idx="240" formatCode="0.00">
                  <c:v>0.6121593562444797</c:v>
                </c:pt>
                <c:pt idx="241" formatCode="0.00">
                  <c:v>0.65590389085228762</c:v>
                </c:pt>
                <c:pt idx="242" formatCode="0.00">
                  <c:v>0.658097389542047</c:v>
                </c:pt>
                <c:pt idx="243" formatCode="0.00">
                  <c:v>0.33700446401773593</c:v>
                </c:pt>
                <c:pt idx="244" formatCode="0.00">
                  <c:v>0.50109762198854901</c:v>
                </c:pt>
                <c:pt idx="245" formatCode="0.00">
                  <c:v>0.43167879045323182</c:v>
                </c:pt>
                <c:pt idx="246" formatCode="0.00">
                  <c:v>0.43424357686587173</c:v>
                </c:pt>
                <c:pt idx="247" formatCode="0.00">
                  <c:v>0.47318667961087119</c:v>
                </c:pt>
                <c:pt idx="248" formatCode="0.00">
                  <c:v>0.49285598592331314</c:v>
                </c:pt>
                <c:pt idx="249" formatCode="0.00">
                  <c:v>0.55537880393893935</c:v>
                </c:pt>
                <c:pt idx="250" formatCode="0.00">
                  <c:v>0.5075427732551796</c:v>
                </c:pt>
                <c:pt idx="251" formatCode="0.00">
                  <c:v>0.36475567911687656</c:v>
                </c:pt>
                <c:pt idx="252" formatCode="0.00">
                  <c:v>0.52323995221690311</c:v>
                </c:pt>
                <c:pt idx="253" formatCode="0.00">
                  <c:v>0.59621496866666546</c:v>
                </c:pt>
                <c:pt idx="254" formatCode="0.00">
                  <c:v>0.49625949294469462</c:v>
                </c:pt>
                <c:pt idx="255" formatCode="0.00">
                  <c:v>0.56305383198776249</c:v>
                </c:pt>
                <c:pt idx="256" formatCode="0.00">
                  <c:v>0.54753377888101318</c:v>
                </c:pt>
                <c:pt idx="257" formatCode="0.00">
                  <c:v>0.44270874229608426</c:v>
                </c:pt>
                <c:pt idx="258" formatCode="0.00">
                  <c:v>0.36170866831573073</c:v>
                </c:pt>
                <c:pt idx="259" formatCode="0.00">
                  <c:v>0.4362661355187154</c:v>
                </c:pt>
                <c:pt idx="260" formatCode="0.00">
                  <c:v>0.48616895368148288</c:v>
                </c:pt>
                <c:pt idx="261" formatCode="0.00">
                  <c:v>0.25526928487264317</c:v>
                </c:pt>
                <c:pt idx="262" formatCode="0.00">
                  <c:v>0.36496446761649476</c:v>
                </c:pt>
                <c:pt idx="263" formatCode="0.00">
                  <c:v>0.5744926542007136</c:v>
                </c:pt>
                <c:pt idx="264" formatCode="0.00">
                  <c:v>0.45353112484272029</c:v>
                </c:pt>
                <c:pt idx="265" formatCode="0.00">
                  <c:v>0.48365622045431622</c:v>
                </c:pt>
                <c:pt idx="266" formatCode="0.00">
                  <c:v>0.52461631228465033</c:v>
                </c:pt>
                <c:pt idx="267" formatCode="0.00">
                  <c:v>0.84939995059658036</c:v>
                </c:pt>
                <c:pt idx="268" formatCode="0.00">
                  <c:v>0.55557035123548881</c:v>
                </c:pt>
                <c:pt idx="269" formatCode="0.00">
                  <c:v>0.32166282803130281</c:v>
                </c:pt>
                <c:pt idx="270" formatCode="0.00">
                  <c:v>0.42315216782048987</c:v>
                </c:pt>
                <c:pt idx="271" formatCode="0.00">
                  <c:v>0.50763464165801975</c:v>
                </c:pt>
                <c:pt idx="272" formatCode="0.00">
                  <c:v>0.72116900055098043</c:v>
                </c:pt>
                <c:pt idx="273" formatCode="0.00">
                  <c:v>0.47893037419591988</c:v>
                </c:pt>
                <c:pt idx="274" formatCode="0.00">
                  <c:v>0.34376671348597587</c:v>
                </c:pt>
                <c:pt idx="275" formatCode="0.00">
                  <c:v>0.43012771723229043</c:v>
                </c:pt>
                <c:pt idx="276" formatCode="0.00">
                  <c:v>0.39284835381353245</c:v>
                </c:pt>
                <c:pt idx="277" formatCode="0.00">
                  <c:v>0.55081934756328965</c:v>
                </c:pt>
                <c:pt idx="278" formatCode="0.00">
                  <c:v>0.79708241320094886</c:v>
                </c:pt>
                <c:pt idx="279" formatCode="0.00">
                  <c:v>0.63651777426899969</c:v>
                </c:pt>
                <c:pt idx="280" formatCode="0.00">
                  <c:v>0.64384113218420402</c:v>
                </c:pt>
                <c:pt idx="281" formatCode="0.00">
                  <c:v>0.77522027514112812</c:v>
                </c:pt>
                <c:pt idx="282" formatCode="0.00">
                  <c:v>0.60338582316812195</c:v>
                </c:pt>
                <c:pt idx="283" formatCode="0.00">
                  <c:v>0.70014743293092563</c:v>
                </c:pt>
                <c:pt idx="284" formatCode="0.00">
                  <c:v>0.75055244686392109</c:v>
                </c:pt>
                <c:pt idx="285" formatCode="0.00">
                  <c:v>0.63748010179115322</c:v>
                </c:pt>
                <c:pt idx="286" formatCode="0.00">
                  <c:v>0.6468956487489127</c:v>
                </c:pt>
                <c:pt idx="287" formatCode="0.00">
                  <c:v>0.66938962415901371</c:v>
                </c:pt>
                <c:pt idx="288" formatCode="0.00">
                  <c:v>0.65878387066548583</c:v>
                </c:pt>
                <c:pt idx="289" formatCode="0.00">
                  <c:v>0.73647816709859082</c:v>
                </c:pt>
                <c:pt idx="290" formatCode="0.00">
                  <c:v>0.60315457387105753</c:v>
                </c:pt>
                <c:pt idx="291" formatCode="0.00">
                  <c:v>0.68766659127417262</c:v>
                </c:pt>
                <c:pt idx="292" formatCode="0.00">
                  <c:v>0.48128047266800839</c:v>
                </c:pt>
                <c:pt idx="293" formatCode="0.00">
                  <c:v>0.4582027182359128</c:v>
                </c:pt>
                <c:pt idx="294" formatCode="0.00">
                  <c:v>0.44424333437694374</c:v>
                </c:pt>
                <c:pt idx="295" formatCode="0.00">
                  <c:v>0.35697798626721894</c:v>
                </c:pt>
                <c:pt idx="296" formatCode="0.00">
                  <c:v>0.67030754795952763</c:v>
                </c:pt>
                <c:pt idx="297" formatCode="0.00">
                  <c:v>0.49740534688615612</c:v>
                </c:pt>
                <c:pt idx="298" formatCode="0.00">
                  <c:v>0.40424109003187803</c:v>
                </c:pt>
                <c:pt idx="299" formatCode="0.00">
                  <c:v>0.62874437478015566</c:v>
                </c:pt>
                <c:pt idx="300" formatCode="0.00">
                  <c:v>0.55753557891492356</c:v>
                </c:pt>
                <c:pt idx="301" formatCode="0.00">
                  <c:v>0.60808014653759146</c:v>
                </c:pt>
                <c:pt idx="302" formatCode="0.00">
                  <c:v>0.5329757723523576</c:v>
                </c:pt>
                <c:pt idx="303" formatCode="0.00">
                  <c:v>0.74741303589003949</c:v>
                </c:pt>
                <c:pt idx="304" formatCode="0.00">
                  <c:v>0.66826028250983416</c:v>
                </c:pt>
                <c:pt idx="305" formatCode="0.00">
                  <c:v>0.60661405539553026</c:v>
                </c:pt>
                <c:pt idx="306" formatCode="0.00">
                  <c:v>0.6094845972148486</c:v>
                </c:pt>
                <c:pt idx="307" formatCode="0.00">
                  <c:v>0.6869170690087445</c:v>
                </c:pt>
                <c:pt idx="308" formatCode="0.00">
                  <c:v>0.57826679152979588</c:v>
                </c:pt>
                <c:pt idx="309" formatCode="0.00">
                  <c:v>0.6221688679583296</c:v>
                </c:pt>
                <c:pt idx="310" formatCode="0.00">
                  <c:v>0.61715982270888881</c:v>
                </c:pt>
                <c:pt idx="311" formatCode="0.00">
                  <c:v>0.69707052011441362</c:v>
                </c:pt>
                <c:pt idx="312" formatCode="0.00">
                  <c:v>0.46113993632799821</c:v>
                </c:pt>
                <c:pt idx="313" formatCode="0.00">
                  <c:v>0.61005978427160712</c:v>
                </c:pt>
                <c:pt idx="314" formatCode="0.00">
                  <c:v>0.48386091075550064</c:v>
                </c:pt>
                <c:pt idx="315" formatCode="0.00">
                  <c:v>0.60588695345793808</c:v>
                </c:pt>
                <c:pt idx="316" formatCode="0.00">
                  <c:v>0.44795640532155889</c:v>
                </c:pt>
                <c:pt idx="317" formatCode="0.00">
                  <c:v>0.68576482878101008</c:v>
                </c:pt>
                <c:pt idx="318" formatCode="0.00">
                  <c:v>0.4821316816512986</c:v>
                </c:pt>
                <c:pt idx="319" formatCode="0.00">
                  <c:v>0.57392789964004165</c:v>
                </c:pt>
                <c:pt idx="320" formatCode="0.00">
                  <c:v>0.63015999210710383</c:v>
                </c:pt>
                <c:pt idx="321" formatCode="0.00">
                  <c:v>0.64693261338861519</c:v>
                </c:pt>
                <c:pt idx="322" formatCode="0.00">
                  <c:v>0.49078272965664588</c:v>
                </c:pt>
                <c:pt idx="323" formatCode="0.00">
                  <c:v>0.50660670254071083</c:v>
                </c:pt>
                <c:pt idx="324" formatCode="0.00">
                  <c:v>0.60678083980606812</c:v>
                </c:pt>
                <c:pt idx="325" formatCode="0.00">
                  <c:v>0.59216067210046242</c:v>
                </c:pt>
                <c:pt idx="326" formatCode="0.00">
                  <c:v>0.56305994903892587</c:v>
                </c:pt>
                <c:pt idx="327" formatCode="0.00">
                  <c:v>0.63439247748470262</c:v>
                </c:pt>
                <c:pt idx="328" formatCode="0.00">
                  <c:v>0.50777388460891371</c:v>
                </c:pt>
                <c:pt idx="329" formatCode="0.00">
                  <c:v>0.46815448588203773</c:v>
                </c:pt>
                <c:pt idx="330" formatCode="0.00">
                  <c:v>0.45975915422439373</c:v>
                </c:pt>
                <c:pt idx="331" formatCode="0.00">
                  <c:v>0.70459496254710663</c:v>
                </c:pt>
                <c:pt idx="332" formatCode="0.00">
                  <c:v>0.63352621393584962</c:v>
                </c:pt>
                <c:pt idx="333" formatCode="0.00">
                  <c:v>0.61773383895054224</c:v>
                </c:pt>
                <c:pt idx="334" formatCode="0.00">
                  <c:v>0.43314091057826032</c:v>
                </c:pt>
                <c:pt idx="335" formatCode="0.00">
                  <c:v>0.40813521062867775</c:v>
                </c:pt>
                <c:pt idx="336" formatCode="0.00">
                  <c:v>0.71295843283579385</c:v>
                </c:pt>
                <c:pt idx="337" formatCode="0.00">
                  <c:v>0.58635477357437371</c:v>
                </c:pt>
                <c:pt idx="338" formatCode="0.00">
                  <c:v>0.6056370358611507</c:v>
                </c:pt>
                <c:pt idx="339" formatCode="0.00">
                  <c:v>0.53245754208415286</c:v>
                </c:pt>
                <c:pt idx="340" formatCode="0.00">
                  <c:v>0.41147649067030334</c:v>
                </c:pt>
                <c:pt idx="341" formatCode="0.00">
                  <c:v>0.5079507844365303</c:v>
                </c:pt>
                <c:pt idx="342" formatCode="0.00">
                  <c:v>0.56453930827225884</c:v>
                </c:pt>
                <c:pt idx="343" formatCode="0.00">
                  <c:v>0.40512589782243735</c:v>
                </c:pt>
                <c:pt idx="344" formatCode="0.00">
                  <c:v>0.73827540427400395</c:v>
                </c:pt>
                <c:pt idx="345" formatCode="0.00">
                  <c:v>0.44895118725878747</c:v>
                </c:pt>
                <c:pt idx="346" formatCode="0.00">
                  <c:v>0.48816248912670834</c:v>
                </c:pt>
                <c:pt idx="347" formatCode="0.00">
                  <c:v>0.44066991230493291</c:v>
                </c:pt>
                <c:pt idx="348" formatCode="0.00">
                  <c:v>0.67366428781564314</c:v>
                </c:pt>
                <c:pt idx="349" formatCode="0.00">
                  <c:v>0.73611726343198414</c:v>
                </c:pt>
                <c:pt idx="350" formatCode="0.00">
                  <c:v>0.47469700782187885</c:v>
                </c:pt>
                <c:pt idx="351" formatCode="0.00">
                  <c:v>0.52310524151618965</c:v>
                </c:pt>
                <c:pt idx="352" formatCode="0.00">
                  <c:v>0.71420576781416334</c:v>
                </c:pt>
                <c:pt idx="353" formatCode="0.00">
                  <c:v>0.53457464229439478</c:v>
                </c:pt>
                <c:pt idx="354" formatCode="0.00">
                  <c:v>0.5106306845211257</c:v>
                </c:pt>
                <c:pt idx="355" formatCode="0.00">
                  <c:v>0.73040713670135649</c:v>
                </c:pt>
                <c:pt idx="356" formatCode="0.00">
                  <c:v>0.46550171711813926</c:v>
                </c:pt>
                <c:pt idx="357" formatCode="0.00">
                  <c:v>0.53320626905663915</c:v>
                </c:pt>
                <c:pt idx="358" formatCode="0.00">
                  <c:v>0.55837375404907263</c:v>
                </c:pt>
                <c:pt idx="359" formatCode="0.00">
                  <c:v>0.59096312465671541</c:v>
                </c:pt>
                <c:pt idx="360" formatCode="0.00">
                  <c:v>0.56394617943194858</c:v>
                </c:pt>
                <c:pt idx="361" formatCode="0.00">
                  <c:v>0.64042142694231563</c:v>
                </c:pt>
                <c:pt idx="362" formatCode="0.00">
                  <c:v>0.67055663624567441</c:v>
                </c:pt>
                <c:pt idx="363" formatCode="0.00">
                  <c:v>0.61554285094674399</c:v>
                </c:pt>
                <c:pt idx="364" formatCode="0.00">
                  <c:v>0.47168626607519881</c:v>
                </c:pt>
                <c:pt idx="365" formatCode="0.00">
                  <c:v>0.6298447105642706</c:v>
                </c:pt>
                <c:pt idx="366" formatCode="0.00">
                  <c:v>0.43065405464138629</c:v>
                </c:pt>
                <c:pt idx="367" formatCode="0.00">
                  <c:v>0.48928585734452656</c:v>
                </c:pt>
                <c:pt idx="368" formatCode="0.00">
                  <c:v>0.62269903673018234</c:v>
                </c:pt>
                <c:pt idx="369" formatCode="0.00">
                  <c:v>0.5620757913523684</c:v>
                </c:pt>
                <c:pt idx="370" formatCode="0.00">
                  <c:v>0.75933252730023348</c:v>
                </c:pt>
                <c:pt idx="371" formatCode="0.00">
                  <c:v>0.71164035816207871</c:v>
                </c:pt>
                <c:pt idx="372" formatCode="0.00">
                  <c:v>0.54895760184249531</c:v>
                </c:pt>
                <c:pt idx="373" formatCode="0.00">
                  <c:v>0.53101475376927454</c:v>
                </c:pt>
                <c:pt idx="374" formatCode="0.00">
                  <c:v>0.74559173583563987</c:v>
                </c:pt>
                <c:pt idx="375" formatCode="0.00">
                  <c:v>0.56033166157104941</c:v>
                </c:pt>
                <c:pt idx="376" formatCode="0.00">
                  <c:v>0.64289240759928656</c:v>
                </c:pt>
                <c:pt idx="377" formatCode="0.00">
                  <c:v>0.50056727296943559</c:v>
                </c:pt>
                <c:pt idx="378" formatCode="0.00">
                  <c:v>0.39378427864454757</c:v>
                </c:pt>
                <c:pt idx="379" formatCode="0.00">
                  <c:v>0.67672824466290116</c:v>
                </c:pt>
                <c:pt idx="380" formatCode="0.00">
                  <c:v>0.6503678304808278</c:v>
                </c:pt>
                <c:pt idx="381" formatCode="0.00">
                  <c:v>0.43842978481322514</c:v>
                </c:pt>
                <c:pt idx="382" formatCode="0.00">
                  <c:v>0.53451674929974269</c:v>
                </c:pt>
                <c:pt idx="383" formatCode="0.00">
                  <c:v>0.67258512451943264</c:v>
                </c:pt>
                <c:pt idx="384" formatCode="0.00">
                  <c:v>0.55407505128662904</c:v>
                </c:pt>
                <c:pt idx="385" formatCode="0.00">
                  <c:v>0.71995145523662663</c:v>
                </c:pt>
                <c:pt idx="386" formatCode="0.00">
                  <c:v>0.67940957101607513</c:v>
                </c:pt>
                <c:pt idx="387" formatCode="0.00">
                  <c:v>0.54036897815528151</c:v>
                </c:pt>
                <c:pt idx="388" formatCode="0.00">
                  <c:v>0.64187266160959666</c:v>
                </c:pt>
                <c:pt idx="389" formatCode="0.00">
                  <c:v>0.47737293011250187</c:v>
                </c:pt>
                <c:pt idx="390" formatCode="0.00">
                  <c:v>0.53048059210108911</c:v>
                </c:pt>
                <c:pt idx="391" formatCode="0.00">
                  <c:v>0.48865466306378103</c:v>
                </c:pt>
                <c:pt idx="392" formatCode="0.00">
                  <c:v>0.49548822446037588</c:v>
                </c:pt>
                <c:pt idx="393" formatCode="0.00">
                  <c:v>0.65715923004706045</c:v>
                </c:pt>
                <c:pt idx="394" formatCode="0.00">
                  <c:v>0.62044444501363161</c:v>
                </c:pt>
                <c:pt idx="395" formatCode="0.00">
                  <c:v>0.55403040550222626</c:v>
                </c:pt>
                <c:pt idx="396" formatCode="0.00">
                  <c:v>0.69006780229292319</c:v>
                </c:pt>
                <c:pt idx="397" formatCode="0.00">
                  <c:v>0.70425278983588757</c:v>
                </c:pt>
                <c:pt idx="398" formatCode="0.00">
                  <c:v>0.596845686917583</c:v>
                </c:pt>
                <c:pt idx="399" formatCode="0.00">
                  <c:v>0.66396187324093559</c:v>
                </c:pt>
                <c:pt idx="400" formatCode="0.00">
                  <c:v>0.48178675034651097</c:v>
                </c:pt>
                <c:pt idx="401" formatCode="0.00">
                  <c:v>0.45397628737246853</c:v>
                </c:pt>
                <c:pt idx="402" formatCode="0.00">
                  <c:v>0.29413605979517027</c:v>
                </c:pt>
                <c:pt idx="403" formatCode="0.00">
                  <c:v>0.58127485407657564</c:v>
                </c:pt>
                <c:pt idx="404" formatCode="0.00">
                  <c:v>0.54053263069439061</c:v>
                </c:pt>
                <c:pt idx="405" formatCode="0.00">
                  <c:v>0.48901900457025482</c:v>
                </c:pt>
                <c:pt idx="406" formatCode="0.00">
                  <c:v>0.57197615403437563</c:v>
                </c:pt>
                <c:pt idx="407" formatCode="0.00">
                  <c:v>0.6724998093547202</c:v>
                </c:pt>
                <c:pt idx="408" formatCode="0.00">
                  <c:v>0.62209853843918883</c:v>
                </c:pt>
                <c:pt idx="409" formatCode="0.00">
                  <c:v>0.50807901695586433</c:v>
                </c:pt>
                <c:pt idx="410" formatCode="0.00">
                  <c:v>0.54886319496085356</c:v>
                </c:pt>
                <c:pt idx="411" formatCode="0.00">
                  <c:v>0.59192646898504497</c:v>
                </c:pt>
                <c:pt idx="412" formatCode="0.00">
                  <c:v>0.41812679728076579</c:v>
                </c:pt>
                <c:pt idx="413" formatCode="0.00">
                  <c:v>0.42768211721118132</c:v>
                </c:pt>
                <c:pt idx="414" formatCode="0.00">
                  <c:v>0.29631938236726768</c:v>
                </c:pt>
                <c:pt idx="415" formatCode="0.00">
                  <c:v>0.27552536357676038</c:v>
                </c:pt>
                <c:pt idx="416" formatCode="0.00">
                  <c:v>0.60682388715824065</c:v>
                </c:pt>
                <c:pt idx="417" formatCode="0.00">
                  <c:v>0.43229330259105675</c:v>
                </c:pt>
                <c:pt idx="418" formatCode="0.00">
                  <c:v>0.68597550220941861</c:v>
                </c:pt>
                <c:pt idx="419" formatCode="0.00">
                  <c:v>0.41666693629964141</c:v>
                </c:pt>
                <c:pt idx="420" formatCode="0.00">
                  <c:v>0.4986341477584364</c:v>
                </c:pt>
                <c:pt idx="421" formatCode="0.00">
                  <c:v>0.37699471384638467</c:v>
                </c:pt>
                <c:pt idx="422" formatCode="0.00">
                  <c:v>0.62907938396816165</c:v>
                </c:pt>
                <c:pt idx="423" formatCode="0.00">
                  <c:v>0.57612261093132977</c:v>
                </c:pt>
                <c:pt idx="424" formatCode="0.00">
                  <c:v>0.56669366109245245</c:v>
                </c:pt>
                <c:pt idx="425" formatCode="0.00">
                  <c:v>0.51079573235811604</c:v>
                </c:pt>
                <c:pt idx="426" formatCode="0.00">
                  <c:v>0.54449618569475378</c:v>
                </c:pt>
                <c:pt idx="427" formatCode="0.00">
                  <c:v>0.65712717034429546</c:v>
                </c:pt>
                <c:pt idx="428" formatCode="0.00">
                  <c:v>0.67869847334136302</c:v>
                </c:pt>
                <c:pt idx="429" formatCode="0.00">
                  <c:v>0.56236536512593205</c:v>
                </c:pt>
                <c:pt idx="430" formatCode="0.00">
                  <c:v>0.53291077535643749</c:v>
                </c:pt>
                <c:pt idx="431" formatCode="0.00">
                  <c:v>0.60722359443526153</c:v>
                </c:pt>
                <c:pt idx="432" formatCode="0.00">
                  <c:v>0.50267856747633766</c:v>
                </c:pt>
                <c:pt idx="433" formatCode="0.00">
                  <c:v>0.55118520828997364</c:v>
                </c:pt>
              </c:numCache>
            </c:numRef>
          </c:xVal>
          <c:yVal>
            <c:numRef>
              <c:f>hmvo_mix_d!$O$14:$O$447</c:f>
              <c:numCache>
                <c:formatCode>0.0</c:formatCode>
                <c:ptCount val="434"/>
                <c:pt idx="0">
                  <c:v>0.32956115835926314</c:v>
                </c:pt>
                <c:pt idx="1">
                  <c:v>0.40492678166817614</c:v>
                </c:pt>
                <c:pt idx="2">
                  <c:v>0.43584474567368997</c:v>
                </c:pt>
                <c:pt idx="3">
                  <c:v>0.51798535594149553</c:v>
                </c:pt>
                <c:pt idx="4">
                  <c:v>0.43922391225028135</c:v>
                </c:pt>
                <c:pt idx="5">
                  <c:v>0.45791016322417305</c:v>
                </c:pt>
                <c:pt idx="6">
                  <c:v>0.57785037244302351</c:v>
                </c:pt>
                <c:pt idx="7">
                  <c:v>0.43296739122369715</c:v>
                </c:pt>
                <c:pt idx="8">
                  <c:v>0.38614864060979781</c:v>
                </c:pt>
                <c:pt idx="9">
                  <c:v>0.40146823495272782</c:v>
                </c:pt>
                <c:pt idx="10">
                  <c:v>0.39625842494905494</c:v>
                </c:pt>
                <c:pt idx="11">
                  <c:v>0.499301879015769</c:v>
                </c:pt>
                <c:pt idx="12">
                  <c:v>0.41147147249241556</c:v>
                </c:pt>
                <c:pt idx="13">
                  <c:v>0.46963810416545931</c:v>
                </c:pt>
                <c:pt idx="14">
                  <c:v>0.53542336218745956</c:v>
                </c:pt>
                <c:pt idx="15">
                  <c:v>0.4653848603559656</c:v>
                </c:pt>
                <c:pt idx="16">
                  <c:v>0.41352602268765948</c:v>
                </c:pt>
                <c:pt idx="17">
                  <c:v>0.47576298978126302</c:v>
                </c:pt>
                <c:pt idx="18">
                  <c:v>0.49179982928171034</c:v>
                </c:pt>
                <c:pt idx="19">
                  <c:v>0.48497546068055647</c:v>
                </c:pt>
                <c:pt idx="20">
                  <c:v>0.36272214117513535</c:v>
                </c:pt>
                <c:pt idx="21">
                  <c:v>0.32750807337333754</c:v>
                </c:pt>
                <c:pt idx="22">
                  <c:v>0.45479585597089089</c:v>
                </c:pt>
                <c:pt idx="23">
                  <c:v>0.48572188288253731</c:v>
                </c:pt>
                <c:pt idx="24">
                  <c:v>0.5282066490906161</c:v>
                </c:pt>
                <c:pt idx="25">
                  <c:v>0.36804797928890226</c:v>
                </c:pt>
                <c:pt idx="26">
                  <c:v>0.49132838630664283</c:v>
                </c:pt>
                <c:pt idx="27">
                  <c:v>0.42756822464158084</c:v>
                </c:pt>
                <c:pt idx="28">
                  <c:v>0.43242842279873106</c:v>
                </c:pt>
                <c:pt idx="29">
                  <c:v>0.41095086237801853</c:v>
                </c:pt>
                <c:pt idx="30">
                  <c:v>0.37703442131890091</c:v>
                </c:pt>
                <c:pt idx="31">
                  <c:v>0.44221452248075499</c:v>
                </c:pt>
                <c:pt idx="32">
                  <c:v>0.47958777080579973</c:v>
                </c:pt>
                <c:pt idx="33">
                  <c:v>0.35174221203348255</c:v>
                </c:pt>
                <c:pt idx="34">
                  <c:v>0.38171130937083098</c:v>
                </c:pt>
                <c:pt idx="35">
                  <c:v>0.43843754570266952</c:v>
                </c:pt>
                <c:pt idx="36">
                  <c:v>0.42222518652563634</c:v>
                </c:pt>
                <c:pt idx="37">
                  <c:v>0.43725660654319443</c:v>
                </c:pt>
                <c:pt idx="38">
                  <c:v>0.46585600768953139</c:v>
                </c:pt>
                <c:pt idx="39">
                  <c:v>0.46299685122654982</c:v>
                </c:pt>
                <c:pt idx="40">
                  <c:v>0.4420933656514614</c:v>
                </c:pt>
                <c:pt idx="41">
                  <c:v>0.43898966231884701</c:v>
                </c:pt>
                <c:pt idx="42">
                  <c:v>0.44888229347880976</c:v>
                </c:pt>
                <c:pt idx="43">
                  <c:v>0.37883229007989894</c:v>
                </c:pt>
                <c:pt idx="44">
                  <c:v>0.43376963913879818</c:v>
                </c:pt>
                <c:pt idx="45">
                  <c:v>0.4572791491195729</c:v>
                </c:pt>
                <c:pt idx="46">
                  <c:v>0.41681061282690574</c:v>
                </c:pt>
                <c:pt idx="47">
                  <c:v>0.41717607747422447</c:v>
                </c:pt>
                <c:pt idx="48">
                  <c:v>0.44807024524736888</c:v>
                </c:pt>
                <c:pt idx="49">
                  <c:v>0.59236882237521948</c:v>
                </c:pt>
                <c:pt idx="50">
                  <c:v>0.51161090995669356</c:v>
                </c:pt>
                <c:pt idx="51">
                  <c:v>0.43277610160327967</c:v>
                </c:pt>
                <c:pt idx="52">
                  <c:v>0.51181993394051661</c:v>
                </c:pt>
                <c:pt idx="53">
                  <c:v>0.49152842147408743</c:v>
                </c:pt>
                <c:pt idx="54">
                  <c:v>0.58655354500977297</c:v>
                </c:pt>
                <c:pt idx="55">
                  <c:v>0.52799911873681582</c:v>
                </c:pt>
                <c:pt idx="56">
                  <c:v>0.5270704414224574</c:v>
                </c:pt>
                <c:pt idx="57">
                  <c:v>0.49441085914252897</c:v>
                </c:pt>
                <c:pt idx="58">
                  <c:v>0.52829622813418864</c:v>
                </c:pt>
                <c:pt idx="59">
                  <c:v>0.58670349514283859</c:v>
                </c:pt>
                <c:pt idx="60">
                  <c:v>0.67476385341980183</c:v>
                </c:pt>
                <c:pt idx="61">
                  <c:v>0.73143058129798855</c:v>
                </c:pt>
                <c:pt idx="62">
                  <c:v>0.65480850883539365</c:v>
                </c:pt>
                <c:pt idx="63">
                  <c:v>0.72011031808169568</c:v>
                </c:pt>
                <c:pt idx="64">
                  <c:v>0.60054483354443233</c:v>
                </c:pt>
                <c:pt idx="65">
                  <c:v>0.69569539190666108</c:v>
                </c:pt>
                <c:pt idx="66">
                  <c:v>0.69622224531561727</c:v>
                </c:pt>
                <c:pt idx="67">
                  <c:v>0.73417303397584865</c:v>
                </c:pt>
                <c:pt idx="68">
                  <c:v>0.74685027319088026</c:v>
                </c:pt>
                <c:pt idx="69">
                  <c:v>0.61047898677598278</c:v>
                </c:pt>
                <c:pt idx="70">
                  <c:v>0.69984111689024164</c:v>
                </c:pt>
                <c:pt idx="71">
                  <c:v>0.7997085284175397</c:v>
                </c:pt>
                <c:pt idx="72">
                  <c:v>0.68468508684659846</c:v>
                </c:pt>
                <c:pt idx="73">
                  <c:v>0.59743567650485963</c:v>
                </c:pt>
                <c:pt idx="74">
                  <c:v>0.48966368025342688</c:v>
                </c:pt>
                <c:pt idx="75">
                  <c:v>0.479667908463425</c:v>
                </c:pt>
                <c:pt idx="76">
                  <c:v>0.45657090067931738</c:v>
                </c:pt>
                <c:pt idx="77">
                  <c:v>0.42459491755569273</c:v>
                </c:pt>
                <c:pt idx="78">
                  <c:v>0.51746241109455149</c:v>
                </c:pt>
                <c:pt idx="79">
                  <c:v>0.46000254665257545</c:v>
                </c:pt>
                <c:pt idx="80">
                  <c:v>0.48097604330861454</c:v>
                </c:pt>
                <c:pt idx="81">
                  <c:v>0.45536678256697782</c:v>
                </c:pt>
                <c:pt idx="82">
                  <c:v>0.38807289251918375</c:v>
                </c:pt>
                <c:pt idx="83">
                  <c:v>0.42236678633045283</c:v>
                </c:pt>
                <c:pt idx="84">
                  <c:v>0.33986003710510687</c:v>
                </c:pt>
                <c:pt idx="85">
                  <c:v>0.52298373275315813</c:v>
                </c:pt>
                <c:pt idx="86">
                  <c:v>0.54469549210331714</c:v>
                </c:pt>
                <c:pt idx="87">
                  <c:v>0.50815572721254254</c:v>
                </c:pt>
                <c:pt idx="88">
                  <c:v>0.46619725010978175</c:v>
                </c:pt>
                <c:pt idx="89">
                  <c:v>0.44391763232579695</c:v>
                </c:pt>
                <c:pt idx="90">
                  <c:v>0.44757741738536588</c:v>
                </c:pt>
                <c:pt idx="91">
                  <c:v>0.44165341464931729</c:v>
                </c:pt>
                <c:pt idx="92">
                  <c:v>0.42129128280159739</c:v>
                </c:pt>
                <c:pt idx="93">
                  <c:v>0.42843578923330738</c:v>
                </c:pt>
                <c:pt idx="94">
                  <c:v>0.39113176628132917</c:v>
                </c:pt>
                <c:pt idx="95">
                  <c:v>0.45897881533570872</c:v>
                </c:pt>
                <c:pt idx="96">
                  <c:v>0.45809233033224922</c:v>
                </c:pt>
                <c:pt idx="97">
                  <c:v>0.45112444759944748</c:v>
                </c:pt>
                <c:pt idx="98">
                  <c:v>0.48120913353910133</c:v>
                </c:pt>
                <c:pt idx="99">
                  <c:v>0.5021989754599967</c:v>
                </c:pt>
                <c:pt idx="100">
                  <c:v>0.4060948644961675</c:v>
                </c:pt>
                <c:pt idx="101">
                  <c:v>0.4214962637103089</c:v>
                </c:pt>
                <c:pt idx="102">
                  <c:v>0.50440779326263196</c:v>
                </c:pt>
                <c:pt idx="103">
                  <c:v>0.47982870638422759</c:v>
                </c:pt>
                <c:pt idx="104">
                  <c:v>0.4486892017329715</c:v>
                </c:pt>
                <c:pt idx="105">
                  <c:v>0.38442518486911764</c:v>
                </c:pt>
                <c:pt idx="106">
                  <c:v>0.36289975764412041</c:v>
                </c:pt>
                <c:pt idx="107">
                  <c:v>0.38940056679304713</c:v>
                </c:pt>
                <c:pt idx="108">
                  <c:v>0.43214031919086887</c:v>
                </c:pt>
                <c:pt idx="109">
                  <c:v>0.43919423656420031</c:v>
                </c:pt>
                <c:pt idx="110">
                  <c:v>0.43879667606833017</c:v>
                </c:pt>
                <c:pt idx="111">
                  <c:v>0.42022674011397432</c:v>
                </c:pt>
                <c:pt idx="112">
                  <c:v>0.43950447945271665</c:v>
                </c:pt>
                <c:pt idx="113">
                  <c:v>0.48354375228126711</c:v>
                </c:pt>
                <c:pt idx="114">
                  <c:v>0.48229114354388325</c:v>
                </c:pt>
                <c:pt idx="115">
                  <c:v>0.48665746801016585</c:v>
                </c:pt>
                <c:pt idx="116">
                  <c:v>0.39865322181100238</c:v>
                </c:pt>
                <c:pt idx="117">
                  <c:v>0.37806852711891786</c:v>
                </c:pt>
                <c:pt idx="118">
                  <c:v>0.4739404465223413</c:v>
                </c:pt>
                <c:pt idx="119">
                  <c:v>0.46474522720316225</c:v>
                </c:pt>
                <c:pt idx="120">
                  <c:v>0.50216085286614653</c:v>
                </c:pt>
                <c:pt idx="121">
                  <c:v>0.46966480394625942</c:v>
                </c:pt>
                <c:pt idx="122">
                  <c:v>0.44241323780824932</c:v>
                </c:pt>
                <c:pt idx="123">
                  <c:v>0.48536494740699831</c:v>
                </c:pt>
                <c:pt idx="124">
                  <c:v>0.48387424487548886</c:v>
                </c:pt>
                <c:pt idx="125">
                  <c:v>0.40272743118475274</c:v>
                </c:pt>
                <c:pt idx="126">
                  <c:v>0.50914619267052763</c:v>
                </c:pt>
                <c:pt idx="127">
                  <c:v>0.35694271568786751</c:v>
                </c:pt>
                <c:pt idx="128">
                  <c:v>0.35169626756845551</c:v>
                </c:pt>
                <c:pt idx="129">
                  <c:v>0.32202805823261565</c:v>
                </c:pt>
                <c:pt idx="130">
                  <c:v>0.44563630997979997</c:v>
                </c:pt>
                <c:pt idx="131">
                  <c:v>0.45489999989401275</c:v>
                </c:pt>
                <c:pt idx="132">
                  <c:v>0.39803146754614188</c:v>
                </c:pt>
                <c:pt idx="133">
                  <c:v>0.46162384518472482</c:v>
                </c:pt>
                <c:pt idx="134">
                  <c:v>0.50170614088440457</c:v>
                </c:pt>
                <c:pt idx="135">
                  <c:v>0.51649240743356362</c:v>
                </c:pt>
                <c:pt idx="136">
                  <c:v>0.42531036974116493</c:v>
                </c:pt>
                <c:pt idx="137">
                  <c:v>0.48952759972295007</c:v>
                </c:pt>
                <c:pt idx="138">
                  <c:v>0.37290917779884919</c:v>
                </c:pt>
                <c:pt idx="139">
                  <c:v>0.41598747800388691</c:v>
                </c:pt>
                <c:pt idx="140">
                  <c:v>0.40946754929944207</c:v>
                </c:pt>
                <c:pt idx="141">
                  <c:v>0.3953643829282395</c:v>
                </c:pt>
                <c:pt idx="142">
                  <c:v>0.35288842546771892</c:v>
                </c:pt>
                <c:pt idx="143">
                  <c:v>0.40587671138125786</c:v>
                </c:pt>
                <c:pt idx="144">
                  <c:v>0.44085863266691439</c:v>
                </c:pt>
                <c:pt idx="145">
                  <c:v>0.43139643882178946</c:v>
                </c:pt>
                <c:pt idx="146">
                  <c:v>0.46015907973283232</c:v>
                </c:pt>
                <c:pt idx="147">
                  <c:v>0.49141020029995697</c:v>
                </c:pt>
                <c:pt idx="148">
                  <c:v>0.40762343153334557</c:v>
                </c:pt>
                <c:pt idx="149">
                  <c:v>0.39638314645416711</c:v>
                </c:pt>
                <c:pt idx="150">
                  <c:v>0.4777155946954923</c:v>
                </c:pt>
                <c:pt idx="151">
                  <c:v>0.39575529441805735</c:v>
                </c:pt>
                <c:pt idx="152">
                  <c:v>0.52358325181038046</c:v>
                </c:pt>
                <c:pt idx="153">
                  <c:v>0.46278981680795361</c:v>
                </c:pt>
                <c:pt idx="154">
                  <c:v>0.37953169666926068</c:v>
                </c:pt>
                <c:pt idx="155">
                  <c:v>0.3781636223205998</c:v>
                </c:pt>
                <c:pt idx="156">
                  <c:v>0.48936927934253005</c:v>
                </c:pt>
                <c:pt idx="157">
                  <c:v>0.43180148875709368</c:v>
                </c:pt>
                <c:pt idx="158">
                  <c:v>0.46935746659004896</c:v>
                </c:pt>
                <c:pt idx="159">
                  <c:v>0.43802708863622458</c:v>
                </c:pt>
                <c:pt idx="160">
                  <c:v>0.38520761679179794</c:v>
                </c:pt>
                <c:pt idx="161">
                  <c:v>0.50152852510689439</c:v>
                </c:pt>
                <c:pt idx="162">
                  <c:v>0.51349080847953865</c:v>
                </c:pt>
                <c:pt idx="163">
                  <c:v>0.41732734390092691</c:v>
                </c:pt>
                <c:pt idx="164">
                  <c:v>0.52202287492857846</c:v>
                </c:pt>
                <c:pt idx="165">
                  <c:v>0.53400493771333091</c:v>
                </c:pt>
                <c:pt idx="166">
                  <c:v>0.43841175315555125</c:v>
                </c:pt>
                <c:pt idx="167">
                  <c:v>0.43964049496628332</c:v>
                </c:pt>
                <c:pt idx="168">
                  <c:v>0.47396097731305137</c:v>
                </c:pt>
                <c:pt idx="169">
                  <c:v>0.47148361316395793</c:v>
                </c:pt>
                <c:pt idx="170">
                  <c:v>0.51020763197925756</c:v>
                </c:pt>
                <c:pt idx="171">
                  <c:v>0.46903686828619234</c:v>
                </c:pt>
                <c:pt idx="172">
                  <c:v>0.45018988981820585</c:v>
                </c:pt>
                <c:pt idx="173">
                  <c:v>0.41402369574696374</c:v>
                </c:pt>
                <c:pt idx="174">
                  <c:v>0.42176759312675582</c:v>
                </c:pt>
                <c:pt idx="175">
                  <c:v>0.4639959211334248</c:v>
                </c:pt>
                <c:pt idx="176">
                  <c:v>0.47526786104460894</c:v>
                </c:pt>
                <c:pt idx="177">
                  <c:v>0.39194029781397016</c:v>
                </c:pt>
                <c:pt idx="178">
                  <c:v>0.39828306272679637</c:v>
                </c:pt>
                <c:pt idx="179">
                  <c:v>0.40435285471284577</c:v>
                </c:pt>
                <c:pt idx="180">
                  <c:v>0.44879017479463057</c:v>
                </c:pt>
                <c:pt idx="181">
                  <c:v>0.52817785834928122</c:v>
                </c:pt>
                <c:pt idx="182">
                  <c:v>0.44798593135013398</c:v>
                </c:pt>
                <c:pt idx="183">
                  <c:v>0.42564247138618588</c:v>
                </c:pt>
                <c:pt idx="184">
                  <c:v>0.40886440997458506</c:v>
                </c:pt>
                <c:pt idx="185">
                  <c:v>0.48241665926355592</c:v>
                </c:pt>
                <c:pt idx="186">
                  <c:v>0.43938261228485204</c:v>
                </c:pt>
                <c:pt idx="187">
                  <c:v>0.41619522280185972</c:v>
                </c:pt>
                <c:pt idx="188">
                  <c:v>0.43359811488501387</c:v>
                </c:pt>
                <c:pt idx="189">
                  <c:v>0.43299504354223295</c:v>
                </c:pt>
                <c:pt idx="190">
                  <c:v>0.36621796884185648</c:v>
                </c:pt>
                <c:pt idx="191">
                  <c:v>0.34373174407233587</c:v>
                </c:pt>
                <c:pt idx="192">
                  <c:v>0.43605117981943453</c:v>
                </c:pt>
                <c:pt idx="193">
                  <c:v>0.44971417492126697</c:v>
                </c:pt>
                <c:pt idx="194">
                  <c:v>0.42908438919937919</c:v>
                </c:pt>
                <c:pt idx="195">
                  <c:v>0.45216843262719575</c:v>
                </c:pt>
                <c:pt idx="196">
                  <c:v>0.37162263216582503</c:v>
                </c:pt>
                <c:pt idx="197">
                  <c:v>0.35519416667895332</c:v>
                </c:pt>
                <c:pt idx="198">
                  <c:v>0.46479517337348808</c:v>
                </c:pt>
                <c:pt idx="199">
                  <c:v>0.42935917293800985</c:v>
                </c:pt>
                <c:pt idx="200">
                  <c:v>0.49370810361020656</c:v>
                </c:pt>
                <c:pt idx="201">
                  <c:v>0.39293489945506105</c:v>
                </c:pt>
                <c:pt idx="202">
                  <c:v>0.37827020854956223</c:v>
                </c:pt>
                <c:pt idx="203">
                  <c:v>0.38252881970247876</c:v>
                </c:pt>
                <c:pt idx="204">
                  <c:v>0.53503185271681863</c:v>
                </c:pt>
                <c:pt idx="205">
                  <c:v>0.48488728644165341</c:v>
                </c:pt>
                <c:pt idx="206">
                  <c:v>0.51527416921849101</c:v>
                </c:pt>
                <c:pt idx="207">
                  <c:v>0.49359006285651486</c:v>
                </c:pt>
                <c:pt idx="208">
                  <c:v>0.47341003296420742</c:v>
                </c:pt>
                <c:pt idx="209">
                  <c:v>0.5061425946630107</c:v>
                </c:pt>
                <c:pt idx="210">
                  <c:v>0.52635110764219561</c:v>
                </c:pt>
                <c:pt idx="211">
                  <c:v>0.43115096371742712</c:v>
                </c:pt>
                <c:pt idx="212">
                  <c:v>0.45943218545200332</c:v>
                </c:pt>
                <c:pt idx="213">
                  <c:v>0.42392118604848589</c:v>
                </c:pt>
                <c:pt idx="214">
                  <c:v>0.35001809629645703</c:v>
                </c:pt>
                <c:pt idx="215">
                  <c:v>0.35882510095216597</c:v>
                </c:pt>
              </c:numCache>
            </c:numRef>
          </c:yVal>
        </c:ser>
        <c:ser>
          <c:idx val="1"/>
          <c:order val="1"/>
          <c:tx>
            <c:strRef>
              <c:f>hmvo_mix_d!$P$13</c:f>
              <c:strCache>
                <c:ptCount val="1"/>
                <c:pt idx="0">
                  <c:v>owmh_TPJ/MIX</c:v>
                </c:pt>
              </c:strCache>
            </c:strRef>
          </c:tx>
          <c:spPr>
            <a:ln w="28575">
              <a:noFill/>
            </a:ln>
          </c:spPr>
          <c:marker>
            <c:spPr>
              <a:solidFill>
                <a:srgbClr val="7030A0"/>
              </a:solidFill>
            </c:spPr>
          </c:marker>
          <c:trendline>
            <c:spPr>
              <a:ln w="38100">
                <a:solidFill>
                  <a:schemeClr val="accent4">
                    <a:lumMod val="50000"/>
                  </a:schemeClr>
                </a:solidFill>
                <a:prstDash val="lgDash"/>
              </a:ln>
            </c:spPr>
            <c:trendlineType val="linear"/>
          </c:trendline>
          <c:xVal>
            <c:numRef>
              <c:f>hmvo_mix_d!$N$14:$N$447</c:f>
              <c:numCache>
                <c:formatCode>0.0</c:formatCode>
                <c:ptCount val="434"/>
                <c:pt idx="0">
                  <c:v>5.0994989150000627E-2</c:v>
                </c:pt>
                <c:pt idx="1">
                  <c:v>3.92302722600004E-2</c:v>
                </c:pt>
                <c:pt idx="2">
                  <c:v>-2.778472299E-2</c:v>
                </c:pt>
                <c:pt idx="3">
                  <c:v>8.1879535139999723E-2</c:v>
                </c:pt>
                <c:pt idx="4">
                  <c:v>0.11979657774000065</c:v>
                </c:pt>
                <c:pt idx="5">
                  <c:v>0.26660418719000101</c:v>
                </c:pt>
                <c:pt idx="6">
                  <c:v>0.45200358186000106</c:v>
                </c:pt>
                <c:pt idx="7">
                  <c:v>0.2142731287300004</c:v>
                </c:pt>
                <c:pt idx="8">
                  <c:v>9.499534771000108E-2</c:v>
                </c:pt>
                <c:pt idx="9">
                  <c:v>0.13297549963999974</c:v>
                </c:pt>
                <c:pt idx="10">
                  <c:v>0.20001733482000136</c:v>
                </c:pt>
                <c:pt idx="11">
                  <c:v>0.34179089680000008</c:v>
                </c:pt>
                <c:pt idx="12">
                  <c:v>0.17720210212000076</c:v>
                </c:pt>
                <c:pt idx="13">
                  <c:v>0.20969439376000129</c:v>
                </c:pt>
                <c:pt idx="14">
                  <c:v>0.13324121976000103</c:v>
                </c:pt>
                <c:pt idx="15">
                  <c:v>4.2101782849999714E-2</c:v>
                </c:pt>
                <c:pt idx="16">
                  <c:v>0.11114417235000069</c:v>
                </c:pt>
                <c:pt idx="17">
                  <c:v>0.33025227700000187</c:v>
                </c:pt>
                <c:pt idx="18">
                  <c:v>0.39818307303000278</c:v>
                </c:pt>
                <c:pt idx="19">
                  <c:v>0.33127051489000187</c:v>
                </c:pt>
                <c:pt idx="20">
                  <c:v>0.10561274364000051</c:v>
                </c:pt>
                <c:pt idx="21">
                  <c:v>-7.6548600739999806E-2</c:v>
                </c:pt>
                <c:pt idx="22">
                  <c:v>0.20398551392000019</c:v>
                </c:pt>
                <c:pt idx="23">
                  <c:v>0.26715058314000173</c:v>
                </c:pt>
                <c:pt idx="24">
                  <c:v>0.28705258500000153</c:v>
                </c:pt>
                <c:pt idx="25">
                  <c:v>-4.8047188699999722E-2</c:v>
                </c:pt>
                <c:pt idx="26">
                  <c:v>0.10898239424999989</c:v>
                </c:pt>
                <c:pt idx="27">
                  <c:v>3.1864019040000371E-2</c:v>
                </c:pt>
                <c:pt idx="28">
                  <c:v>4.2492611390000636E-2</c:v>
                </c:pt>
                <c:pt idx="29">
                  <c:v>0.17324812009000107</c:v>
                </c:pt>
                <c:pt idx="30">
                  <c:v>0.18091306731000045</c:v>
                </c:pt>
                <c:pt idx="31">
                  <c:v>0.35125405283999989</c:v>
                </c:pt>
                <c:pt idx="32">
                  <c:v>0.32186120549000191</c:v>
                </c:pt>
                <c:pt idx="33">
                  <c:v>8.8201932669999747E-2</c:v>
                </c:pt>
                <c:pt idx="34">
                  <c:v>0.15914906886000074</c:v>
                </c:pt>
                <c:pt idx="35">
                  <c:v>0.1543772599000004</c:v>
                </c:pt>
                <c:pt idx="36">
                  <c:v>9.4815861450000538E-2</c:v>
                </c:pt>
                <c:pt idx="37">
                  <c:v>0.17991739931000114</c:v>
                </c:pt>
                <c:pt idx="38">
                  <c:v>0.19952844507000106</c:v>
                </c:pt>
                <c:pt idx="39">
                  <c:v>9.3015772040000264E-2</c:v>
                </c:pt>
                <c:pt idx="40">
                  <c:v>6.6012176290000113E-2</c:v>
                </c:pt>
                <c:pt idx="41">
                  <c:v>0.23264787574999971</c:v>
                </c:pt>
                <c:pt idx="42">
                  <c:v>0.36286207227000211</c:v>
                </c:pt>
                <c:pt idx="43">
                  <c:v>0.18427692160000042</c:v>
                </c:pt>
                <c:pt idx="44">
                  <c:v>0.20860786658000041</c:v>
                </c:pt>
                <c:pt idx="45">
                  <c:v>0.27971843841999977</c:v>
                </c:pt>
                <c:pt idx="46">
                  <c:v>0.21807551684999993</c:v>
                </c:pt>
                <c:pt idx="47">
                  <c:v>0.27158939763000112</c:v>
                </c:pt>
                <c:pt idx="48">
                  <c:v>0.21084294799000047</c:v>
                </c:pt>
                <c:pt idx="49">
                  <c:v>0.44206555081999976</c:v>
                </c:pt>
                <c:pt idx="50">
                  <c:v>0.15605595288000099</c:v>
                </c:pt>
                <c:pt idx="51">
                  <c:v>-4.5353118409999546E-2</c:v>
                </c:pt>
                <c:pt idx="52">
                  <c:v>5.5263392399999674E-2</c:v>
                </c:pt>
                <c:pt idx="53">
                  <c:v>0.1618134069300004</c:v>
                </c:pt>
                <c:pt idx="54">
                  <c:v>0.40838992237000188</c:v>
                </c:pt>
                <c:pt idx="55">
                  <c:v>0.29754013383000139</c:v>
                </c:pt>
                <c:pt idx="56">
                  <c:v>0.10425279646000034</c:v>
                </c:pt>
                <c:pt idx="57">
                  <c:v>0.12616326737999992</c:v>
                </c:pt>
                <c:pt idx="58">
                  <c:v>8.5292338010000468E-2</c:v>
                </c:pt>
                <c:pt idx="59">
                  <c:v>0.19816525050000044</c:v>
                </c:pt>
                <c:pt idx="60">
                  <c:v>0.3779034953700029</c:v>
                </c:pt>
                <c:pt idx="61">
                  <c:v>0.26433174250999925</c:v>
                </c:pt>
                <c:pt idx="62">
                  <c:v>0.15883149260000098</c:v>
                </c:pt>
                <c:pt idx="63">
                  <c:v>0.25177674312999981</c:v>
                </c:pt>
                <c:pt idx="64">
                  <c:v>0.18240951907000041</c:v>
                </c:pt>
                <c:pt idx="65">
                  <c:v>0.33467866069000268</c:v>
                </c:pt>
                <c:pt idx="66">
                  <c:v>0.48064685876000018</c:v>
                </c:pt>
                <c:pt idx="67">
                  <c:v>0.45663928997000008</c:v>
                </c:pt>
                <c:pt idx="68">
                  <c:v>0.41420414181999998</c:v>
                </c:pt>
                <c:pt idx="69">
                  <c:v>0.30573018233999982</c:v>
                </c:pt>
                <c:pt idx="70">
                  <c:v>0.21428620720999991</c:v>
                </c:pt>
                <c:pt idx="71">
                  <c:v>0.36267331036000122</c:v>
                </c:pt>
                <c:pt idx="72">
                  <c:v>0.19619593616000033</c:v>
                </c:pt>
                <c:pt idx="73">
                  <c:v>0.27789856965000187</c:v>
                </c:pt>
                <c:pt idx="74">
                  <c:v>9.0343422100000167E-2</c:v>
                </c:pt>
                <c:pt idx="75">
                  <c:v>3.9125645380000414E-2</c:v>
                </c:pt>
                <c:pt idx="76">
                  <c:v>7.1873313650000284E-2</c:v>
                </c:pt>
                <c:pt idx="77">
                  <c:v>4.2664462180000313E-2</c:v>
                </c:pt>
                <c:pt idx="78">
                  <c:v>0.46330101518000116</c:v>
                </c:pt>
                <c:pt idx="79">
                  <c:v>0.25563127131000041</c:v>
                </c:pt>
                <c:pt idx="80">
                  <c:v>0.25459344269999973</c:v>
                </c:pt>
                <c:pt idx="81">
                  <c:v>0.27960305915000028</c:v>
                </c:pt>
                <c:pt idx="82">
                  <c:v>0.11498138408999999</c:v>
                </c:pt>
                <c:pt idx="83">
                  <c:v>0.17102715594000006</c:v>
                </c:pt>
                <c:pt idx="84">
                  <c:v>8.2250288990000128E-2</c:v>
                </c:pt>
                <c:pt idx="85">
                  <c:v>0.29315823258999985</c:v>
                </c:pt>
                <c:pt idx="86">
                  <c:v>0.14110395332000003</c:v>
                </c:pt>
                <c:pt idx="87">
                  <c:v>8.7108724930000186E-2</c:v>
                </c:pt>
                <c:pt idx="88">
                  <c:v>9.9144031309999867E-2</c:v>
                </c:pt>
                <c:pt idx="89">
                  <c:v>0.26374807271000034</c:v>
                </c:pt>
                <c:pt idx="90">
                  <c:v>0.23901194727999991</c:v>
                </c:pt>
                <c:pt idx="91">
                  <c:v>0.24525889701000095</c:v>
                </c:pt>
                <c:pt idx="92">
                  <c:v>0.15624235348000123</c:v>
                </c:pt>
                <c:pt idx="93">
                  <c:v>0.18981387305000041</c:v>
                </c:pt>
                <c:pt idx="94">
                  <c:v>1.2481705549999949E-2</c:v>
                </c:pt>
                <c:pt idx="95">
                  <c:v>0.15976151265000041</c:v>
                </c:pt>
                <c:pt idx="96">
                  <c:v>0.10043505015999976</c:v>
                </c:pt>
                <c:pt idx="97">
                  <c:v>0.14818814173000044</c:v>
                </c:pt>
                <c:pt idx="98">
                  <c:v>1.0448391259999744E-2</c:v>
                </c:pt>
                <c:pt idx="99">
                  <c:v>0.18265107447999984</c:v>
                </c:pt>
                <c:pt idx="100">
                  <c:v>-2.7229190949999992E-2</c:v>
                </c:pt>
                <c:pt idx="101">
                  <c:v>0.22295344973000097</c:v>
                </c:pt>
                <c:pt idx="102">
                  <c:v>0.29278499042000167</c:v>
                </c:pt>
                <c:pt idx="103">
                  <c:v>0.35698406558000267</c:v>
                </c:pt>
                <c:pt idx="104">
                  <c:v>0.15756607536000081</c:v>
                </c:pt>
                <c:pt idx="105">
                  <c:v>0.1163313932400003</c:v>
                </c:pt>
                <c:pt idx="106">
                  <c:v>0.20944039131000153</c:v>
                </c:pt>
                <c:pt idx="107">
                  <c:v>0.1826781423200004</c:v>
                </c:pt>
                <c:pt idx="108">
                  <c:v>0.18100267261000003</c:v>
                </c:pt>
                <c:pt idx="109">
                  <c:v>0.19483869219000041</c:v>
                </c:pt>
                <c:pt idx="110">
                  <c:v>0.11628096041000013</c:v>
                </c:pt>
                <c:pt idx="111">
                  <c:v>3.014825057000001E-2</c:v>
                </c:pt>
                <c:pt idx="112">
                  <c:v>6.5241349659999656E-2</c:v>
                </c:pt>
                <c:pt idx="113">
                  <c:v>0.33870570191000265</c:v>
                </c:pt>
                <c:pt idx="114">
                  <c:v>0.33428215857999982</c:v>
                </c:pt>
                <c:pt idx="115">
                  <c:v>0.30833801213000156</c:v>
                </c:pt>
                <c:pt idx="116">
                  <c:v>6.6008513659999921E-2</c:v>
                </c:pt>
                <c:pt idx="117">
                  <c:v>-9.1671064299996708E-3</c:v>
                </c:pt>
                <c:pt idx="118">
                  <c:v>0.24675933555000173</c:v>
                </c:pt>
                <c:pt idx="119">
                  <c:v>0.16980391761000035</c:v>
                </c:pt>
                <c:pt idx="120">
                  <c:v>0.23396904141000113</c:v>
                </c:pt>
                <c:pt idx="121">
                  <c:v>0.15913665758000112</c:v>
                </c:pt>
                <c:pt idx="122">
                  <c:v>-8.9287150599997207E-3</c:v>
                </c:pt>
                <c:pt idx="123">
                  <c:v>8.9507356680001066E-2</c:v>
                </c:pt>
                <c:pt idx="124">
                  <c:v>0.24373900966000042</c:v>
                </c:pt>
                <c:pt idx="125">
                  <c:v>5.6162192330000422E-2</c:v>
                </c:pt>
                <c:pt idx="126">
                  <c:v>0.43409466256000118</c:v>
                </c:pt>
                <c:pt idx="127">
                  <c:v>0.18284830933000057</c:v>
                </c:pt>
                <c:pt idx="128">
                  <c:v>0.16720133830000061</c:v>
                </c:pt>
                <c:pt idx="129">
                  <c:v>5.0905713329999713E-2</c:v>
                </c:pt>
                <c:pt idx="130">
                  <c:v>0.13381753377000041</c:v>
                </c:pt>
                <c:pt idx="131">
                  <c:v>0.30326505963000017</c:v>
                </c:pt>
                <c:pt idx="132">
                  <c:v>6.2223907519999962E-2</c:v>
                </c:pt>
                <c:pt idx="133">
                  <c:v>0.17028200777000024</c:v>
                </c:pt>
                <c:pt idx="134">
                  <c:v>0.30095315072999984</c:v>
                </c:pt>
                <c:pt idx="135">
                  <c:v>0.16275299953000041</c:v>
                </c:pt>
                <c:pt idx="136">
                  <c:v>0.18284631470000076</c:v>
                </c:pt>
                <c:pt idx="137">
                  <c:v>0.42048934073999988</c:v>
                </c:pt>
                <c:pt idx="138">
                  <c:v>0.12281982652999975</c:v>
                </c:pt>
                <c:pt idx="139">
                  <c:v>0.324234107740001</c:v>
                </c:pt>
                <c:pt idx="140">
                  <c:v>0.22994912388000113</c:v>
                </c:pt>
                <c:pt idx="141">
                  <c:v>0.25445964800000009</c:v>
                </c:pt>
                <c:pt idx="142">
                  <c:v>9.2233399999999743E-2</c:v>
                </c:pt>
                <c:pt idx="143">
                  <c:v>0.19692113179000068</c:v>
                </c:pt>
                <c:pt idx="144">
                  <c:v>0.2803588943700025</c:v>
                </c:pt>
                <c:pt idx="145">
                  <c:v>0.20383313935000041</c:v>
                </c:pt>
                <c:pt idx="146">
                  <c:v>4.7410098120000514E-2</c:v>
                </c:pt>
                <c:pt idx="147">
                  <c:v>0.25005338673000033</c:v>
                </c:pt>
                <c:pt idx="148">
                  <c:v>4.5952936790000024E-2</c:v>
                </c:pt>
                <c:pt idx="149">
                  <c:v>0.13434144014000107</c:v>
                </c:pt>
                <c:pt idx="150">
                  <c:v>0.35549361315000144</c:v>
                </c:pt>
                <c:pt idx="151">
                  <c:v>0.28244418339000238</c:v>
                </c:pt>
                <c:pt idx="152">
                  <c:v>0.3680451376600003</c:v>
                </c:pt>
                <c:pt idx="153">
                  <c:v>0.2721284486300003</c:v>
                </c:pt>
                <c:pt idx="154">
                  <c:v>8.1947326920000008E-2</c:v>
                </c:pt>
                <c:pt idx="155">
                  <c:v>7.0152215200000284E-2</c:v>
                </c:pt>
                <c:pt idx="156">
                  <c:v>0.38531444467000153</c:v>
                </c:pt>
                <c:pt idx="157">
                  <c:v>0.14067413381000021</c:v>
                </c:pt>
                <c:pt idx="158">
                  <c:v>0.22177260639000007</c:v>
                </c:pt>
                <c:pt idx="159">
                  <c:v>8.0431682320000447E-2</c:v>
                </c:pt>
                <c:pt idx="160">
                  <c:v>-3.1096794599999811E-2</c:v>
                </c:pt>
                <c:pt idx="161">
                  <c:v>0.33060204056999981</c:v>
                </c:pt>
                <c:pt idx="162">
                  <c:v>0.40183006512000202</c:v>
                </c:pt>
                <c:pt idx="163">
                  <c:v>0.21354502559000124</c:v>
                </c:pt>
                <c:pt idx="164">
                  <c:v>0.30136750112000193</c:v>
                </c:pt>
                <c:pt idx="165">
                  <c:v>0.34613695625999968</c:v>
                </c:pt>
                <c:pt idx="166">
                  <c:v>0.14851760721999971</c:v>
                </c:pt>
                <c:pt idx="167">
                  <c:v>0.32107672663000214</c:v>
                </c:pt>
                <c:pt idx="168">
                  <c:v>0.38197800310000329</c:v>
                </c:pt>
                <c:pt idx="169">
                  <c:v>0.20980748927000092</c:v>
                </c:pt>
                <c:pt idx="170">
                  <c:v>0.30700219716000238</c:v>
                </c:pt>
                <c:pt idx="171">
                  <c:v>0.12243768372000052</c:v>
                </c:pt>
                <c:pt idx="172">
                  <c:v>0.14718934955000054</c:v>
                </c:pt>
                <c:pt idx="173">
                  <c:v>0.24084440189000092</c:v>
                </c:pt>
                <c:pt idx="174">
                  <c:v>0.27716956118000163</c:v>
                </c:pt>
                <c:pt idx="175">
                  <c:v>0.45681633300000152</c:v>
                </c:pt>
                <c:pt idx="176">
                  <c:v>0.36114380014999981</c:v>
                </c:pt>
                <c:pt idx="177">
                  <c:v>0.26112425007999995</c:v>
                </c:pt>
                <c:pt idx="178">
                  <c:v>0.29666131867000001</c:v>
                </c:pt>
                <c:pt idx="179">
                  <c:v>0.34838530834000203</c:v>
                </c:pt>
                <c:pt idx="180">
                  <c:v>0.29644368081000166</c:v>
                </c:pt>
                <c:pt idx="181">
                  <c:v>0.32213126414000032</c:v>
                </c:pt>
                <c:pt idx="182">
                  <c:v>7.945822624999993E-2</c:v>
                </c:pt>
                <c:pt idx="183">
                  <c:v>9.1686081809999709E-2</c:v>
                </c:pt>
                <c:pt idx="184">
                  <c:v>-4.0687914310000323E-2</c:v>
                </c:pt>
                <c:pt idx="185">
                  <c:v>0.33925319150000038</c:v>
                </c:pt>
                <c:pt idx="186">
                  <c:v>0.32788840324000418</c:v>
                </c:pt>
                <c:pt idx="187">
                  <c:v>0.29284792024000122</c:v>
                </c:pt>
                <c:pt idx="188">
                  <c:v>0.29405589663999981</c:v>
                </c:pt>
                <c:pt idx="189">
                  <c:v>0.37682905459000032</c:v>
                </c:pt>
                <c:pt idx="190">
                  <c:v>0.26318538823000032</c:v>
                </c:pt>
                <c:pt idx="191">
                  <c:v>0.13785279199000033</c:v>
                </c:pt>
                <c:pt idx="192">
                  <c:v>0.24536364094999996</c:v>
                </c:pt>
                <c:pt idx="193">
                  <c:v>0.30039714203999957</c:v>
                </c:pt>
                <c:pt idx="194">
                  <c:v>0.10224433237999976</c:v>
                </c:pt>
                <c:pt idx="195">
                  <c:v>0.18559472606999974</c:v>
                </c:pt>
                <c:pt idx="196">
                  <c:v>9.8420017900000545E-3</c:v>
                </c:pt>
                <c:pt idx="197">
                  <c:v>1.8460729770000222E-2</c:v>
                </c:pt>
                <c:pt idx="198">
                  <c:v>0.44652309097000042</c:v>
                </c:pt>
                <c:pt idx="199">
                  <c:v>0.25958741090000031</c:v>
                </c:pt>
                <c:pt idx="200">
                  <c:v>0.44836300526000133</c:v>
                </c:pt>
                <c:pt idx="201">
                  <c:v>0.14359985875000073</c:v>
                </c:pt>
                <c:pt idx="202">
                  <c:v>0.22604811500000024</c:v>
                </c:pt>
                <c:pt idx="203">
                  <c:v>0.10079131093000022</c:v>
                </c:pt>
                <c:pt idx="204">
                  <c:v>0.44629813972999965</c:v>
                </c:pt>
                <c:pt idx="205">
                  <c:v>0.30687564955000191</c:v>
                </c:pt>
                <c:pt idx="206">
                  <c:v>0.3678855432600025</c:v>
                </c:pt>
                <c:pt idx="207">
                  <c:v>0.26968813892000032</c:v>
                </c:pt>
                <c:pt idx="208">
                  <c:v>0.32762939467000141</c:v>
                </c:pt>
                <c:pt idx="209">
                  <c:v>0.51216747948000041</c:v>
                </c:pt>
                <c:pt idx="210">
                  <c:v>0.64281647106999973</c:v>
                </c:pt>
                <c:pt idx="211">
                  <c:v>0.47631823296000164</c:v>
                </c:pt>
                <c:pt idx="212">
                  <c:v>0.45465904823999975</c:v>
                </c:pt>
                <c:pt idx="213">
                  <c:v>0.39781206668000313</c:v>
                </c:pt>
                <c:pt idx="214">
                  <c:v>0.24332188092999996</c:v>
                </c:pt>
                <c:pt idx="215">
                  <c:v>0.26439807435000123</c:v>
                </c:pt>
                <c:pt idx="218" formatCode="0.00">
                  <c:v>0.49371698837757616</c:v>
                </c:pt>
                <c:pt idx="219" formatCode="0.00">
                  <c:v>0.50166095043868564</c:v>
                </c:pt>
                <c:pt idx="220" formatCode="0.00">
                  <c:v>0.40450378702795298</c:v>
                </c:pt>
                <c:pt idx="221" formatCode="0.00">
                  <c:v>0.56799183004569276</c:v>
                </c:pt>
                <c:pt idx="222" formatCode="0.00">
                  <c:v>0.52894866774320171</c:v>
                </c:pt>
                <c:pt idx="223" formatCode="0.00">
                  <c:v>0.67508365850559682</c:v>
                </c:pt>
                <c:pt idx="224" formatCode="0.00">
                  <c:v>0.82154251790309263</c:v>
                </c:pt>
                <c:pt idx="225" formatCode="0.00">
                  <c:v>0.56776570828742901</c:v>
                </c:pt>
                <c:pt idx="226" formatCode="0.00">
                  <c:v>0.51760113724661783</c:v>
                </c:pt>
                <c:pt idx="227" formatCode="0.00">
                  <c:v>0.54851462653456762</c:v>
                </c:pt>
                <c:pt idx="228" formatCode="0.00">
                  <c:v>0.67868616173686536</c:v>
                </c:pt>
                <c:pt idx="229" formatCode="0.00">
                  <c:v>0.77818439365184455</c:v>
                </c:pt>
                <c:pt idx="230" formatCode="0.00">
                  <c:v>0.5355460298821223</c:v>
                </c:pt>
                <c:pt idx="231" formatCode="0.00">
                  <c:v>0.57552051382244751</c:v>
                </c:pt>
                <c:pt idx="232" formatCode="0.00">
                  <c:v>0.5874138442285165</c:v>
                </c:pt>
                <c:pt idx="233" formatCode="0.00">
                  <c:v>0.44056191960105306</c:v>
                </c:pt>
                <c:pt idx="234" formatCode="0.00">
                  <c:v>0.43031292099644958</c:v>
                </c:pt>
                <c:pt idx="235" formatCode="0.00">
                  <c:v>0.60553530555944368</c:v>
                </c:pt>
                <c:pt idx="236" formatCode="0.00">
                  <c:v>0.61067510371840583</c:v>
                </c:pt>
                <c:pt idx="237" formatCode="0.00">
                  <c:v>0.56941308222081433</c:v>
                </c:pt>
                <c:pt idx="238" formatCode="0.00">
                  <c:v>0.30044527801166132</c:v>
                </c:pt>
                <c:pt idx="239" formatCode="0.00">
                  <c:v>0.22660769466930986</c:v>
                </c:pt>
                <c:pt idx="240" formatCode="0.00">
                  <c:v>0.6121593562444797</c:v>
                </c:pt>
                <c:pt idx="241" formatCode="0.00">
                  <c:v>0.65590389085228762</c:v>
                </c:pt>
                <c:pt idx="242" formatCode="0.00">
                  <c:v>0.658097389542047</c:v>
                </c:pt>
                <c:pt idx="243" formatCode="0.00">
                  <c:v>0.33700446401773593</c:v>
                </c:pt>
                <c:pt idx="244" formatCode="0.00">
                  <c:v>0.50109762198854901</c:v>
                </c:pt>
                <c:pt idx="245" formatCode="0.00">
                  <c:v>0.43167879045323182</c:v>
                </c:pt>
                <c:pt idx="246" formatCode="0.00">
                  <c:v>0.43424357686587173</c:v>
                </c:pt>
                <c:pt idx="247" formatCode="0.00">
                  <c:v>0.47318667961087119</c:v>
                </c:pt>
                <c:pt idx="248" formatCode="0.00">
                  <c:v>0.49285598592331314</c:v>
                </c:pt>
                <c:pt idx="249" formatCode="0.00">
                  <c:v>0.55537880393893935</c:v>
                </c:pt>
                <c:pt idx="250" formatCode="0.00">
                  <c:v>0.5075427732551796</c:v>
                </c:pt>
                <c:pt idx="251" formatCode="0.00">
                  <c:v>0.36475567911687656</c:v>
                </c:pt>
                <c:pt idx="252" formatCode="0.00">
                  <c:v>0.52323995221690311</c:v>
                </c:pt>
                <c:pt idx="253" formatCode="0.00">
                  <c:v>0.59621496866666546</c:v>
                </c:pt>
                <c:pt idx="254" formatCode="0.00">
                  <c:v>0.49625949294469462</c:v>
                </c:pt>
                <c:pt idx="255" formatCode="0.00">
                  <c:v>0.56305383198776249</c:v>
                </c:pt>
                <c:pt idx="256" formatCode="0.00">
                  <c:v>0.54753377888101318</c:v>
                </c:pt>
                <c:pt idx="257" formatCode="0.00">
                  <c:v>0.44270874229608426</c:v>
                </c:pt>
                <c:pt idx="258" formatCode="0.00">
                  <c:v>0.36170866831573073</c:v>
                </c:pt>
                <c:pt idx="259" formatCode="0.00">
                  <c:v>0.4362661355187154</c:v>
                </c:pt>
                <c:pt idx="260" formatCode="0.00">
                  <c:v>0.48616895368148288</c:v>
                </c:pt>
                <c:pt idx="261" formatCode="0.00">
                  <c:v>0.25526928487264317</c:v>
                </c:pt>
                <c:pt idx="262" formatCode="0.00">
                  <c:v>0.36496446761649476</c:v>
                </c:pt>
                <c:pt idx="263" formatCode="0.00">
                  <c:v>0.5744926542007136</c:v>
                </c:pt>
                <c:pt idx="264" formatCode="0.00">
                  <c:v>0.45353112484272029</c:v>
                </c:pt>
                <c:pt idx="265" formatCode="0.00">
                  <c:v>0.48365622045431622</c:v>
                </c:pt>
                <c:pt idx="266" formatCode="0.00">
                  <c:v>0.52461631228465033</c:v>
                </c:pt>
                <c:pt idx="267" formatCode="0.00">
                  <c:v>0.84939995059658036</c:v>
                </c:pt>
                <c:pt idx="268" formatCode="0.00">
                  <c:v>0.55557035123548881</c:v>
                </c:pt>
                <c:pt idx="269" formatCode="0.00">
                  <c:v>0.32166282803130281</c:v>
                </c:pt>
                <c:pt idx="270" formatCode="0.00">
                  <c:v>0.42315216782048987</c:v>
                </c:pt>
                <c:pt idx="271" formatCode="0.00">
                  <c:v>0.50763464165801975</c:v>
                </c:pt>
                <c:pt idx="272" formatCode="0.00">
                  <c:v>0.72116900055098043</c:v>
                </c:pt>
                <c:pt idx="273" formatCode="0.00">
                  <c:v>0.47893037419591988</c:v>
                </c:pt>
                <c:pt idx="274" formatCode="0.00">
                  <c:v>0.34376671348597587</c:v>
                </c:pt>
                <c:pt idx="275" formatCode="0.00">
                  <c:v>0.43012771723229043</c:v>
                </c:pt>
                <c:pt idx="276" formatCode="0.00">
                  <c:v>0.39284835381353245</c:v>
                </c:pt>
                <c:pt idx="277" formatCode="0.00">
                  <c:v>0.55081934756328965</c:v>
                </c:pt>
                <c:pt idx="278" formatCode="0.00">
                  <c:v>0.79708241320094886</c:v>
                </c:pt>
                <c:pt idx="279" formatCode="0.00">
                  <c:v>0.63651777426899969</c:v>
                </c:pt>
                <c:pt idx="280" formatCode="0.00">
                  <c:v>0.64384113218420402</c:v>
                </c:pt>
                <c:pt idx="281" formatCode="0.00">
                  <c:v>0.77522027514112812</c:v>
                </c:pt>
                <c:pt idx="282" formatCode="0.00">
                  <c:v>0.60338582316812195</c:v>
                </c:pt>
                <c:pt idx="283" formatCode="0.00">
                  <c:v>0.70014743293092563</c:v>
                </c:pt>
                <c:pt idx="284" formatCode="0.00">
                  <c:v>0.75055244686392109</c:v>
                </c:pt>
                <c:pt idx="285" formatCode="0.00">
                  <c:v>0.63748010179115322</c:v>
                </c:pt>
                <c:pt idx="286" formatCode="0.00">
                  <c:v>0.6468956487489127</c:v>
                </c:pt>
                <c:pt idx="287" formatCode="0.00">
                  <c:v>0.66938962415901371</c:v>
                </c:pt>
                <c:pt idx="288" formatCode="0.00">
                  <c:v>0.65878387066548583</c:v>
                </c:pt>
                <c:pt idx="289" formatCode="0.00">
                  <c:v>0.73647816709859082</c:v>
                </c:pt>
                <c:pt idx="290" formatCode="0.00">
                  <c:v>0.60315457387105753</c:v>
                </c:pt>
                <c:pt idx="291" formatCode="0.00">
                  <c:v>0.68766659127417262</c:v>
                </c:pt>
                <c:pt idx="292" formatCode="0.00">
                  <c:v>0.48128047266800839</c:v>
                </c:pt>
                <c:pt idx="293" formatCode="0.00">
                  <c:v>0.4582027182359128</c:v>
                </c:pt>
                <c:pt idx="294" formatCode="0.00">
                  <c:v>0.44424333437694374</c:v>
                </c:pt>
                <c:pt idx="295" formatCode="0.00">
                  <c:v>0.35697798626721894</c:v>
                </c:pt>
                <c:pt idx="296" formatCode="0.00">
                  <c:v>0.67030754795952763</c:v>
                </c:pt>
                <c:pt idx="297" formatCode="0.00">
                  <c:v>0.49740534688615612</c:v>
                </c:pt>
                <c:pt idx="298" formatCode="0.00">
                  <c:v>0.40424109003187803</c:v>
                </c:pt>
                <c:pt idx="299" formatCode="0.00">
                  <c:v>0.62874437478015566</c:v>
                </c:pt>
                <c:pt idx="300" formatCode="0.00">
                  <c:v>0.55753557891492356</c:v>
                </c:pt>
                <c:pt idx="301" formatCode="0.00">
                  <c:v>0.60808014653759146</c:v>
                </c:pt>
                <c:pt idx="302" formatCode="0.00">
                  <c:v>0.5329757723523576</c:v>
                </c:pt>
                <c:pt idx="303" formatCode="0.00">
                  <c:v>0.74741303589003949</c:v>
                </c:pt>
                <c:pt idx="304" formatCode="0.00">
                  <c:v>0.66826028250983416</c:v>
                </c:pt>
                <c:pt idx="305" formatCode="0.00">
                  <c:v>0.60661405539553026</c:v>
                </c:pt>
                <c:pt idx="306" formatCode="0.00">
                  <c:v>0.6094845972148486</c:v>
                </c:pt>
                <c:pt idx="307" formatCode="0.00">
                  <c:v>0.6869170690087445</c:v>
                </c:pt>
                <c:pt idx="308" formatCode="0.00">
                  <c:v>0.57826679152979588</c:v>
                </c:pt>
                <c:pt idx="309" formatCode="0.00">
                  <c:v>0.6221688679583296</c:v>
                </c:pt>
                <c:pt idx="310" formatCode="0.00">
                  <c:v>0.61715982270888881</c:v>
                </c:pt>
                <c:pt idx="311" formatCode="0.00">
                  <c:v>0.69707052011441362</c:v>
                </c:pt>
                <c:pt idx="312" formatCode="0.00">
                  <c:v>0.46113993632799821</c:v>
                </c:pt>
                <c:pt idx="313" formatCode="0.00">
                  <c:v>0.61005978427160712</c:v>
                </c:pt>
                <c:pt idx="314" formatCode="0.00">
                  <c:v>0.48386091075550064</c:v>
                </c:pt>
                <c:pt idx="315" formatCode="0.00">
                  <c:v>0.60588695345793808</c:v>
                </c:pt>
                <c:pt idx="316" formatCode="0.00">
                  <c:v>0.44795640532155889</c:v>
                </c:pt>
                <c:pt idx="317" formatCode="0.00">
                  <c:v>0.68576482878101008</c:v>
                </c:pt>
                <c:pt idx="318" formatCode="0.00">
                  <c:v>0.4821316816512986</c:v>
                </c:pt>
                <c:pt idx="319" formatCode="0.00">
                  <c:v>0.57392789964004165</c:v>
                </c:pt>
                <c:pt idx="320" formatCode="0.00">
                  <c:v>0.63015999210710383</c:v>
                </c:pt>
                <c:pt idx="321" formatCode="0.00">
                  <c:v>0.64693261338861519</c:v>
                </c:pt>
                <c:pt idx="322" formatCode="0.00">
                  <c:v>0.49078272965664588</c:v>
                </c:pt>
                <c:pt idx="323" formatCode="0.00">
                  <c:v>0.50660670254071083</c:v>
                </c:pt>
                <c:pt idx="324" formatCode="0.00">
                  <c:v>0.60678083980606812</c:v>
                </c:pt>
                <c:pt idx="325" formatCode="0.00">
                  <c:v>0.59216067210046242</c:v>
                </c:pt>
                <c:pt idx="326" formatCode="0.00">
                  <c:v>0.56305994903892587</c:v>
                </c:pt>
                <c:pt idx="327" formatCode="0.00">
                  <c:v>0.63439247748470262</c:v>
                </c:pt>
                <c:pt idx="328" formatCode="0.00">
                  <c:v>0.50777388460891371</c:v>
                </c:pt>
                <c:pt idx="329" formatCode="0.00">
                  <c:v>0.46815448588203773</c:v>
                </c:pt>
                <c:pt idx="330" formatCode="0.00">
                  <c:v>0.45975915422439373</c:v>
                </c:pt>
                <c:pt idx="331" formatCode="0.00">
                  <c:v>0.70459496254710663</c:v>
                </c:pt>
                <c:pt idx="332" formatCode="0.00">
                  <c:v>0.63352621393584962</c:v>
                </c:pt>
                <c:pt idx="333" formatCode="0.00">
                  <c:v>0.61773383895054224</c:v>
                </c:pt>
                <c:pt idx="334" formatCode="0.00">
                  <c:v>0.43314091057826032</c:v>
                </c:pt>
                <c:pt idx="335" formatCode="0.00">
                  <c:v>0.40813521062867775</c:v>
                </c:pt>
                <c:pt idx="336" formatCode="0.00">
                  <c:v>0.71295843283579385</c:v>
                </c:pt>
                <c:pt idx="337" formatCode="0.00">
                  <c:v>0.58635477357437371</c:v>
                </c:pt>
                <c:pt idx="338" formatCode="0.00">
                  <c:v>0.6056370358611507</c:v>
                </c:pt>
                <c:pt idx="339" formatCode="0.00">
                  <c:v>0.53245754208415286</c:v>
                </c:pt>
                <c:pt idx="340" formatCode="0.00">
                  <c:v>0.41147649067030334</c:v>
                </c:pt>
                <c:pt idx="341" formatCode="0.00">
                  <c:v>0.5079507844365303</c:v>
                </c:pt>
                <c:pt idx="342" formatCode="0.00">
                  <c:v>0.56453930827225884</c:v>
                </c:pt>
                <c:pt idx="343" formatCode="0.00">
                  <c:v>0.40512589782243735</c:v>
                </c:pt>
                <c:pt idx="344" formatCode="0.00">
                  <c:v>0.73827540427400395</c:v>
                </c:pt>
                <c:pt idx="345" formatCode="0.00">
                  <c:v>0.44895118725878747</c:v>
                </c:pt>
                <c:pt idx="346" formatCode="0.00">
                  <c:v>0.48816248912670834</c:v>
                </c:pt>
                <c:pt idx="347" formatCode="0.00">
                  <c:v>0.44066991230493291</c:v>
                </c:pt>
                <c:pt idx="348" formatCode="0.00">
                  <c:v>0.67366428781564314</c:v>
                </c:pt>
                <c:pt idx="349" formatCode="0.00">
                  <c:v>0.73611726343198414</c:v>
                </c:pt>
                <c:pt idx="350" formatCode="0.00">
                  <c:v>0.47469700782187885</c:v>
                </c:pt>
                <c:pt idx="351" formatCode="0.00">
                  <c:v>0.52310524151618965</c:v>
                </c:pt>
                <c:pt idx="352" formatCode="0.00">
                  <c:v>0.71420576781416334</c:v>
                </c:pt>
                <c:pt idx="353" formatCode="0.00">
                  <c:v>0.53457464229439478</c:v>
                </c:pt>
                <c:pt idx="354" formatCode="0.00">
                  <c:v>0.5106306845211257</c:v>
                </c:pt>
                <c:pt idx="355" formatCode="0.00">
                  <c:v>0.73040713670135649</c:v>
                </c:pt>
                <c:pt idx="356" formatCode="0.00">
                  <c:v>0.46550171711813926</c:v>
                </c:pt>
                <c:pt idx="357" formatCode="0.00">
                  <c:v>0.53320626905663915</c:v>
                </c:pt>
                <c:pt idx="358" formatCode="0.00">
                  <c:v>0.55837375404907263</c:v>
                </c:pt>
                <c:pt idx="359" formatCode="0.00">
                  <c:v>0.59096312465671541</c:v>
                </c:pt>
                <c:pt idx="360" formatCode="0.00">
                  <c:v>0.56394617943194858</c:v>
                </c:pt>
                <c:pt idx="361" formatCode="0.00">
                  <c:v>0.64042142694231563</c:v>
                </c:pt>
                <c:pt idx="362" formatCode="0.00">
                  <c:v>0.67055663624567441</c:v>
                </c:pt>
                <c:pt idx="363" formatCode="0.00">
                  <c:v>0.61554285094674399</c:v>
                </c:pt>
                <c:pt idx="364" formatCode="0.00">
                  <c:v>0.47168626607519881</c:v>
                </c:pt>
                <c:pt idx="365" formatCode="0.00">
                  <c:v>0.6298447105642706</c:v>
                </c:pt>
                <c:pt idx="366" formatCode="0.00">
                  <c:v>0.43065405464138629</c:v>
                </c:pt>
                <c:pt idx="367" formatCode="0.00">
                  <c:v>0.48928585734452656</c:v>
                </c:pt>
                <c:pt idx="368" formatCode="0.00">
                  <c:v>0.62269903673018234</c:v>
                </c:pt>
                <c:pt idx="369" formatCode="0.00">
                  <c:v>0.5620757913523684</c:v>
                </c:pt>
                <c:pt idx="370" formatCode="0.00">
                  <c:v>0.75933252730023348</c:v>
                </c:pt>
                <c:pt idx="371" formatCode="0.00">
                  <c:v>0.71164035816207871</c:v>
                </c:pt>
                <c:pt idx="372" formatCode="0.00">
                  <c:v>0.54895760184249531</c:v>
                </c:pt>
                <c:pt idx="373" formatCode="0.00">
                  <c:v>0.53101475376927454</c:v>
                </c:pt>
                <c:pt idx="374" formatCode="0.00">
                  <c:v>0.74559173583563987</c:v>
                </c:pt>
                <c:pt idx="375" formatCode="0.00">
                  <c:v>0.56033166157104941</c:v>
                </c:pt>
                <c:pt idx="376" formatCode="0.00">
                  <c:v>0.64289240759928656</c:v>
                </c:pt>
                <c:pt idx="377" formatCode="0.00">
                  <c:v>0.50056727296943559</c:v>
                </c:pt>
                <c:pt idx="378" formatCode="0.00">
                  <c:v>0.39378427864454757</c:v>
                </c:pt>
                <c:pt idx="379" formatCode="0.00">
                  <c:v>0.67672824466290116</c:v>
                </c:pt>
                <c:pt idx="380" formatCode="0.00">
                  <c:v>0.6503678304808278</c:v>
                </c:pt>
                <c:pt idx="381" formatCode="0.00">
                  <c:v>0.43842978481322514</c:v>
                </c:pt>
                <c:pt idx="382" formatCode="0.00">
                  <c:v>0.53451674929974269</c:v>
                </c:pt>
                <c:pt idx="383" formatCode="0.00">
                  <c:v>0.67258512451943264</c:v>
                </c:pt>
                <c:pt idx="384" formatCode="0.00">
                  <c:v>0.55407505128662904</c:v>
                </c:pt>
                <c:pt idx="385" formatCode="0.00">
                  <c:v>0.71995145523662663</c:v>
                </c:pt>
                <c:pt idx="386" formatCode="0.00">
                  <c:v>0.67940957101607513</c:v>
                </c:pt>
                <c:pt idx="387" formatCode="0.00">
                  <c:v>0.54036897815528151</c:v>
                </c:pt>
                <c:pt idx="388" formatCode="0.00">
                  <c:v>0.64187266160959666</c:v>
                </c:pt>
                <c:pt idx="389" formatCode="0.00">
                  <c:v>0.47737293011250187</c:v>
                </c:pt>
                <c:pt idx="390" formatCode="0.00">
                  <c:v>0.53048059210108911</c:v>
                </c:pt>
                <c:pt idx="391" formatCode="0.00">
                  <c:v>0.48865466306378103</c:v>
                </c:pt>
                <c:pt idx="392" formatCode="0.00">
                  <c:v>0.49548822446037588</c:v>
                </c:pt>
                <c:pt idx="393" formatCode="0.00">
                  <c:v>0.65715923004706045</c:v>
                </c:pt>
                <c:pt idx="394" formatCode="0.00">
                  <c:v>0.62044444501363161</c:v>
                </c:pt>
                <c:pt idx="395" formatCode="0.00">
                  <c:v>0.55403040550222626</c:v>
                </c:pt>
                <c:pt idx="396" formatCode="0.00">
                  <c:v>0.69006780229292319</c:v>
                </c:pt>
                <c:pt idx="397" formatCode="0.00">
                  <c:v>0.70425278983588757</c:v>
                </c:pt>
                <c:pt idx="398" formatCode="0.00">
                  <c:v>0.596845686917583</c:v>
                </c:pt>
                <c:pt idx="399" formatCode="0.00">
                  <c:v>0.66396187324093559</c:v>
                </c:pt>
                <c:pt idx="400" formatCode="0.00">
                  <c:v>0.48178675034651097</c:v>
                </c:pt>
                <c:pt idx="401" formatCode="0.00">
                  <c:v>0.45397628737246853</c:v>
                </c:pt>
                <c:pt idx="402" formatCode="0.00">
                  <c:v>0.29413605979517027</c:v>
                </c:pt>
                <c:pt idx="403" formatCode="0.00">
                  <c:v>0.58127485407657564</c:v>
                </c:pt>
                <c:pt idx="404" formatCode="0.00">
                  <c:v>0.54053263069439061</c:v>
                </c:pt>
                <c:pt idx="405" formatCode="0.00">
                  <c:v>0.48901900457025482</c:v>
                </c:pt>
                <c:pt idx="406" formatCode="0.00">
                  <c:v>0.57197615403437563</c:v>
                </c:pt>
                <c:pt idx="407" formatCode="0.00">
                  <c:v>0.6724998093547202</c:v>
                </c:pt>
                <c:pt idx="408" formatCode="0.00">
                  <c:v>0.62209853843918883</c:v>
                </c:pt>
                <c:pt idx="409" formatCode="0.00">
                  <c:v>0.50807901695586433</c:v>
                </c:pt>
                <c:pt idx="410" formatCode="0.00">
                  <c:v>0.54886319496085356</c:v>
                </c:pt>
                <c:pt idx="411" formatCode="0.00">
                  <c:v>0.59192646898504497</c:v>
                </c:pt>
                <c:pt idx="412" formatCode="0.00">
                  <c:v>0.41812679728076579</c:v>
                </c:pt>
                <c:pt idx="413" formatCode="0.00">
                  <c:v>0.42768211721118132</c:v>
                </c:pt>
                <c:pt idx="414" formatCode="0.00">
                  <c:v>0.29631938236726768</c:v>
                </c:pt>
                <c:pt idx="415" formatCode="0.00">
                  <c:v>0.27552536357676038</c:v>
                </c:pt>
                <c:pt idx="416" formatCode="0.00">
                  <c:v>0.60682388715824065</c:v>
                </c:pt>
                <c:pt idx="417" formatCode="0.00">
                  <c:v>0.43229330259105675</c:v>
                </c:pt>
                <c:pt idx="418" formatCode="0.00">
                  <c:v>0.68597550220941861</c:v>
                </c:pt>
                <c:pt idx="419" formatCode="0.00">
                  <c:v>0.41666693629964141</c:v>
                </c:pt>
                <c:pt idx="420" formatCode="0.00">
                  <c:v>0.4986341477584364</c:v>
                </c:pt>
                <c:pt idx="421" formatCode="0.00">
                  <c:v>0.37699471384638467</c:v>
                </c:pt>
                <c:pt idx="422" formatCode="0.00">
                  <c:v>0.62907938396816165</c:v>
                </c:pt>
                <c:pt idx="423" formatCode="0.00">
                  <c:v>0.57612261093132977</c:v>
                </c:pt>
                <c:pt idx="424" formatCode="0.00">
                  <c:v>0.56669366109245245</c:v>
                </c:pt>
                <c:pt idx="425" formatCode="0.00">
                  <c:v>0.51079573235811604</c:v>
                </c:pt>
                <c:pt idx="426" formatCode="0.00">
                  <c:v>0.54449618569475378</c:v>
                </c:pt>
                <c:pt idx="427" formatCode="0.00">
                  <c:v>0.65712717034429546</c:v>
                </c:pt>
                <c:pt idx="428" formatCode="0.00">
                  <c:v>0.67869847334136302</c:v>
                </c:pt>
                <c:pt idx="429" formatCode="0.00">
                  <c:v>0.56236536512593205</c:v>
                </c:pt>
                <c:pt idx="430" formatCode="0.00">
                  <c:v>0.53291077535643749</c:v>
                </c:pt>
                <c:pt idx="431" formatCode="0.00">
                  <c:v>0.60722359443526153</c:v>
                </c:pt>
                <c:pt idx="432" formatCode="0.00">
                  <c:v>0.50267856747633766</c:v>
                </c:pt>
                <c:pt idx="433" formatCode="0.00">
                  <c:v>0.55118520828997364</c:v>
                </c:pt>
              </c:numCache>
            </c:numRef>
          </c:xVal>
          <c:yVal>
            <c:numRef>
              <c:f>hmvo_mix_d!$P$14:$P$447</c:f>
              <c:numCache>
                <c:formatCode>General</c:formatCode>
                <c:ptCount val="434"/>
                <c:pt idx="218" formatCode="0.0">
                  <c:v>0.32956115835926314</c:v>
                </c:pt>
                <c:pt idx="219" formatCode="0.0">
                  <c:v>0.40492678166817614</c:v>
                </c:pt>
                <c:pt idx="220" formatCode="0.0">
                  <c:v>0.43584474567368997</c:v>
                </c:pt>
                <c:pt idx="221" formatCode="0.0">
                  <c:v>0.51798535594149553</c:v>
                </c:pt>
                <c:pt idx="222" formatCode="0.0">
                  <c:v>0.43922391225028135</c:v>
                </c:pt>
                <c:pt idx="223" formatCode="0.0">
                  <c:v>0.45791016322417305</c:v>
                </c:pt>
                <c:pt idx="224" formatCode="0.0">
                  <c:v>0.57785037244302351</c:v>
                </c:pt>
                <c:pt idx="225" formatCode="0.0">
                  <c:v>0.43296739122369715</c:v>
                </c:pt>
                <c:pt idx="226" formatCode="0.0">
                  <c:v>0.38614864060979781</c:v>
                </c:pt>
                <c:pt idx="227" formatCode="0.0">
                  <c:v>0.40146823495272782</c:v>
                </c:pt>
                <c:pt idx="228" formatCode="0.0">
                  <c:v>0.39625842494905494</c:v>
                </c:pt>
                <c:pt idx="229" formatCode="0.0">
                  <c:v>0.499301879015769</c:v>
                </c:pt>
                <c:pt idx="230" formatCode="0.0">
                  <c:v>0.41147147249241556</c:v>
                </c:pt>
                <c:pt idx="231" formatCode="0.0">
                  <c:v>0.46963810416545931</c:v>
                </c:pt>
                <c:pt idx="232" formatCode="0.0">
                  <c:v>0.53542336218745956</c:v>
                </c:pt>
                <c:pt idx="233" formatCode="0.0">
                  <c:v>0.4653848603559656</c:v>
                </c:pt>
                <c:pt idx="234" formatCode="0.0">
                  <c:v>0.41352602268765948</c:v>
                </c:pt>
                <c:pt idx="235" formatCode="0.0">
                  <c:v>0.47576298978126302</c:v>
                </c:pt>
                <c:pt idx="236" formatCode="0.0">
                  <c:v>0.49179982928171034</c:v>
                </c:pt>
                <c:pt idx="237" formatCode="0.0">
                  <c:v>0.48497546068055647</c:v>
                </c:pt>
                <c:pt idx="238" formatCode="0.0">
                  <c:v>0.36272214117513535</c:v>
                </c:pt>
                <c:pt idx="239" formatCode="0.0">
                  <c:v>0.32750807337333754</c:v>
                </c:pt>
                <c:pt idx="240" formatCode="0.0">
                  <c:v>0.45479585597089089</c:v>
                </c:pt>
                <c:pt idx="241" formatCode="0.0">
                  <c:v>0.48572188288253731</c:v>
                </c:pt>
                <c:pt idx="242" formatCode="0.0">
                  <c:v>0.5282066490906161</c:v>
                </c:pt>
                <c:pt idx="243" formatCode="0.0">
                  <c:v>0.36804797928890226</c:v>
                </c:pt>
                <c:pt idx="244" formatCode="0.0">
                  <c:v>0.49132838630664283</c:v>
                </c:pt>
                <c:pt idx="245" formatCode="0.0">
                  <c:v>0.42756822464158084</c:v>
                </c:pt>
                <c:pt idx="246" formatCode="0.0">
                  <c:v>0.43242842279873106</c:v>
                </c:pt>
                <c:pt idx="247" formatCode="0.0">
                  <c:v>0.41095086237801853</c:v>
                </c:pt>
                <c:pt idx="248" formatCode="0.0">
                  <c:v>0.37703442131890091</c:v>
                </c:pt>
                <c:pt idx="249" formatCode="0.0">
                  <c:v>0.44221452248075499</c:v>
                </c:pt>
                <c:pt idx="250" formatCode="0.0">
                  <c:v>0.47958777080579973</c:v>
                </c:pt>
                <c:pt idx="251" formatCode="0.0">
                  <c:v>0.35174221203348255</c:v>
                </c:pt>
                <c:pt idx="252" formatCode="0.0">
                  <c:v>0.38171130937083098</c:v>
                </c:pt>
                <c:pt idx="253" formatCode="0.0">
                  <c:v>0.43843754570266952</c:v>
                </c:pt>
                <c:pt idx="254" formatCode="0.0">
                  <c:v>0.42222518652563634</c:v>
                </c:pt>
                <c:pt idx="255" formatCode="0.0">
                  <c:v>0.43725660654319443</c:v>
                </c:pt>
                <c:pt idx="256" formatCode="0.0">
                  <c:v>0.46585600768953139</c:v>
                </c:pt>
                <c:pt idx="257" formatCode="0.0">
                  <c:v>0.46299685122654982</c:v>
                </c:pt>
                <c:pt idx="258" formatCode="0.0">
                  <c:v>0.4420933656514614</c:v>
                </c:pt>
                <c:pt idx="259" formatCode="0.0">
                  <c:v>0.43898966231884701</c:v>
                </c:pt>
                <c:pt idx="260" formatCode="0.0">
                  <c:v>0.44888229347880976</c:v>
                </c:pt>
                <c:pt idx="261" formatCode="0.0">
                  <c:v>0.37883229007989894</c:v>
                </c:pt>
                <c:pt idx="262" formatCode="0.0">
                  <c:v>0.43376963913879818</c:v>
                </c:pt>
                <c:pt idx="263" formatCode="0.0">
                  <c:v>0.4572791491195729</c:v>
                </c:pt>
                <c:pt idx="264" formatCode="0.0">
                  <c:v>0.41681061282690574</c:v>
                </c:pt>
                <c:pt idx="265" formatCode="0.0">
                  <c:v>0.41717607747422447</c:v>
                </c:pt>
                <c:pt idx="266" formatCode="0.0">
                  <c:v>0.44807024524736888</c:v>
                </c:pt>
                <c:pt idx="267" formatCode="0.0">
                  <c:v>0.59236882237521948</c:v>
                </c:pt>
                <c:pt idx="268" formatCode="0.0">
                  <c:v>0.51161090995669356</c:v>
                </c:pt>
                <c:pt idx="269" formatCode="0.0">
                  <c:v>0.43277610160327967</c:v>
                </c:pt>
                <c:pt idx="270" formatCode="0.0">
                  <c:v>0.51181993394051661</c:v>
                </c:pt>
                <c:pt idx="271" formatCode="0.0">
                  <c:v>0.49152842147408743</c:v>
                </c:pt>
                <c:pt idx="272" formatCode="0.0">
                  <c:v>0.58655354500977297</c:v>
                </c:pt>
                <c:pt idx="273" formatCode="0.0">
                  <c:v>0.52799911873681582</c:v>
                </c:pt>
                <c:pt idx="274" formatCode="0.0">
                  <c:v>0.5270704414224574</c:v>
                </c:pt>
                <c:pt idx="275" formatCode="0.0">
                  <c:v>0.49441085914252897</c:v>
                </c:pt>
                <c:pt idx="276" formatCode="0.0">
                  <c:v>0.52829622813418864</c:v>
                </c:pt>
                <c:pt idx="277" formatCode="0.0">
                  <c:v>0.58670349514283859</c:v>
                </c:pt>
                <c:pt idx="278" formatCode="0.0">
                  <c:v>0.67476385341980183</c:v>
                </c:pt>
                <c:pt idx="279" formatCode="0.0">
                  <c:v>0.73143058129798855</c:v>
                </c:pt>
                <c:pt idx="280" formatCode="0.0">
                  <c:v>0.65480850883539365</c:v>
                </c:pt>
                <c:pt idx="281" formatCode="0.0">
                  <c:v>0.72011031808169568</c:v>
                </c:pt>
                <c:pt idx="282" formatCode="0.0">
                  <c:v>0.60054483354443233</c:v>
                </c:pt>
                <c:pt idx="283" formatCode="0.0">
                  <c:v>0.69569539190666108</c:v>
                </c:pt>
                <c:pt idx="284" formatCode="0.0">
                  <c:v>0.69622224531561727</c:v>
                </c:pt>
                <c:pt idx="285" formatCode="0.0">
                  <c:v>0.73417303397584865</c:v>
                </c:pt>
                <c:pt idx="286" formatCode="0.0">
                  <c:v>0.74685027319088026</c:v>
                </c:pt>
                <c:pt idx="287" formatCode="0.0">
                  <c:v>0.61047898677598278</c:v>
                </c:pt>
                <c:pt idx="288" formatCode="0.0">
                  <c:v>0.69984111689024164</c:v>
                </c:pt>
                <c:pt idx="289" formatCode="0.0">
                  <c:v>0.7997085284175397</c:v>
                </c:pt>
                <c:pt idx="290" formatCode="0.0">
                  <c:v>0.68468508684659846</c:v>
                </c:pt>
                <c:pt idx="291" formatCode="0.0">
                  <c:v>0.59743567650485963</c:v>
                </c:pt>
                <c:pt idx="292" formatCode="0.0">
                  <c:v>0.48966368025342688</c:v>
                </c:pt>
                <c:pt idx="293" formatCode="0.0">
                  <c:v>0.479667908463425</c:v>
                </c:pt>
                <c:pt idx="294" formatCode="0.0">
                  <c:v>0.45657090067931738</c:v>
                </c:pt>
                <c:pt idx="295" formatCode="0.0">
                  <c:v>0.42459491755569273</c:v>
                </c:pt>
                <c:pt idx="296" formatCode="0.0">
                  <c:v>0.51746241109455149</c:v>
                </c:pt>
                <c:pt idx="297" formatCode="0.0">
                  <c:v>0.46000254665257545</c:v>
                </c:pt>
                <c:pt idx="298" formatCode="0.0">
                  <c:v>0.48097604330861454</c:v>
                </c:pt>
                <c:pt idx="299" formatCode="0.0">
                  <c:v>0.45536678256697782</c:v>
                </c:pt>
                <c:pt idx="300" formatCode="0.0">
                  <c:v>0.38807289251918375</c:v>
                </c:pt>
                <c:pt idx="301" formatCode="0.0">
                  <c:v>0.42236678633045283</c:v>
                </c:pt>
                <c:pt idx="302" formatCode="0.0">
                  <c:v>0.33986003710510687</c:v>
                </c:pt>
                <c:pt idx="303" formatCode="0.0">
                  <c:v>0.52298373275315813</c:v>
                </c:pt>
                <c:pt idx="304" formatCode="0.0">
                  <c:v>0.54469549210331714</c:v>
                </c:pt>
                <c:pt idx="305" formatCode="0.0">
                  <c:v>0.50815572721254254</c:v>
                </c:pt>
                <c:pt idx="306" formatCode="0.0">
                  <c:v>0.46619725010978175</c:v>
                </c:pt>
                <c:pt idx="307" formatCode="0.0">
                  <c:v>0.44391763232579695</c:v>
                </c:pt>
                <c:pt idx="308" formatCode="0.0">
                  <c:v>0.44757741738536588</c:v>
                </c:pt>
                <c:pt idx="309" formatCode="0.0">
                  <c:v>0.44165341464931729</c:v>
                </c:pt>
                <c:pt idx="310" formatCode="0.0">
                  <c:v>0.42129128280159739</c:v>
                </c:pt>
                <c:pt idx="311" formatCode="0.0">
                  <c:v>0.42843578923330738</c:v>
                </c:pt>
                <c:pt idx="312" formatCode="0.0">
                  <c:v>0.39113176628132917</c:v>
                </c:pt>
                <c:pt idx="313" formatCode="0.0">
                  <c:v>0.45897881533570872</c:v>
                </c:pt>
                <c:pt idx="314" formatCode="0.0">
                  <c:v>0.45809233033224922</c:v>
                </c:pt>
                <c:pt idx="315" formatCode="0.0">
                  <c:v>0.45112444759944748</c:v>
                </c:pt>
                <c:pt idx="316" formatCode="0.0">
                  <c:v>0.48120913353910133</c:v>
                </c:pt>
                <c:pt idx="317" formatCode="0.0">
                  <c:v>0.5021989754599967</c:v>
                </c:pt>
                <c:pt idx="318" formatCode="0.0">
                  <c:v>0.4060948644961675</c:v>
                </c:pt>
                <c:pt idx="319" formatCode="0.0">
                  <c:v>0.4214962637103089</c:v>
                </c:pt>
                <c:pt idx="320" formatCode="0.0">
                  <c:v>0.50440779326263196</c:v>
                </c:pt>
                <c:pt idx="321" formatCode="0.0">
                  <c:v>0.47982870638422759</c:v>
                </c:pt>
                <c:pt idx="322" formatCode="0.0">
                  <c:v>0.4486892017329715</c:v>
                </c:pt>
                <c:pt idx="323" formatCode="0.0">
                  <c:v>0.38442518486911764</c:v>
                </c:pt>
                <c:pt idx="324" formatCode="0.0">
                  <c:v>0.36289975764412041</c:v>
                </c:pt>
                <c:pt idx="325" formatCode="0.0">
                  <c:v>0.38940056679304713</c:v>
                </c:pt>
                <c:pt idx="326" formatCode="0.0">
                  <c:v>0.43214031919086887</c:v>
                </c:pt>
                <c:pt idx="327" formatCode="0.0">
                  <c:v>0.43919423656420031</c:v>
                </c:pt>
                <c:pt idx="328" formatCode="0.0">
                  <c:v>0.43879667606833017</c:v>
                </c:pt>
                <c:pt idx="329" formatCode="0.0">
                  <c:v>0.42022674011397432</c:v>
                </c:pt>
                <c:pt idx="330" formatCode="0.0">
                  <c:v>0.43950447945271665</c:v>
                </c:pt>
                <c:pt idx="331" formatCode="0.0">
                  <c:v>0.48354375228126711</c:v>
                </c:pt>
                <c:pt idx="332" formatCode="0.0">
                  <c:v>0.48229114354388325</c:v>
                </c:pt>
                <c:pt idx="333" formatCode="0.0">
                  <c:v>0.48665746801016585</c:v>
                </c:pt>
                <c:pt idx="334" formatCode="0.0">
                  <c:v>0.39865322181100238</c:v>
                </c:pt>
                <c:pt idx="335" formatCode="0.0">
                  <c:v>0.37806852711891786</c:v>
                </c:pt>
                <c:pt idx="336" formatCode="0.0">
                  <c:v>0.4739404465223413</c:v>
                </c:pt>
                <c:pt idx="337" formatCode="0.0">
                  <c:v>0.46474522720316225</c:v>
                </c:pt>
                <c:pt idx="338" formatCode="0.0">
                  <c:v>0.50216085286614653</c:v>
                </c:pt>
                <c:pt idx="339" formatCode="0.0">
                  <c:v>0.46966480394625942</c:v>
                </c:pt>
                <c:pt idx="340" formatCode="0.0">
                  <c:v>0.44241323780824932</c:v>
                </c:pt>
                <c:pt idx="341" formatCode="0.0">
                  <c:v>0.48536494740699831</c:v>
                </c:pt>
                <c:pt idx="342" formatCode="0.0">
                  <c:v>0.48387424487548886</c:v>
                </c:pt>
                <c:pt idx="343" formatCode="0.0">
                  <c:v>0.40272743118475274</c:v>
                </c:pt>
                <c:pt idx="344" formatCode="0.0">
                  <c:v>0.50914619267052763</c:v>
                </c:pt>
                <c:pt idx="345" formatCode="0.0">
                  <c:v>0.35694271568786751</c:v>
                </c:pt>
                <c:pt idx="346" formatCode="0.0">
                  <c:v>0.35169626756845551</c:v>
                </c:pt>
                <c:pt idx="347" formatCode="0.0">
                  <c:v>0.32202805823261565</c:v>
                </c:pt>
                <c:pt idx="348" formatCode="0.0">
                  <c:v>0.44563630997979997</c:v>
                </c:pt>
                <c:pt idx="349" formatCode="0.0">
                  <c:v>0.45489999989401275</c:v>
                </c:pt>
                <c:pt idx="350" formatCode="0.0">
                  <c:v>0.39803146754614188</c:v>
                </c:pt>
                <c:pt idx="351" formatCode="0.0">
                  <c:v>0.46162384518472482</c:v>
                </c:pt>
                <c:pt idx="352" formatCode="0.0">
                  <c:v>0.50170614088440457</c:v>
                </c:pt>
                <c:pt idx="353" formatCode="0.0">
                  <c:v>0.51649240743356362</c:v>
                </c:pt>
                <c:pt idx="354" formatCode="0.0">
                  <c:v>0.42531036974116493</c:v>
                </c:pt>
                <c:pt idx="355" formatCode="0.0">
                  <c:v>0.48952759972295007</c:v>
                </c:pt>
                <c:pt idx="356" formatCode="0.0">
                  <c:v>0.37290917779884919</c:v>
                </c:pt>
                <c:pt idx="357" formatCode="0.0">
                  <c:v>0.41598747800388691</c:v>
                </c:pt>
                <c:pt idx="358" formatCode="0.0">
                  <c:v>0.40946754929944207</c:v>
                </c:pt>
                <c:pt idx="359" formatCode="0.0">
                  <c:v>0.3953643829282395</c:v>
                </c:pt>
                <c:pt idx="360" formatCode="0.0">
                  <c:v>0.35288842546771892</c:v>
                </c:pt>
                <c:pt idx="361" formatCode="0.0">
                  <c:v>0.40587671138125786</c:v>
                </c:pt>
                <c:pt idx="362" formatCode="0.0">
                  <c:v>0.44085863266691439</c:v>
                </c:pt>
                <c:pt idx="363" formatCode="0.0">
                  <c:v>0.43139643882178946</c:v>
                </c:pt>
                <c:pt idx="364" formatCode="0.0">
                  <c:v>0.46015907973283232</c:v>
                </c:pt>
                <c:pt idx="365" formatCode="0.0">
                  <c:v>0.49141020029995697</c:v>
                </c:pt>
                <c:pt idx="366" formatCode="0.0">
                  <c:v>0.40762343153334557</c:v>
                </c:pt>
                <c:pt idx="367" formatCode="0.0">
                  <c:v>0.39638314645416711</c:v>
                </c:pt>
                <c:pt idx="368" formatCode="0.0">
                  <c:v>0.4777155946954923</c:v>
                </c:pt>
                <c:pt idx="369" formatCode="0.0">
                  <c:v>0.39575529441805735</c:v>
                </c:pt>
                <c:pt idx="370" formatCode="0.0">
                  <c:v>0.52358325181038046</c:v>
                </c:pt>
                <c:pt idx="371" formatCode="0.0">
                  <c:v>0.46278981680795361</c:v>
                </c:pt>
                <c:pt idx="372" formatCode="0.0">
                  <c:v>0.37953169666926068</c:v>
                </c:pt>
                <c:pt idx="373" formatCode="0.0">
                  <c:v>0.3781636223205998</c:v>
                </c:pt>
                <c:pt idx="374" formatCode="0.0">
                  <c:v>0.48936927934253005</c:v>
                </c:pt>
                <c:pt idx="375" formatCode="0.0">
                  <c:v>0.43180148875709368</c:v>
                </c:pt>
                <c:pt idx="376" formatCode="0.0">
                  <c:v>0.46935746659004896</c:v>
                </c:pt>
                <c:pt idx="377" formatCode="0.0">
                  <c:v>0.43802708863622458</c:v>
                </c:pt>
                <c:pt idx="378" formatCode="0.0">
                  <c:v>0.38520761679179794</c:v>
                </c:pt>
                <c:pt idx="379" formatCode="0.0">
                  <c:v>0.50152852510689439</c:v>
                </c:pt>
                <c:pt idx="380" formatCode="0.0">
                  <c:v>0.51349080847953865</c:v>
                </c:pt>
                <c:pt idx="381" formatCode="0.0">
                  <c:v>0.41732734390092691</c:v>
                </c:pt>
                <c:pt idx="382" formatCode="0.0">
                  <c:v>0.52202287492857846</c:v>
                </c:pt>
                <c:pt idx="383" formatCode="0.0">
                  <c:v>0.53400493771333091</c:v>
                </c:pt>
                <c:pt idx="384" formatCode="0.0">
                  <c:v>0.43841175315555125</c:v>
                </c:pt>
                <c:pt idx="385" formatCode="0.0">
                  <c:v>0.43964049496628332</c:v>
                </c:pt>
                <c:pt idx="386" formatCode="0.0">
                  <c:v>0.47396097731305137</c:v>
                </c:pt>
                <c:pt idx="387" formatCode="0.0">
                  <c:v>0.47148361316395793</c:v>
                </c:pt>
                <c:pt idx="388" formatCode="0.0">
                  <c:v>0.51020763197925756</c:v>
                </c:pt>
                <c:pt idx="389" formatCode="0.0">
                  <c:v>0.46903686828619234</c:v>
                </c:pt>
                <c:pt idx="390" formatCode="0.0">
                  <c:v>0.45018988981820585</c:v>
                </c:pt>
                <c:pt idx="391" formatCode="0.0">
                  <c:v>0.41402369574696374</c:v>
                </c:pt>
                <c:pt idx="392" formatCode="0.0">
                  <c:v>0.42176759312675582</c:v>
                </c:pt>
                <c:pt idx="393" formatCode="0.0">
                  <c:v>0.4639959211334248</c:v>
                </c:pt>
                <c:pt idx="394" formatCode="0.0">
                  <c:v>0.47526786104460894</c:v>
                </c:pt>
                <c:pt idx="395" formatCode="0.0">
                  <c:v>0.39194029781397016</c:v>
                </c:pt>
                <c:pt idx="396" formatCode="0.0">
                  <c:v>0.39828306272679637</c:v>
                </c:pt>
                <c:pt idx="397" formatCode="0.0">
                  <c:v>0.40435285471284577</c:v>
                </c:pt>
                <c:pt idx="398" formatCode="0.0">
                  <c:v>0.44879017479463057</c:v>
                </c:pt>
                <c:pt idx="399" formatCode="0.0">
                  <c:v>0.52817785834928122</c:v>
                </c:pt>
                <c:pt idx="400" formatCode="0.0">
                  <c:v>0.44798593135013398</c:v>
                </c:pt>
                <c:pt idx="401" formatCode="0.0">
                  <c:v>0.42564247138618588</c:v>
                </c:pt>
                <c:pt idx="402" formatCode="0.0">
                  <c:v>0.40886440997458506</c:v>
                </c:pt>
                <c:pt idx="403" formatCode="0.0">
                  <c:v>0.48241665926355592</c:v>
                </c:pt>
                <c:pt idx="404" formatCode="0.0">
                  <c:v>0.43938261228485204</c:v>
                </c:pt>
                <c:pt idx="405" formatCode="0.0">
                  <c:v>0.41619522280185972</c:v>
                </c:pt>
                <c:pt idx="406" formatCode="0.0">
                  <c:v>0.43359811488501387</c:v>
                </c:pt>
                <c:pt idx="407" formatCode="0.0">
                  <c:v>0.43299504354223295</c:v>
                </c:pt>
                <c:pt idx="408" formatCode="0.0">
                  <c:v>0.36621796884185648</c:v>
                </c:pt>
                <c:pt idx="409" formatCode="0.0">
                  <c:v>0.34373174407233587</c:v>
                </c:pt>
                <c:pt idx="410" formatCode="0.0">
                  <c:v>0.43605117981943453</c:v>
                </c:pt>
                <c:pt idx="411" formatCode="0.0">
                  <c:v>0.44971417492126697</c:v>
                </c:pt>
                <c:pt idx="412" formatCode="0.0">
                  <c:v>0.42908438919937919</c:v>
                </c:pt>
                <c:pt idx="413" formatCode="0.0">
                  <c:v>0.45216843262719575</c:v>
                </c:pt>
                <c:pt idx="414" formatCode="0.0">
                  <c:v>0.37162263216582503</c:v>
                </c:pt>
                <c:pt idx="415" formatCode="0.0">
                  <c:v>0.35519416667895332</c:v>
                </c:pt>
                <c:pt idx="416" formatCode="0.0">
                  <c:v>0.46479517337348808</c:v>
                </c:pt>
                <c:pt idx="417" formatCode="0.0">
                  <c:v>0.42935917293800985</c:v>
                </c:pt>
                <c:pt idx="418" formatCode="0.0">
                  <c:v>0.49370810361020656</c:v>
                </c:pt>
                <c:pt idx="419" formatCode="0.0">
                  <c:v>0.39293489945506105</c:v>
                </c:pt>
                <c:pt idx="420" formatCode="0.0">
                  <c:v>0.37827020854956223</c:v>
                </c:pt>
                <c:pt idx="421" formatCode="0.0">
                  <c:v>0.38252881970247876</c:v>
                </c:pt>
                <c:pt idx="422" formatCode="0.0">
                  <c:v>0.53503185271681863</c:v>
                </c:pt>
                <c:pt idx="423" formatCode="0.0">
                  <c:v>0.48488728644165341</c:v>
                </c:pt>
                <c:pt idx="424" formatCode="0.0">
                  <c:v>0.51527416921849101</c:v>
                </c:pt>
                <c:pt idx="425" formatCode="0.0">
                  <c:v>0.49359006285651486</c:v>
                </c:pt>
                <c:pt idx="426" formatCode="0.0">
                  <c:v>0.47341003296420742</c:v>
                </c:pt>
                <c:pt idx="427" formatCode="0.0">
                  <c:v>0.5061425946630107</c:v>
                </c:pt>
                <c:pt idx="428" formatCode="0.0">
                  <c:v>0.52635110764219561</c:v>
                </c:pt>
                <c:pt idx="429" formatCode="0.0">
                  <c:v>0.43115096371742712</c:v>
                </c:pt>
                <c:pt idx="430" formatCode="0.0">
                  <c:v>0.45943218545200332</c:v>
                </c:pt>
                <c:pt idx="431" formatCode="0.0">
                  <c:v>0.42392118604848589</c:v>
                </c:pt>
                <c:pt idx="432" formatCode="0.0">
                  <c:v>0.35001809629645703</c:v>
                </c:pt>
                <c:pt idx="433" formatCode="0.0">
                  <c:v>0.35882510095216597</c:v>
                </c:pt>
              </c:numCache>
            </c:numRef>
          </c:yVal>
        </c:ser>
        <c:axId val="62548224"/>
        <c:axId val="62570880"/>
      </c:scatterChart>
      <c:valAx>
        <c:axId val="62548224"/>
        <c:scaling>
          <c:orientation val="minMax"/>
        </c:scaling>
        <c:axPos val="b"/>
        <c:title>
          <c:tx>
            <c:rich>
              <a:bodyPr/>
              <a:lstStyle/>
              <a:p>
                <a:pPr>
                  <a:defRPr sz="1400"/>
                </a:pPr>
                <a:r>
                  <a:rPr lang="en-US" sz="1400"/>
                  <a:t>wind speed in m/s (OX axe origin = 7.00 m/s)</a:t>
                </a:r>
              </a:p>
            </c:rich>
          </c:tx>
          <c:layout>
            <c:manualLayout>
              <c:xMode val="edge"/>
              <c:yMode val="edge"/>
              <c:x val="0.26413180904601025"/>
              <c:y val="0.9294397844683927"/>
            </c:manualLayout>
          </c:layout>
        </c:title>
        <c:numFmt formatCode="0.0" sourceLinked="1"/>
        <c:tickLblPos val="nextTo"/>
        <c:txPr>
          <a:bodyPr/>
          <a:lstStyle/>
          <a:p>
            <a:pPr>
              <a:defRPr sz="1200" b="1"/>
            </a:pPr>
            <a:endParaRPr lang="fr-FR"/>
          </a:p>
        </c:txPr>
        <c:crossAx val="62570880"/>
        <c:crosses val="autoZero"/>
        <c:crossBetween val="midCat"/>
      </c:valAx>
      <c:valAx>
        <c:axId val="62570880"/>
        <c:scaling>
          <c:orientation val="minMax"/>
        </c:scaling>
        <c:axPos val="l"/>
        <c:majorGridlines/>
        <c:title>
          <c:tx>
            <c:rich>
              <a:bodyPr/>
              <a:lstStyle/>
              <a:p>
                <a:pPr>
                  <a:defRPr sz="1400"/>
                </a:pPr>
                <a:r>
                  <a:rPr lang="en-US" sz="1400"/>
                  <a:t>Owmh in meters (OY axe origin = 2.00 m)</a:t>
                </a:r>
              </a:p>
            </c:rich>
          </c:tx>
          <c:layout>
            <c:manualLayout>
              <c:xMode val="edge"/>
              <c:yMode val="edge"/>
              <c:x val="4.7560945937136591E-2"/>
              <c:y val="0.13295070389004396"/>
            </c:manualLayout>
          </c:layout>
        </c:title>
        <c:numFmt formatCode="0.0" sourceLinked="1"/>
        <c:tickLblPos val="nextTo"/>
        <c:txPr>
          <a:bodyPr/>
          <a:lstStyle/>
          <a:p>
            <a:pPr>
              <a:defRPr sz="1200" b="1"/>
            </a:pPr>
            <a:endParaRPr lang="fr-FR"/>
          </a:p>
        </c:txPr>
        <c:crossAx val="62548224"/>
        <c:crosses val="autoZero"/>
        <c:crossBetween val="midCat"/>
      </c:valAx>
      <c:spPr>
        <a:solidFill>
          <a:srgbClr val="F8D8F9"/>
        </a:solidFill>
      </c:spPr>
    </c:plotArea>
    <c:legend>
      <c:legendPos val="r"/>
      <c:legendEntry>
        <c:idx val="2"/>
        <c:delete val="1"/>
      </c:legendEntry>
      <c:legendEntry>
        <c:idx val="3"/>
        <c:delete val="1"/>
      </c:legendEntry>
      <c:layout>
        <c:manualLayout>
          <c:xMode val="edge"/>
          <c:yMode val="edge"/>
          <c:x val="0.80103381534283169"/>
          <c:y val="0.38212548751893088"/>
          <c:w val="0.198966184657169"/>
          <c:h val="0.15624707634824228"/>
        </c:manualLayout>
      </c:layout>
      <c:txPr>
        <a:bodyPr/>
        <a:lstStyle/>
        <a:p>
          <a:pPr>
            <a:defRPr sz="1400" b="1"/>
          </a:pPr>
          <a:endParaRPr lang="fr-FR"/>
        </a:p>
      </c:txPr>
    </c:legend>
    <c:plotVisOnly val="1"/>
  </c:chart>
  <c:txPr>
    <a:bodyPr/>
    <a:lstStyle/>
    <a:p>
      <a:pPr>
        <a:defRPr>
          <a:latin typeface="Arial" pitchFamily="34" charset="0"/>
          <a:cs typeface="Arial" pitchFamily="34" charset="0"/>
        </a:defRPr>
      </a:pPr>
      <a:endParaRPr lang="fr-F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r-FR"/>
  <c:style val="18"/>
  <c:chart>
    <c:autoTitleDeleted val="1"/>
    <c:plotArea>
      <c:layout>
        <c:manualLayout>
          <c:layoutTarget val="inner"/>
          <c:xMode val="edge"/>
          <c:yMode val="edge"/>
          <c:x val="9.1799239820810813E-2"/>
          <c:y val="2.9777323067604493E-2"/>
          <c:w val="0.68568001167914416"/>
          <c:h val="0.83768793573925548"/>
        </c:manualLayout>
      </c:layout>
      <c:scatterChart>
        <c:scatterStyle val="lineMarker"/>
        <c:ser>
          <c:idx val="0"/>
          <c:order val="0"/>
          <c:tx>
            <c:strRef>
              <c:f>Alt_Scat_Era_1mrm_d!$P$15</c:f>
              <c:strCache>
                <c:ptCount val="1"/>
                <c:pt idx="0">
                  <c:v>MIX_SCAT&amp;TPJ</c:v>
                </c:pt>
              </c:strCache>
            </c:strRef>
          </c:tx>
          <c:spPr>
            <a:ln>
              <a:solidFill>
                <a:srgbClr val="7030A0"/>
              </a:solidFill>
            </a:ln>
          </c:spPr>
          <c:marker>
            <c:symbol val="none"/>
          </c:marker>
          <c:xVal>
            <c:numRef>
              <c:f>Alt_Scat_Era_1mrm_d!$O$16:$O$231</c:f>
              <c:numCache>
                <c:formatCode>0</c:formatCode>
                <c:ptCount val="216"/>
                <c:pt idx="0">
                  <c:v>1993.0416666666681</c:v>
                </c:pt>
                <c:pt idx="1">
                  <c:v>1993.1250000000009</c:v>
                </c:pt>
                <c:pt idx="2">
                  <c:v>1993.2083333333328</c:v>
                </c:pt>
                <c:pt idx="3">
                  <c:v>1993.2916666666681</c:v>
                </c:pt>
                <c:pt idx="4">
                  <c:v>1993.3750000000009</c:v>
                </c:pt>
                <c:pt idx="5">
                  <c:v>1993.4583333333346</c:v>
                </c:pt>
                <c:pt idx="6">
                  <c:v>1993.5416666666681</c:v>
                </c:pt>
                <c:pt idx="7">
                  <c:v>1993.6250000000016</c:v>
                </c:pt>
                <c:pt idx="8">
                  <c:v>1993.7083333333348</c:v>
                </c:pt>
                <c:pt idx="9">
                  <c:v>1993.7916666666711</c:v>
                </c:pt>
                <c:pt idx="10">
                  <c:v>1993.8750000000018</c:v>
                </c:pt>
                <c:pt idx="11">
                  <c:v>1993.9583333333358</c:v>
                </c:pt>
                <c:pt idx="12">
                  <c:v>1994.0416666666711</c:v>
                </c:pt>
                <c:pt idx="13">
                  <c:v>1994.1250000000025</c:v>
                </c:pt>
                <c:pt idx="14">
                  <c:v>1994.2083333333358</c:v>
                </c:pt>
                <c:pt idx="15">
                  <c:v>1994.2916666666711</c:v>
                </c:pt>
                <c:pt idx="16">
                  <c:v>1994.375000000003</c:v>
                </c:pt>
                <c:pt idx="17">
                  <c:v>1994.4583333333358</c:v>
                </c:pt>
                <c:pt idx="18">
                  <c:v>1994.5416666666711</c:v>
                </c:pt>
                <c:pt idx="19">
                  <c:v>1994.6250000000036</c:v>
                </c:pt>
                <c:pt idx="20">
                  <c:v>1994.7083333333358</c:v>
                </c:pt>
                <c:pt idx="21">
                  <c:v>1994.7916666666711</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1995.7083333333378</c:v>
                </c:pt>
                <c:pt idx="33">
                  <c:v>1995.7916666666731</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1996.7083333333399</c:v>
                </c:pt>
                <c:pt idx="45">
                  <c:v>1996.7916666666761</c:v>
                </c:pt>
                <c:pt idx="46">
                  <c:v>1996.8750000000073</c:v>
                </c:pt>
                <c:pt idx="47">
                  <c:v>1996.9583333333408</c:v>
                </c:pt>
                <c:pt idx="48">
                  <c:v>1997.0416666666761</c:v>
                </c:pt>
                <c:pt idx="49">
                  <c:v>1997.1250000000082</c:v>
                </c:pt>
                <c:pt idx="50">
                  <c:v>1997.2083333333408</c:v>
                </c:pt>
                <c:pt idx="51">
                  <c:v>1997.2916666666761</c:v>
                </c:pt>
                <c:pt idx="52">
                  <c:v>1997.3750000000084</c:v>
                </c:pt>
                <c:pt idx="53">
                  <c:v>1997.4583333333408</c:v>
                </c:pt>
                <c:pt idx="54">
                  <c:v>1997.5416666666761</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1998.4583333333428</c:v>
                </c:pt>
                <c:pt idx="66">
                  <c:v>1998.5416666666781</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1999.2916666666811</c:v>
                </c:pt>
                <c:pt idx="76">
                  <c:v>1999.3750000000121</c:v>
                </c:pt>
                <c:pt idx="77">
                  <c:v>1999.4583333333449</c:v>
                </c:pt>
                <c:pt idx="78">
                  <c:v>1999.5416666666811</c:v>
                </c:pt>
                <c:pt idx="79">
                  <c:v>1999.6250000000125</c:v>
                </c:pt>
                <c:pt idx="80">
                  <c:v>1999.7083333333458</c:v>
                </c:pt>
                <c:pt idx="81">
                  <c:v>1999.7916666666811</c:v>
                </c:pt>
                <c:pt idx="82">
                  <c:v>1999.8750000000127</c:v>
                </c:pt>
                <c:pt idx="83">
                  <c:v>1999.9583333333458</c:v>
                </c:pt>
                <c:pt idx="84">
                  <c:v>2000.0416666666811</c:v>
                </c:pt>
                <c:pt idx="85">
                  <c:v>2000.1250000000134</c:v>
                </c:pt>
                <c:pt idx="86">
                  <c:v>2000.2083333333458</c:v>
                </c:pt>
                <c:pt idx="87">
                  <c:v>2000.2916666666811</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2001.2083333333478</c:v>
                </c:pt>
                <c:pt idx="99">
                  <c:v>2001.2916666666831</c:v>
                </c:pt>
                <c:pt idx="100">
                  <c:v>2001.3750000000157</c:v>
                </c:pt>
                <c:pt idx="101">
                  <c:v>2001.4583333333492</c:v>
                </c:pt>
                <c:pt idx="102">
                  <c:v>2001.5416666666831</c:v>
                </c:pt>
                <c:pt idx="103">
                  <c:v>2001.6250000000159</c:v>
                </c:pt>
                <c:pt idx="104">
                  <c:v>2001.7083333333496</c:v>
                </c:pt>
                <c:pt idx="105">
                  <c:v>2001.7916666666833</c:v>
                </c:pt>
                <c:pt idx="106">
                  <c:v>2001.8750000000164</c:v>
                </c:pt>
                <c:pt idx="107">
                  <c:v>2001.9583333333499</c:v>
                </c:pt>
                <c:pt idx="108">
                  <c:v>2002.0416666666811</c:v>
                </c:pt>
                <c:pt idx="109">
                  <c:v>2002.1250000000045</c:v>
                </c:pt>
                <c:pt idx="110">
                  <c:v>2002.2083333333378</c:v>
                </c:pt>
                <c:pt idx="111">
                  <c:v>2002.2916666666715</c:v>
                </c:pt>
                <c:pt idx="112">
                  <c:v>2002.3750000000052</c:v>
                </c:pt>
                <c:pt idx="113">
                  <c:v>2002.4583333333378</c:v>
                </c:pt>
                <c:pt idx="114">
                  <c:v>2002.5416666666717</c:v>
                </c:pt>
                <c:pt idx="115">
                  <c:v>2002.6250000000055</c:v>
                </c:pt>
                <c:pt idx="116">
                  <c:v>2002.7083333333392</c:v>
                </c:pt>
                <c:pt idx="117">
                  <c:v>2002.7916666666731</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2003.5416666666761</c:v>
                </c:pt>
                <c:pt idx="127">
                  <c:v>2003.6250000000073</c:v>
                </c:pt>
                <c:pt idx="128">
                  <c:v>2003.7083333333408</c:v>
                </c:pt>
                <c:pt idx="129">
                  <c:v>2003.7916666666761</c:v>
                </c:pt>
                <c:pt idx="130">
                  <c:v>2003.8750000000075</c:v>
                </c:pt>
                <c:pt idx="131">
                  <c:v>2003.9583333333408</c:v>
                </c:pt>
                <c:pt idx="132">
                  <c:v>2004.0416666666761</c:v>
                </c:pt>
                <c:pt idx="133">
                  <c:v>2004.1250000000082</c:v>
                </c:pt>
                <c:pt idx="134">
                  <c:v>2004.2083333333408</c:v>
                </c:pt>
                <c:pt idx="135">
                  <c:v>2004.2916666666761</c:v>
                </c:pt>
                <c:pt idx="136">
                  <c:v>2004.3750000000089</c:v>
                </c:pt>
                <c:pt idx="137">
                  <c:v>2004.4583333333408</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2005.2916666666781</c:v>
                </c:pt>
                <c:pt idx="148">
                  <c:v>2005.3750000000107</c:v>
                </c:pt>
                <c:pt idx="149">
                  <c:v>2005.4583333333428</c:v>
                </c:pt>
                <c:pt idx="150">
                  <c:v>2005.5416666666781</c:v>
                </c:pt>
                <c:pt idx="151">
                  <c:v>2005.6250000000109</c:v>
                </c:pt>
                <c:pt idx="152">
                  <c:v>2005.7083333333446</c:v>
                </c:pt>
                <c:pt idx="153">
                  <c:v>2005.7916666666781</c:v>
                </c:pt>
                <c:pt idx="154">
                  <c:v>2005.8750000000116</c:v>
                </c:pt>
                <c:pt idx="155">
                  <c:v>2005.9583333333449</c:v>
                </c:pt>
                <c:pt idx="156">
                  <c:v>2006.0416666666811</c:v>
                </c:pt>
                <c:pt idx="157">
                  <c:v>2006.1250000000118</c:v>
                </c:pt>
                <c:pt idx="158">
                  <c:v>2006.2083333333449</c:v>
                </c:pt>
                <c:pt idx="159">
                  <c:v>2006.2916666666811</c:v>
                </c:pt>
                <c:pt idx="160">
                  <c:v>2006.3750000000125</c:v>
                </c:pt>
                <c:pt idx="161">
                  <c:v>2006.4583333333458</c:v>
                </c:pt>
                <c:pt idx="162">
                  <c:v>2006.5416666666811</c:v>
                </c:pt>
                <c:pt idx="163">
                  <c:v>2006.6250000000127</c:v>
                </c:pt>
                <c:pt idx="164">
                  <c:v>2006.7083333333458</c:v>
                </c:pt>
                <c:pt idx="165">
                  <c:v>2006.7916666666811</c:v>
                </c:pt>
                <c:pt idx="166">
                  <c:v>2006.8750000000127</c:v>
                </c:pt>
                <c:pt idx="167">
                  <c:v>2006.9583333333458</c:v>
                </c:pt>
                <c:pt idx="168">
                  <c:v>2007.0416666666811</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2007.9583333333478</c:v>
                </c:pt>
                <c:pt idx="180">
                  <c:v>2008.0416666666831</c:v>
                </c:pt>
                <c:pt idx="181">
                  <c:v>2008.1250000000155</c:v>
                </c:pt>
                <c:pt idx="182">
                  <c:v>2008.2083333333478</c:v>
                </c:pt>
                <c:pt idx="183">
                  <c:v>2008.2916666666831</c:v>
                </c:pt>
                <c:pt idx="184">
                  <c:v>2008.3750000000159</c:v>
                </c:pt>
                <c:pt idx="185">
                  <c:v>2008.4583333333494</c:v>
                </c:pt>
                <c:pt idx="186">
                  <c:v>2008.5416666666761</c:v>
                </c:pt>
                <c:pt idx="187">
                  <c:v>2008.6250000000036</c:v>
                </c:pt>
                <c:pt idx="188">
                  <c:v>2008.7083333333358</c:v>
                </c:pt>
                <c:pt idx="189">
                  <c:v>2008.7916666666711</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2009.7083333333378</c:v>
                </c:pt>
                <c:pt idx="201">
                  <c:v>2009.7916666666731</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2010.7083333333399</c:v>
                </c:pt>
                <c:pt idx="213">
                  <c:v>2010.7916666666761</c:v>
                </c:pt>
                <c:pt idx="214">
                  <c:v>2010.8750000000073</c:v>
                </c:pt>
                <c:pt idx="215">
                  <c:v>2010.9583333333408</c:v>
                </c:pt>
              </c:numCache>
            </c:numRef>
          </c:xVal>
          <c:yVal>
            <c:numRef>
              <c:f>Alt_Scat_Era_1mrm_d!$P$16:$P$231</c:f>
              <c:numCache>
                <c:formatCode>0.0</c:formatCode>
                <c:ptCount val="216"/>
                <c:pt idx="0">
                  <c:v>1.4937169883775738</c:v>
                </c:pt>
                <c:pt idx="1">
                  <c:v>1.5016609504386838</c:v>
                </c:pt>
                <c:pt idx="2">
                  <c:v>1.4045037870279411</c:v>
                </c:pt>
                <c:pt idx="3">
                  <c:v>1.567991830045681</c:v>
                </c:pt>
                <c:pt idx="4">
                  <c:v>1.528948667743202</c:v>
                </c:pt>
                <c:pt idx="5">
                  <c:v>1.675083658505591</c:v>
                </c:pt>
                <c:pt idx="6">
                  <c:v>1.8215425179030922</c:v>
                </c:pt>
                <c:pt idx="7">
                  <c:v>1.5677657082874228</c:v>
                </c:pt>
                <c:pt idx="8">
                  <c:v>1.5176011372466178</c:v>
                </c:pt>
                <c:pt idx="9">
                  <c:v>1.5485146265345675</c:v>
                </c:pt>
                <c:pt idx="10">
                  <c:v>1.6786861617368778</c:v>
                </c:pt>
                <c:pt idx="11">
                  <c:v>1.778184393651842</c:v>
                </c:pt>
                <c:pt idx="12">
                  <c:v>1.5355460298821255</c:v>
                </c:pt>
                <c:pt idx="13">
                  <c:v>1.5755205138224424</c:v>
                </c:pt>
                <c:pt idx="14">
                  <c:v>1.5874138442285224</c:v>
                </c:pt>
                <c:pt idx="15">
                  <c:v>1.4405619196010531</c:v>
                </c:pt>
                <c:pt idx="16">
                  <c:v>1.4303129209964538</c:v>
                </c:pt>
                <c:pt idx="17">
                  <c:v>1.6055353055594372</c:v>
                </c:pt>
                <c:pt idx="18">
                  <c:v>1.6106751037184077</c:v>
                </c:pt>
                <c:pt idx="19">
                  <c:v>1.5694130822208139</c:v>
                </c:pt>
                <c:pt idx="20">
                  <c:v>1.3004452780116613</c:v>
                </c:pt>
                <c:pt idx="21">
                  <c:v>1.2266076946693099</c:v>
                </c:pt>
                <c:pt idx="22">
                  <c:v>1.6121593562444738</c:v>
                </c:pt>
                <c:pt idx="23">
                  <c:v>1.6559038908522872</c:v>
                </c:pt>
                <c:pt idx="24">
                  <c:v>1.6580973895420481</c:v>
                </c:pt>
                <c:pt idx="25">
                  <c:v>1.3370044640177341</c:v>
                </c:pt>
                <c:pt idx="26">
                  <c:v>1.5010976219885501</c:v>
                </c:pt>
                <c:pt idx="27">
                  <c:v>1.4316787904532318</c:v>
                </c:pt>
                <c:pt idx="28">
                  <c:v>1.4342435768658703</c:v>
                </c:pt>
                <c:pt idx="29">
                  <c:v>1.4731866796108684</c:v>
                </c:pt>
                <c:pt idx="30">
                  <c:v>1.4928559859233121</c:v>
                </c:pt>
                <c:pt idx="31">
                  <c:v>1.5553788039389393</c:v>
                </c:pt>
                <c:pt idx="32">
                  <c:v>1.5075427732551792</c:v>
                </c:pt>
                <c:pt idx="33">
                  <c:v>1.3647556791168813</c:v>
                </c:pt>
                <c:pt idx="34">
                  <c:v>1.5232399522169018</c:v>
                </c:pt>
                <c:pt idx="35">
                  <c:v>1.5962149686666762</c:v>
                </c:pt>
                <c:pt idx="36">
                  <c:v>1.4962594929446875</c:v>
                </c:pt>
                <c:pt idx="37">
                  <c:v>1.5630538319877694</c:v>
                </c:pt>
                <c:pt idx="38">
                  <c:v>1.5475337788810164</c:v>
                </c:pt>
                <c:pt idx="39">
                  <c:v>1.4427087422960838</c:v>
                </c:pt>
                <c:pt idx="40">
                  <c:v>1.3617086683157293</c:v>
                </c:pt>
                <c:pt idx="41">
                  <c:v>1.4362661355187161</c:v>
                </c:pt>
                <c:pt idx="42">
                  <c:v>1.4861689536814826</c:v>
                </c:pt>
                <c:pt idx="43">
                  <c:v>1.2552692848726357</c:v>
                </c:pt>
                <c:pt idx="44">
                  <c:v>1.3649644676164918</c:v>
                </c:pt>
                <c:pt idx="45">
                  <c:v>1.574492654200714</c:v>
                </c:pt>
                <c:pt idx="46">
                  <c:v>1.4535311248427203</c:v>
                </c:pt>
                <c:pt idx="47">
                  <c:v>1.4836562204543158</c:v>
                </c:pt>
                <c:pt idx="48">
                  <c:v>1.5246163122846439</c:v>
                </c:pt>
                <c:pt idx="49">
                  <c:v>1.8493999505965746</c:v>
                </c:pt>
                <c:pt idx="50">
                  <c:v>1.5555703512354828</c:v>
                </c:pt>
                <c:pt idx="51">
                  <c:v>1.3216628280313027</c:v>
                </c:pt>
                <c:pt idx="52">
                  <c:v>1.4231521678204879</c:v>
                </c:pt>
                <c:pt idx="53">
                  <c:v>1.5076346416580158</c:v>
                </c:pt>
                <c:pt idx="54">
                  <c:v>1.721169000550971</c:v>
                </c:pt>
                <c:pt idx="55">
                  <c:v>1.4789303741959194</c:v>
                </c:pt>
                <c:pt idx="56">
                  <c:v>1.343766713485969</c:v>
                </c:pt>
                <c:pt idx="57">
                  <c:v>1.4301277172322826</c:v>
                </c:pt>
                <c:pt idx="58">
                  <c:v>1.3928483538135321</c:v>
                </c:pt>
                <c:pt idx="59">
                  <c:v>1.5508193475632892</c:v>
                </c:pt>
                <c:pt idx="60">
                  <c:v>1.7970824132009489</c:v>
                </c:pt>
                <c:pt idx="61">
                  <c:v>1.6365177742690067</c:v>
                </c:pt>
                <c:pt idx="62">
                  <c:v>1.643841132184191</c:v>
                </c:pt>
                <c:pt idx="63">
                  <c:v>1.775220275141119</c:v>
                </c:pt>
                <c:pt idx="64">
                  <c:v>1.6033858231681237</c:v>
                </c:pt>
                <c:pt idx="65">
                  <c:v>1.7001474329309261</c:v>
                </c:pt>
                <c:pt idx="66">
                  <c:v>1.7505524468639271</c:v>
                </c:pt>
                <c:pt idx="67">
                  <c:v>1.6374801017911622</c:v>
                </c:pt>
                <c:pt idx="68">
                  <c:v>1.6468956487489093</c:v>
                </c:pt>
                <c:pt idx="69">
                  <c:v>1.6693896241590103</c:v>
                </c:pt>
                <c:pt idx="70">
                  <c:v>1.6587838706654801</c:v>
                </c:pt>
                <c:pt idx="71">
                  <c:v>1.736478167098588</c:v>
                </c:pt>
                <c:pt idx="72">
                  <c:v>1.6031545738710635</c:v>
                </c:pt>
                <c:pt idx="73">
                  <c:v>1.6876665912741671</c:v>
                </c:pt>
                <c:pt idx="74">
                  <c:v>1.4812804726680071</c:v>
                </c:pt>
                <c:pt idx="75">
                  <c:v>1.4582027182359119</c:v>
                </c:pt>
                <c:pt idx="76">
                  <c:v>1.4442433343769441</c:v>
                </c:pt>
                <c:pt idx="77">
                  <c:v>1.3569779862672229</c:v>
                </c:pt>
                <c:pt idx="78">
                  <c:v>1.6703075479595331</c:v>
                </c:pt>
                <c:pt idx="79">
                  <c:v>1.4974053468861559</c:v>
                </c:pt>
                <c:pt idx="80">
                  <c:v>1.4042410900318778</c:v>
                </c:pt>
                <c:pt idx="81">
                  <c:v>1.6287443747801531</c:v>
                </c:pt>
                <c:pt idx="82">
                  <c:v>1.5575355789149239</c:v>
                </c:pt>
                <c:pt idx="83">
                  <c:v>1.6080801465375949</c:v>
                </c:pt>
                <c:pt idx="84">
                  <c:v>1.5329757723523574</c:v>
                </c:pt>
                <c:pt idx="85">
                  <c:v>1.7474130358900395</c:v>
                </c:pt>
                <c:pt idx="86">
                  <c:v>1.6682602825098298</c:v>
                </c:pt>
                <c:pt idx="87">
                  <c:v>1.606614055395527</c:v>
                </c:pt>
                <c:pt idx="88">
                  <c:v>1.609484597214843</c:v>
                </c:pt>
                <c:pt idx="89">
                  <c:v>1.6869170690087574</c:v>
                </c:pt>
                <c:pt idx="90">
                  <c:v>1.5782667915297959</c:v>
                </c:pt>
                <c:pt idx="91">
                  <c:v>1.6221688679583341</c:v>
                </c:pt>
                <c:pt idx="92">
                  <c:v>1.6171598227088841</c:v>
                </c:pt>
                <c:pt idx="93">
                  <c:v>1.6970705201144141</c:v>
                </c:pt>
                <c:pt idx="94">
                  <c:v>1.4611399363279978</c:v>
                </c:pt>
                <c:pt idx="95">
                  <c:v>1.6100597842716133</c:v>
                </c:pt>
                <c:pt idx="96">
                  <c:v>1.4838609107554914</c:v>
                </c:pt>
                <c:pt idx="97">
                  <c:v>1.6058869534579379</c:v>
                </c:pt>
                <c:pt idx="98">
                  <c:v>1.4479564053215574</c:v>
                </c:pt>
                <c:pt idx="99">
                  <c:v>1.6857648287810101</c:v>
                </c:pt>
                <c:pt idx="100">
                  <c:v>1.4821316816512986</c:v>
                </c:pt>
                <c:pt idx="101">
                  <c:v>1.5739278996400412</c:v>
                </c:pt>
                <c:pt idx="102">
                  <c:v>1.6301599921071006</c:v>
                </c:pt>
                <c:pt idx="103">
                  <c:v>1.6469326133886113</c:v>
                </c:pt>
                <c:pt idx="104">
                  <c:v>1.4907827296566507</c:v>
                </c:pt>
                <c:pt idx="105">
                  <c:v>1.5066067025407108</c:v>
                </c:pt>
                <c:pt idx="106">
                  <c:v>1.6067808398060779</c:v>
                </c:pt>
                <c:pt idx="107">
                  <c:v>1.5921606721004598</c:v>
                </c:pt>
                <c:pt idx="108">
                  <c:v>1.5630599490389261</c:v>
                </c:pt>
                <c:pt idx="109">
                  <c:v>1.6343924774846978</c:v>
                </c:pt>
                <c:pt idx="110">
                  <c:v>1.5077738846089137</c:v>
                </c:pt>
                <c:pt idx="111">
                  <c:v>1.4681544858820359</c:v>
                </c:pt>
                <c:pt idx="112">
                  <c:v>1.4597591542243884</c:v>
                </c:pt>
                <c:pt idx="113">
                  <c:v>1.7045949625471004</c:v>
                </c:pt>
                <c:pt idx="114">
                  <c:v>1.633526213935844</c:v>
                </c:pt>
                <c:pt idx="115">
                  <c:v>1.6177338389505393</c:v>
                </c:pt>
                <c:pt idx="116">
                  <c:v>1.43314091057826</c:v>
                </c:pt>
                <c:pt idx="117">
                  <c:v>1.4081352106286738</c:v>
                </c:pt>
                <c:pt idx="118">
                  <c:v>1.7129584328357901</c:v>
                </c:pt>
                <c:pt idx="119">
                  <c:v>1.5863547735743737</c:v>
                </c:pt>
                <c:pt idx="120">
                  <c:v>1.6056370358611505</c:v>
                </c:pt>
                <c:pt idx="121">
                  <c:v>1.5324575420841529</c:v>
                </c:pt>
                <c:pt idx="122">
                  <c:v>1.4114764906702957</c:v>
                </c:pt>
                <c:pt idx="123">
                  <c:v>1.5079507844365303</c:v>
                </c:pt>
                <c:pt idx="124">
                  <c:v>1.5645393082722618</c:v>
                </c:pt>
                <c:pt idx="125">
                  <c:v>1.4051258978224235</c:v>
                </c:pt>
                <c:pt idx="126">
                  <c:v>1.7382754042740001</c:v>
                </c:pt>
                <c:pt idx="127">
                  <c:v>1.4489511872587875</c:v>
                </c:pt>
                <c:pt idx="128">
                  <c:v>1.4881624891267131</c:v>
                </c:pt>
                <c:pt idx="129">
                  <c:v>1.4406699123049242</c:v>
                </c:pt>
                <c:pt idx="130">
                  <c:v>1.6736642878156347</c:v>
                </c:pt>
                <c:pt idx="131">
                  <c:v>1.7361172634319841</c:v>
                </c:pt>
                <c:pt idx="132">
                  <c:v>1.4746970078218788</c:v>
                </c:pt>
                <c:pt idx="133">
                  <c:v>1.5231052415161888</c:v>
                </c:pt>
                <c:pt idx="134">
                  <c:v>1.7142057678141618</c:v>
                </c:pt>
                <c:pt idx="135">
                  <c:v>1.5345746422943825</c:v>
                </c:pt>
                <c:pt idx="136">
                  <c:v>1.5106306845211253</c:v>
                </c:pt>
                <c:pt idx="137">
                  <c:v>1.7304071367013645</c:v>
                </c:pt>
                <c:pt idx="138">
                  <c:v>1.4655017171181279</c:v>
                </c:pt>
                <c:pt idx="139">
                  <c:v>1.5332062690566428</c:v>
                </c:pt>
                <c:pt idx="140">
                  <c:v>1.5583737540490719</c:v>
                </c:pt>
                <c:pt idx="141">
                  <c:v>1.59096312465673</c:v>
                </c:pt>
                <c:pt idx="142">
                  <c:v>1.5639461794319491</c:v>
                </c:pt>
                <c:pt idx="143">
                  <c:v>1.6404214269423161</c:v>
                </c:pt>
                <c:pt idx="144">
                  <c:v>1.6705566362456701</c:v>
                </c:pt>
                <c:pt idx="145">
                  <c:v>1.6155428509467502</c:v>
                </c:pt>
                <c:pt idx="146">
                  <c:v>1.4716862660751924</c:v>
                </c:pt>
                <c:pt idx="147">
                  <c:v>1.6298447105642615</c:v>
                </c:pt>
                <c:pt idx="148">
                  <c:v>1.4306540546413864</c:v>
                </c:pt>
                <c:pt idx="149">
                  <c:v>1.4892858573445238</c:v>
                </c:pt>
                <c:pt idx="150">
                  <c:v>1.6226990367301746</c:v>
                </c:pt>
                <c:pt idx="151">
                  <c:v>1.5620757913523684</c:v>
                </c:pt>
                <c:pt idx="152">
                  <c:v>1.759332527300234</c:v>
                </c:pt>
                <c:pt idx="153">
                  <c:v>1.7116403581620672</c:v>
                </c:pt>
                <c:pt idx="154">
                  <c:v>1.5489576018424953</c:v>
                </c:pt>
                <c:pt idx="155">
                  <c:v>1.5310147537692738</c:v>
                </c:pt>
                <c:pt idx="156">
                  <c:v>1.745591735835633</c:v>
                </c:pt>
                <c:pt idx="157">
                  <c:v>1.5603316615710501</c:v>
                </c:pt>
                <c:pt idx="158">
                  <c:v>1.642892407599281</c:v>
                </c:pt>
                <c:pt idx="159">
                  <c:v>1.5005672729694304</c:v>
                </c:pt>
                <c:pt idx="160">
                  <c:v>1.3937842786445438</c:v>
                </c:pt>
                <c:pt idx="161">
                  <c:v>1.6767282446628962</c:v>
                </c:pt>
                <c:pt idx="162">
                  <c:v>1.6503678304808314</c:v>
                </c:pt>
                <c:pt idx="163">
                  <c:v>1.4384297848132233</c:v>
                </c:pt>
                <c:pt idx="164">
                  <c:v>1.534516749299748</c:v>
                </c:pt>
                <c:pt idx="165">
                  <c:v>1.6725851245194403</c:v>
                </c:pt>
                <c:pt idx="166">
                  <c:v>1.5540750512866301</c:v>
                </c:pt>
                <c:pt idx="167">
                  <c:v>1.7199514552366209</c:v>
                </c:pt>
                <c:pt idx="168">
                  <c:v>1.6794095710160721</c:v>
                </c:pt>
                <c:pt idx="169">
                  <c:v>1.5403689781552821</c:v>
                </c:pt>
                <c:pt idx="170">
                  <c:v>1.641872661609592</c:v>
                </c:pt>
                <c:pt idx="171">
                  <c:v>1.4773729301124996</c:v>
                </c:pt>
                <c:pt idx="172">
                  <c:v>1.5304805921010891</c:v>
                </c:pt>
                <c:pt idx="173">
                  <c:v>1.4886546630637791</c:v>
                </c:pt>
                <c:pt idx="174">
                  <c:v>1.4954882244603755</c:v>
                </c:pt>
                <c:pt idx="175">
                  <c:v>1.6571592300470577</c:v>
                </c:pt>
                <c:pt idx="176">
                  <c:v>1.6204444450136313</c:v>
                </c:pt>
                <c:pt idx="177">
                  <c:v>1.5540304055022263</c:v>
                </c:pt>
                <c:pt idx="178">
                  <c:v>1.6900678022929241</c:v>
                </c:pt>
                <c:pt idx="179">
                  <c:v>1.7042527898358883</c:v>
                </c:pt>
                <c:pt idx="180">
                  <c:v>1.5968456869175804</c:v>
                </c:pt>
                <c:pt idx="181">
                  <c:v>1.6639618732409318</c:v>
                </c:pt>
                <c:pt idx="182">
                  <c:v>1.481786750346511</c:v>
                </c:pt>
                <c:pt idx="183">
                  <c:v>1.4539762873724487</c:v>
                </c:pt>
                <c:pt idx="184">
                  <c:v>1.2941360597951699</c:v>
                </c:pt>
                <c:pt idx="185">
                  <c:v>1.5812748540765755</c:v>
                </c:pt>
                <c:pt idx="186">
                  <c:v>1.5405326306943898</c:v>
                </c:pt>
                <c:pt idx="187">
                  <c:v>1.4890190045702545</c:v>
                </c:pt>
                <c:pt idx="188">
                  <c:v>1.5719761540343695</c:v>
                </c:pt>
                <c:pt idx="189">
                  <c:v>1.6724998093547161</c:v>
                </c:pt>
                <c:pt idx="190">
                  <c:v>1.6220985384391826</c:v>
                </c:pt>
                <c:pt idx="191">
                  <c:v>1.508079016955862</c:v>
                </c:pt>
                <c:pt idx="192">
                  <c:v>1.548863194960854</c:v>
                </c:pt>
                <c:pt idx="193">
                  <c:v>1.5919264689850479</c:v>
                </c:pt>
                <c:pt idx="194">
                  <c:v>1.4181267972807556</c:v>
                </c:pt>
                <c:pt idx="195">
                  <c:v>1.4276821172111798</c:v>
                </c:pt>
                <c:pt idx="196">
                  <c:v>1.2963193823672639</c:v>
                </c:pt>
                <c:pt idx="197">
                  <c:v>1.2755253635767601</c:v>
                </c:pt>
                <c:pt idx="198">
                  <c:v>1.6068238871582399</c:v>
                </c:pt>
                <c:pt idx="199">
                  <c:v>1.4322933025910558</c:v>
                </c:pt>
                <c:pt idx="200">
                  <c:v>1.6859755022094152</c:v>
                </c:pt>
                <c:pt idx="201">
                  <c:v>1.4166669362996378</c:v>
                </c:pt>
                <c:pt idx="202">
                  <c:v>1.4986341477584308</c:v>
                </c:pt>
                <c:pt idx="203">
                  <c:v>1.3769947138463834</c:v>
                </c:pt>
                <c:pt idx="204">
                  <c:v>1.6290793839681614</c:v>
                </c:pt>
                <c:pt idx="205">
                  <c:v>1.57612261093133</c:v>
                </c:pt>
                <c:pt idx="206">
                  <c:v>1.5666936610924518</c:v>
                </c:pt>
                <c:pt idx="207">
                  <c:v>1.5107957323581098</c:v>
                </c:pt>
                <c:pt idx="208">
                  <c:v>1.5444961856947559</c:v>
                </c:pt>
                <c:pt idx="209">
                  <c:v>1.6571271703442927</c:v>
                </c:pt>
                <c:pt idx="210">
                  <c:v>1.6786984733413581</c:v>
                </c:pt>
                <c:pt idx="211">
                  <c:v>1.5623653651259357</c:v>
                </c:pt>
                <c:pt idx="212">
                  <c:v>1.5329107753564377</c:v>
                </c:pt>
                <c:pt idx="213">
                  <c:v>1.6072235944352615</c:v>
                </c:pt>
                <c:pt idx="214">
                  <c:v>1.5026785674763381</c:v>
                </c:pt>
                <c:pt idx="215">
                  <c:v>1.5511852082899718</c:v>
                </c:pt>
              </c:numCache>
            </c:numRef>
          </c:yVal>
        </c:ser>
        <c:ser>
          <c:idx val="1"/>
          <c:order val="1"/>
          <c:tx>
            <c:strRef>
              <c:f>Alt_Scat_Era_1mrm_d!$Q$15</c:f>
              <c:strCache>
                <c:ptCount val="1"/>
                <c:pt idx="0">
                  <c:v>ERA_10m</c:v>
                </c:pt>
              </c:strCache>
            </c:strRef>
          </c:tx>
          <c:spPr>
            <a:ln>
              <a:solidFill>
                <a:schemeClr val="accent6">
                  <a:lumMod val="75000"/>
                </a:schemeClr>
              </a:solidFill>
            </a:ln>
          </c:spPr>
          <c:marker>
            <c:symbol val="none"/>
          </c:marker>
          <c:xVal>
            <c:numRef>
              <c:f>Alt_Scat_Era_1mrm_d!$O$16:$O$231</c:f>
              <c:numCache>
                <c:formatCode>0</c:formatCode>
                <c:ptCount val="216"/>
                <c:pt idx="0">
                  <c:v>1993.0416666666681</c:v>
                </c:pt>
                <c:pt idx="1">
                  <c:v>1993.1250000000009</c:v>
                </c:pt>
                <c:pt idx="2">
                  <c:v>1993.2083333333328</c:v>
                </c:pt>
                <c:pt idx="3">
                  <c:v>1993.2916666666681</c:v>
                </c:pt>
                <c:pt idx="4">
                  <c:v>1993.3750000000009</c:v>
                </c:pt>
                <c:pt idx="5">
                  <c:v>1993.4583333333346</c:v>
                </c:pt>
                <c:pt idx="6">
                  <c:v>1993.5416666666681</c:v>
                </c:pt>
                <c:pt idx="7">
                  <c:v>1993.6250000000016</c:v>
                </c:pt>
                <c:pt idx="8">
                  <c:v>1993.7083333333348</c:v>
                </c:pt>
                <c:pt idx="9">
                  <c:v>1993.7916666666711</c:v>
                </c:pt>
                <c:pt idx="10">
                  <c:v>1993.8750000000018</c:v>
                </c:pt>
                <c:pt idx="11">
                  <c:v>1993.9583333333358</c:v>
                </c:pt>
                <c:pt idx="12">
                  <c:v>1994.0416666666711</c:v>
                </c:pt>
                <c:pt idx="13">
                  <c:v>1994.1250000000025</c:v>
                </c:pt>
                <c:pt idx="14">
                  <c:v>1994.2083333333358</c:v>
                </c:pt>
                <c:pt idx="15">
                  <c:v>1994.2916666666711</c:v>
                </c:pt>
                <c:pt idx="16">
                  <c:v>1994.375000000003</c:v>
                </c:pt>
                <c:pt idx="17">
                  <c:v>1994.4583333333358</c:v>
                </c:pt>
                <c:pt idx="18">
                  <c:v>1994.5416666666711</c:v>
                </c:pt>
                <c:pt idx="19">
                  <c:v>1994.6250000000036</c:v>
                </c:pt>
                <c:pt idx="20">
                  <c:v>1994.7083333333358</c:v>
                </c:pt>
                <c:pt idx="21">
                  <c:v>1994.7916666666711</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1995.7083333333378</c:v>
                </c:pt>
                <c:pt idx="33">
                  <c:v>1995.7916666666731</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1996.7083333333399</c:v>
                </c:pt>
                <c:pt idx="45">
                  <c:v>1996.7916666666761</c:v>
                </c:pt>
                <c:pt idx="46">
                  <c:v>1996.8750000000073</c:v>
                </c:pt>
                <c:pt idx="47">
                  <c:v>1996.9583333333408</c:v>
                </c:pt>
                <c:pt idx="48">
                  <c:v>1997.0416666666761</c:v>
                </c:pt>
                <c:pt idx="49">
                  <c:v>1997.1250000000082</c:v>
                </c:pt>
                <c:pt idx="50">
                  <c:v>1997.2083333333408</c:v>
                </c:pt>
                <c:pt idx="51">
                  <c:v>1997.2916666666761</c:v>
                </c:pt>
                <c:pt idx="52">
                  <c:v>1997.3750000000084</c:v>
                </c:pt>
                <c:pt idx="53">
                  <c:v>1997.4583333333408</c:v>
                </c:pt>
                <c:pt idx="54">
                  <c:v>1997.5416666666761</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1998.4583333333428</c:v>
                </c:pt>
                <c:pt idx="66">
                  <c:v>1998.5416666666781</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1999.2916666666811</c:v>
                </c:pt>
                <c:pt idx="76">
                  <c:v>1999.3750000000121</c:v>
                </c:pt>
                <c:pt idx="77">
                  <c:v>1999.4583333333449</c:v>
                </c:pt>
                <c:pt idx="78">
                  <c:v>1999.5416666666811</c:v>
                </c:pt>
                <c:pt idx="79">
                  <c:v>1999.6250000000125</c:v>
                </c:pt>
                <c:pt idx="80">
                  <c:v>1999.7083333333458</c:v>
                </c:pt>
                <c:pt idx="81">
                  <c:v>1999.7916666666811</c:v>
                </c:pt>
                <c:pt idx="82">
                  <c:v>1999.8750000000127</c:v>
                </c:pt>
                <c:pt idx="83">
                  <c:v>1999.9583333333458</c:v>
                </c:pt>
                <c:pt idx="84">
                  <c:v>2000.0416666666811</c:v>
                </c:pt>
                <c:pt idx="85">
                  <c:v>2000.1250000000134</c:v>
                </c:pt>
                <c:pt idx="86">
                  <c:v>2000.2083333333458</c:v>
                </c:pt>
                <c:pt idx="87">
                  <c:v>2000.2916666666811</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2001.2083333333478</c:v>
                </c:pt>
                <c:pt idx="99">
                  <c:v>2001.2916666666831</c:v>
                </c:pt>
                <c:pt idx="100">
                  <c:v>2001.3750000000157</c:v>
                </c:pt>
                <c:pt idx="101">
                  <c:v>2001.4583333333492</c:v>
                </c:pt>
                <c:pt idx="102">
                  <c:v>2001.5416666666831</c:v>
                </c:pt>
                <c:pt idx="103">
                  <c:v>2001.6250000000159</c:v>
                </c:pt>
                <c:pt idx="104">
                  <c:v>2001.7083333333496</c:v>
                </c:pt>
                <c:pt idx="105">
                  <c:v>2001.7916666666833</c:v>
                </c:pt>
                <c:pt idx="106">
                  <c:v>2001.8750000000164</c:v>
                </c:pt>
                <c:pt idx="107">
                  <c:v>2001.9583333333499</c:v>
                </c:pt>
                <c:pt idx="108">
                  <c:v>2002.0416666666811</c:v>
                </c:pt>
                <c:pt idx="109">
                  <c:v>2002.1250000000045</c:v>
                </c:pt>
                <c:pt idx="110">
                  <c:v>2002.2083333333378</c:v>
                </c:pt>
                <c:pt idx="111">
                  <c:v>2002.2916666666715</c:v>
                </c:pt>
                <c:pt idx="112">
                  <c:v>2002.3750000000052</c:v>
                </c:pt>
                <c:pt idx="113">
                  <c:v>2002.4583333333378</c:v>
                </c:pt>
                <c:pt idx="114">
                  <c:v>2002.5416666666717</c:v>
                </c:pt>
                <c:pt idx="115">
                  <c:v>2002.6250000000055</c:v>
                </c:pt>
                <c:pt idx="116">
                  <c:v>2002.7083333333392</c:v>
                </c:pt>
                <c:pt idx="117">
                  <c:v>2002.7916666666731</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2003.5416666666761</c:v>
                </c:pt>
                <c:pt idx="127">
                  <c:v>2003.6250000000073</c:v>
                </c:pt>
                <c:pt idx="128">
                  <c:v>2003.7083333333408</c:v>
                </c:pt>
                <c:pt idx="129">
                  <c:v>2003.7916666666761</c:v>
                </c:pt>
                <c:pt idx="130">
                  <c:v>2003.8750000000075</c:v>
                </c:pt>
                <c:pt idx="131">
                  <c:v>2003.9583333333408</c:v>
                </c:pt>
                <c:pt idx="132">
                  <c:v>2004.0416666666761</c:v>
                </c:pt>
                <c:pt idx="133">
                  <c:v>2004.1250000000082</c:v>
                </c:pt>
                <c:pt idx="134">
                  <c:v>2004.2083333333408</c:v>
                </c:pt>
                <c:pt idx="135">
                  <c:v>2004.2916666666761</c:v>
                </c:pt>
                <c:pt idx="136">
                  <c:v>2004.3750000000089</c:v>
                </c:pt>
                <c:pt idx="137">
                  <c:v>2004.4583333333408</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2005.2916666666781</c:v>
                </c:pt>
                <c:pt idx="148">
                  <c:v>2005.3750000000107</c:v>
                </c:pt>
                <c:pt idx="149">
                  <c:v>2005.4583333333428</c:v>
                </c:pt>
                <c:pt idx="150">
                  <c:v>2005.5416666666781</c:v>
                </c:pt>
                <c:pt idx="151">
                  <c:v>2005.6250000000109</c:v>
                </c:pt>
                <c:pt idx="152">
                  <c:v>2005.7083333333446</c:v>
                </c:pt>
                <c:pt idx="153">
                  <c:v>2005.7916666666781</c:v>
                </c:pt>
                <c:pt idx="154">
                  <c:v>2005.8750000000116</c:v>
                </c:pt>
                <c:pt idx="155">
                  <c:v>2005.9583333333449</c:v>
                </c:pt>
                <c:pt idx="156">
                  <c:v>2006.0416666666811</c:v>
                </c:pt>
                <c:pt idx="157">
                  <c:v>2006.1250000000118</c:v>
                </c:pt>
                <c:pt idx="158">
                  <c:v>2006.2083333333449</c:v>
                </c:pt>
                <c:pt idx="159">
                  <c:v>2006.2916666666811</c:v>
                </c:pt>
                <c:pt idx="160">
                  <c:v>2006.3750000000125</c:v>
                </c:pt>
                <c:pt idx="161">
                  <c:v>2006.4583333333458</c:v>
                </c:pt>
                <c:pt idx="162">
                  <c:v>2006.5416666666811</c:v>
                </c:pt>
                <c:pt idx="163">
                  <c:v>2006.6250000000127</c:v>
                </c:pt>
                <c:pt idx="164">
                  <c:v>2006.7083333333458</c:v>
                </c:pt>
                <c:pt idx="165">
                  <c:v>2006.7916666666811</c:v>
                </c:pt>
                <c:pt idx="166">
                  <c:v>2006.8750000000127</c:v>
                </c:pt>
                <c:pt idx="167">
                  <c:v>2006.9583333333458</c:v>
                </c:pt>
                <c:pt idx="168">
                  <c:v>2007.0416666666811</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2007.9583333333478</c:v>
                </c:pt>
                <c:pt idx="180">
                  <c:v>2008.0416666666831</c:v>
                </c:pt>
                <c:pt idx="181">
                  <c:v>2008.1250000000155</c:v>
                </c:pt>
                <c:pt idx="182">
                  <c:v>2008.2083333333478</c:v>
                </c:pt>
                <c:pt idx="183">
                  <c:v>2008.2916666666831</c:v>
                </c:pt>
                <c:pt idx="184">
                  <c:v>2008.3750000000159</c:v>
                </c:pt>
                <c:pt idx="185">
                  <c:v>2008.4583333333494</c:v>
                </c:pt>
                <c:pt idx="186">
                  <c:v>2008.5416666666761</c:v>
                </c:pt>
                <c:pt idx="187">
                  <c:v>2008.6250000000036</c:v>
                </c:pt>
                <c:pt idx="188">
                  <c:v>2008.7083333333358</c:v>
                </c:pt>
                <c:pt idx="189">
                  <c:v>2008.7916666666711</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2009.7083333333378</c:v>
                </c:pt>
                <c:pt idx="201">
                  <c:v>2009.7916666666731</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2010.7083333333399</c:v>
                </c:pt>
                <c:pt idx="213">
                  <c:v>2010.7916666666761</c:v>
                </c:pt>
                <c:pt idx="214">
                  <c:v>2010.8750000000073</c:v>
                </c:pt>
                <c:pt idx="215">
                  <c:v>2010.9583333333408</c:v>
                </c:pt>
              </c:numCache>
            </c:numRef>
          </c:xVal>
          <c:yVal>
            <c:numRef>
              <c:f>Alt_Scat_Era_1mrm_d!$Q$16:$Q$231</c:f>
              <c:numCache>
                <c:formatCode>0.0</c:formatCode>
                <c:ptCount val="216"/>
                <c:pt idx="0">
                  <c:v>1.0509949891499943</c:v>
                </c:pt>
                <c:pt idx="1">
                  <c:v>1.0392302722599907</c:v>
                </c:pt>
                <c:pt idx="2">
                  <c:v>0.97221527701000265</c:v>
                </c:pt>
                <c:pt idx="3">
                  <c:v>1.0818795351399935</c:v>
                </c:pt>
                <c:pt idx="4">
                  <c:v>1.119796577739993</c:v>
                </c:pt>
                <c:pt idx="5">
                  <c:v>1.2666041871899896</c:v>
                </c:pt>
                <c:pt idx="6">
                  <c:v>1.4520035818599997</c:v>
                </c:pt>
                <c:pt idx="7">
                  <c:v>1.2142731287300021</c:v>
                </c:pt>
                <c:pt idx="8">
                  <c:v>1.0949953477099934</c:v>
                </c:pt>
                <c:pt idx="9">
                  <c:v>1.1329754996399997</c:v>
                </c:pt>
                <c:pt idx="10">
                  <c:v>1.2000173348200069</c:v>
                </c:pt>
                <c:pt idx="11">
                  <c:v>1.3417908967999932</c:v>
                </c:pt>
                <c:pt idx="12">
                  <c:v>1.1772021021199999</c:v>
                </c:pt>
                <c:pt idx="13">
                  <c:v>1.2096943937599847</c:v>
                </c:pt>
                <c:pt idx="14">
                  <c:v>1.1332412197600004</c:v>
                </c:pt>
                <c:pt idx="15">
                  <c:v>1.042101782849993</c:v>
                </c:pt>
                <c:pt idx="16">
                  <c:v>1.1111441723500004</c:v>
                </c:pt>
                <c:pt idx="17">
                  <c:v>1.330252277</c:v>
                </c:pt>
                <c:pt idx="18">
                  <c:v>1.3981830730300064</c:v>
                </c:pt>
                <c:pt idx="19">
                  <c:v>1.3312705148899999</c:v>
                </c:pt>
                <c:pt idx="20">
                  <c:v>1.1056127436400001</c:v>
                </c:pt>
                <c:pt idx="21">
                  <c:v>0.92345139926000019</c:v>
                </c:pt>
                <c:pt idx="22">
                  <c:v>1.2039855139200002</c:v>
                </c:pt>
                <c:pt idx="23">
                  <c:v>1.2671505831400003</c:v>
                </c:pt>
                <c:pt idx="24">
                  <c:v>1.2870525850000001</c:v>
                </c:pt>
                <c:pt idx="25">
                  <c:v>0.95195281130000065</c:v>
                </c:pt>
                <c:pt idx="26">
                  <c:v>1.1089823942499999</c:v>
                </c:pt>
                <c:pt idx="27">
                  <c:v>1.0318640190399886</c:v>
                </c:pt>
                <c:pt idx="28">
                  <c:v>1.0424926113900002</c:v>
                </c:pt>
                <c:pt idx="29">
                  <c:v>1.1732481200900065</c:v>
                </c:pt>
                <c:pt idx="30">
                  <c:v>1.1809130673099997</c:v>
                </c:pt>
                <c:pt idx="31">
                  <c:v>1.3512540528399937</c:v>
                </c:pt>
                <c:pt idx="32">
                  <c:v>1.3218612054899879</c:v>
                </c:pt>
                <c:pt idx="33">
                  <c:v>1.0882019326699996</c:v>
                </c:pt>
                <c:pt idx="34">
                  <c:v>1.1591490688599997</c:v>
                </c:pt>
                <c:pt idx="35">
                  <c:v>1.1543772599000059</c:v>
                </c:pt>
                <c:pt idx="36">
                  <c:v>1.0948158614500081</c:v>
                </c:pt>
                <c:pt idx="37">
                  <c:v>1.1799173993099998</c:v>
                </c:pt>
                <c:pt idx="38">
                  <c:v>1.1995284450699943</c:v>
                </c:pt>
                <c:pt idx="39">
                  <c:v>1.0930157720400002</c:v>
                </c:pt>
                <c:pt idx="40">
                  <c:v>1.0660121762900099</c:v>
                </c:pt>
                <c:pt idx="41">
                  <c:v>1.2326478757499997</c:v>
                </c:pt>
                <c:pt idx="42">
                  <c:v>1.3628620722699996</c:v>
                </c:pt>
                <c:pt idx="43">
                  <c:v>1.184276921600012</c:v>
                </c:pt>
                <c:pt idx="44">
                  <c:v>1.208607866580006</c:v>
                </c:pt>
                <c:pt idx="45">
                  <c:v>1.2797184384199998</c:v>
                </c:pt>
                <c:pt idx="46">
                  <c:v>1.2180755168499999</c:v>
                </c:pt>
                <c:pt idx="47">
                  <c:v>1.2715893976299872</c:v>
                </c:pt>
                <c:pt idx="48">
                  <c:v>1.2108429479899998</c:v>
                </c:pt>
                <c:pt idx="49">
                  <c:v>1.4420655508199998</c:v>
                </c:pt>
                <c:pt idx="50">
                  <c:v>1.1560559528800083</c:v>
                </c:pt>
                <c:pt idx="51">
                  <c:v>0.95464688159000322</c:v>
                </c:pt>
                <c:pt idx="52">
                  <c:v>1.0552633923999872</c:v>
                </c:pt>
                <c:pt idx="53">
                  <c:v>1.1618134069300003</c:v>
                </c:pt>
                <c:pt idx="54">
                  <c:v>1.4083899223699996</c:v>
                </c:pt>
                <c:pt idx="55">
                  <c:v>1.2975401338300001</c:v>
                </c:pt>
                <c:pt idx="56">
                  <c:v>1.1042527964600055</c:v>
                </c:pt>
                <c:pt idx="57">
                  <c:v>1.1261632673799944</c:v>
                </c:pt>
                <c:pt idx="58">
                  <c:v>1.0852923380100004</c:v>
                </c:pt>
                <c:pt idx="59">
                  <c:v>1.1981652504999998</c:v>
                </c:pt>
                <c:pt idx="60">
                  <c:v>1.3779034953699905</c:v>
                </c:pt>
                <c:pt idx="61">
                  <c:v>1.2643317425099914</c:v>
                </c:pt>
                <c:pt idx="62">
                  <c:v>1.1588314925999932</c:v>
                </c:pt>
                <c:pt idx="63">
                  <c:v>1.2517767431299898</c:v>
                </c:pt>
                <c:pt idx="64">
                  <c:v>1.1824095190700001</c:v>
                </c:pt>
                <c:pt idx="65">
                  <c:v>1.3346786606899999</c:v>
                </c:pt>
                <c:pt idx="66">
                  <c:v>1.4806468587599941</c:v>
                </c:pt>
                <c:pt idx="67">
                  <c:v>1.4566392899699918</c:v>
                </c:pt>
                <c:pt idx="68">
                  <c:v>1.41420414182</c:v>
                </c:pt>
                <c:pt idx="69">
                  <c:v>1.3057301823399914</c:v>
                </c:pt>
                <c:pt idx="70">
                  <c:v>1.2142862072099916</c:v>
                </c:pt>
                <c:pt idx="71">
                  <c:v>1.3626733103599944</c:v>
                </c:pt>
                <c:pt idx="72">
                  <c:v>1.1961959361600074</c:v>
                </c:pt>
                <c:pt idx="73">
                  <c:v>1.2778985696499996</c:v>
                </c:pt>
                <c:pt idx="74">
                  <c:v>1.0903434221000001</c:v>
                </c:pt>
                <c:pt idx="75">
                  <c:v>1.03912564537999</c:v>
                </c:pt>
                <c:pt idx="76">
                  <c:v>1.0718733136499925</c:v>
                </c:pt>
                <c:pt idx="77">
                  <c:v>1.0426644621799934</c:v>
                </c:pt>
                <c:pt idx="78">
                  <c:v>1.4633010151799875</c:v>
                </c:pt>
                <c:pt idx="79">
                  <c:v>1.25563127130999</c:v>
                </c:pt>
                <c:pt idx="80">
                  <c:v>1.2545934426999932</c:v>
                </c:pt>
                <c:pt idx="81">
                  <c:v>1.2796030591499925</c:v>
                </c:pt>
                <c:pt idx="82">
                  <c:v>1.11498138409</c:v>
                </c:pt>
                <c:pt idx="83">
                  <c:v>1.1710271559400001</c:v>
                </c:pt>
                <c:pt idx="84">
                  <c:v>1.0822502889900001</c:v>
                </c:pt>
                <c:pt idx="85">
                  <c:v>1.2931582325899942</c:v>
                </c:pt>
                <c:pt idx="86">
                  <c:v>1.14110395332</c:v>
                </c:pt>
                <c:pt idx="87">
                  <c:v>1.0871087249300064</c:v>
                </c:pt>
                <c:pt idx="88">
                  <c:v>1.0991440313099998</c:v>
                </c:pt>
                <c:pt idx="89">
                  <c:v>1.2637480727099943</c:v>
                </c:pt>
                <c:pt idx="90">
                  <c:v>1.239011947279993</c:v>
                </c:pt>
                <c:pt idx="91">
                  <c:v>1.2452588970099923</c:v>
                </c:pt>
                <c:pt idx="92">
                  <c:v>1.1562423534799997</c:v>
                </c:pt>
                <c:pt idx="93">
                  <c:v>1.1898138730500003</c:v>
                </c:pt>
                <c:pt idx="94">
                  <c:v>1.0124817055499944</c:v>
                </c:pt>
                <c:pt idx="95">
                  <c:v>1.1597615126499925</c:v>
                </c:pt>
                <c:pt idx="96">
                  <c:v>1.1004350501599998</c:v>
                </c:pt>
                <c:pt idx="97">
                  <c:v>1.1481881417300115</c:v>
                </c:pt>
                <c:pt idx="98">
                  <c:v>1.0104483912599942</c:v>
                </c:pt>
                <c:pt idx="99">
                  <c:v>1.1826510744800072</c:v>
                </c:pt>
                <c:pt idx="100">
                  <c:v>0.97277080905000313</c:v>
                </c:pt>
                <c:pt idx="101">
                  <c:v>1.2229534497300003</c:v>
                </c:pt>
                <c:pt idx="102">
                  <c:v>1.2927849904200004</c:v>
                </c:pt>
                <c:pt idx="103">
                  <c:v>1.3569840655799998</c:v>
                </c:pt>
                <c:pt idx="104">
                  <c:v>1.1575660753599939</c:v>
                </c:pt>
                <c:pt idx="105">
                  <c:v>1.1163313932399934</c:v>
                </c:pt>
                <c:pt idx="106">
                  <c:v>1.2094403913099923</c:v>
                </c:pt>
                <c:pt idx="107">
                  <c:v>1.1826781423200003</c:v>
                </c:pt>
                <c:pt idx="108">
                  <c:v>1.18100267261</c:v>
                </c:pt>
                <c:pt idx="109">
                  <c:v>1.1948386921899925</c:v>
                </c:pt>
                <c:pt idx="110">
                  <c:v>1.1162809604100099</c:v>
                </c:pt>
                <c:pt idx="111">
                  <c:v>1.0301482505699939</c:v>
                </c:pt>
                <c:pt idx="112">
                  <c:v>1.0652413496599944</c:v>
                </c:pt>
                <c:pt idx="113">
                  <c:v>1.3387057019100059</c:v>
                </c:pt>
                <c:pt idx="114">
                  <c:v>1.3342821585800058</c:v>
                </c:pt>
                <c:pt idx="115">
                  <c:v>1.3083380121299939</c:v>
                </c:pt>
                <c:pt idx="116">
                  <c:v>1.0660085136599999</c:v>
                </c:pt>
                <c:pt idx="117">
                  <c:v>0.99083289357000071</c:v>
                </c:pt>
                <c:pt idx="118">
                  <c:v>1.2467593355500002</c:v>
                </c:pt>
                <c:pt idx="119">
                  <c:v>1.1698039176100004</c:v>
                </c:pt>
                <c:pt idx="120">
                  <c:v>1.2339690414099895</c:v>
                </c:pt>
                <c:pt idx="121">
                  <c:v>1.15913665757999</c:v>
                </c:pt>
                <c:pt idx="122">
                  <c:v>0.9910712849400003</c:v>
                </c:pt>
                <c:pt idx="123">
                  <c:v>1.0895073566800004</c:v>
                </c:pt>
                <c:pt idx="124">
                  <c:v>1.2437390096599927</c:v>
                </c:pt>
                <c:pt idx="125">
                  <c:v>1.0561621923300004</c:v>
                </c:pt>
                <c:pt idx="126">
                  <c:v>1.4340946625599886</c:v>
                </c:pt>
                <c:pt idx="127">
                  <c:v>1.1828483093299997</c:v>
                </c:pt>
                <c:pt idx="128">
                  <c:v>1.1672013382999944</c:v>
                </c:pt>
                <c:pt idx="129">
                  <c:v>1.0509057133299942</c:v>
                </c:pt>
                <c:pt idx="130">
                  <c:v>1.1338175337700072</c:v>
                </c:pt>
                <c:pt idx="131">
                  <c:v>1.3032650596300002</c:v>
                </c:pt>
                <c:pt idx="132">
                  <c:v>1.06222390752</c:v>
                </c:pt>
                <c:pt idx="133">
                  <c:v>1.1702820077700069</c:v>
                </c:pt>
                <c:pt idx="134">
                  <c:v>1.3009531507299998</c:v>
                </c:pt>
                <c:pt idx="135">
                  <c:v>1.1627529995300092</c:v>
                </c:pt>
                <c:pt idx="136">
                  <c:v>1.1828463146999999</c:v>
                </c:pt>
                <c:pt idx="137">
                  <c:v>1.4204893407399934</c:v>
                </c:pt>
                <c:pt idx="138">
                  <c:v>1.122819826530006</c:v>
                </c:pt>
                <c:pt idx="139">
                  <c:v>1.3242341077399942</c:v>
                </c:pt>
                <c:pt idx="140">
                  <c:v>1.22994912388</c:v>
                </c:pt>
                <c:pt idx="141">
                  <c:v>1.2544596479999932</c:v>
                </c:pt>
                <c:pt idx="142">
                  <c:v>1.0922333999999996</c:v>
                </c:pt>
                <c:pt idx="143">
                  <c:v>1.1969211317899999</c:v>
                </c:pt>
                <c:pt idx="144">
                  <c:v>1.2803588943699999</c:v>
                </c:pt>
                <c:pt idx="145">
                  <c:v>1.2038331393500004</c:v>
                </c:pt>
                <c:pt idx="146">
                  <c:v>1.0474100981199934</c:v>
                </c:pt>
                <c:pt idx="147">
                  <c:v>1.2500533867300003</c:v>
                </c:pt>
                <c:pt idx="148">
                  <c:v>1.0459529367900062</c:v>
                </c:pt>
                <c:pt idx="149">
                  <c:v>1.13434144014</c:v>
                </c:pt>
                <c:pt idx="150">
                  <c:v>1.3554936131499893</c:v>
                </c:pt>
                <c:pt idx="151">
                  <c:v>1.28244418339</c:v>
                </c:pt>
                <c:pt idx="152">
                  <c:v>1.3680451376600071</c:v>
                </c:pt>
                <c:pt idx="153">
                  <c:v>1.2721284486300002</c:v>
                </c:pt>
                <c:pt idx="154">
                  <c:v>1.0819473269200055</c:v>
                </c:pt>
                <c:pt idx="155">
                  <c:v>1.0701522152000003</c:v>
                </c:pt>
                <c:pt idx="156">
                  <c:v>1.3853144446699996</c:v>
                </c:pt>
                <c:pt idx="157">
                  <c:v>1.1406741338100057</c:v>
                </c:pt>
                <c:pt idx="158">
                  <c:v>1.2217726063899932</c:v>
                </c:pt>
                <c:pt idx="159">
                  <c:v>1.0804316823199911</c:v>
                </c:pt>
                <c:pt idx="160">
                  <c:v>0.96890320540000063</c:v>
                </c:pt>
                <c:pt idx="161">
                  <c:v>1.3306020405699996</c:v>
                </c:pt>
                <c:pt idx="162">
                  <c:v>1.4018300651199902</c:v>
                </c:pt>
                <c:pt idx="163">
                  <c:v>1.2135450255900002</c:v>
                </c:pt>
                <c:pt idx="164">
                  <c:v>1.3013675011199997</c:v>
                </c:pt>
                <c:pt idx="165">
                  <c:v>1.3461369562599996</c:v>
                </c:pt>
                <c:pt idx="166">
                  <c:v>1.1485176072199996</c:v>
                </c:pt>
                <c:pt idx="167">
                  <c:v>1.3210767266300003</c:v>
                </c:pt>
                <c:pt idx="168">
                  <c:v>1.3819780031000004</c:v>
                </c:pt>
                <c:pt idx="169">
                  <c:v>1.2098074892699944</c:v>
                </c:pt>
                <c:pt idx="170">
                  <c:v>1.3070021971599932</c:v>
                </c:pt>
                <c:pt idx="171">
                  <c:v>1.1224376837200003</c:v>
                </c:pt>
                <c:pt idx="172">
                  <c:v>1.1471893495499996</c:v>
                </c:pt>
                <c:pt idx="173">
                  <c:v>1.2408444018899996</c:v>
                </c:pt>
                <c:pt idx="174">
                  <c:v>1.27716956118</c:v>
                </c:pt>
                <c:pt idx="175">
                  <c:v>1.4568163329999937</c:v>
                </c:pt>
                <c:pt idx="176">
                  <c:v>1.3611438001499998</c:v>
                </c:pt>
                <c:pt idx="177">
                  <c:v>1.2611242500799835</c:v>
                </c:pt>
                <c:pt idx="178">
                  <c:v>1.2966613186699905</c:v>
                </c:pt>
                <c:pt idx="179">
                  <c:v>1.3483853083400001</c:v>
                </c:pt>
                <c:pt idx="180">
                  <c:v>1.2964436808100004</c:v>
                </c:pt>
                <c:pt idx="181">
                  <c:v>1.3221312641400003</c:v>
                </c:pt>
                <c:pt idx="182">
                  <c:v>1.0794582262499999</c:v>
                </c:pt>
                <c:pt idx="183">
                  <c:v>1.0916860818099998</c:v>
                </c:pt>
                <c:pt idx="184">
                  <c:v>0.95931208568999959</c:v>
                </c:pt>
                <c:pt idx="185">
                  <c:v>1.3392531915000001</c:v>
                </c:pt>
                <c:pt idx="186">
                  <c:v>1.3278884032400002</c:v>
                </c:pt>
                <c:pt idx="187">
                  <c:v>1.2928479202400067</c:v>
                </c:pt>
                <c:pt idx="188">
                  <c:v>1.2940558966400058</c:v>
                </c:pt>
                <c:pt idx="189">
                  <c:v>1.3768290545899944</c:v>
                </c:pt>
                <c:pt idx="190">
                  <c:v>1.2631853882300002</c:v>
                </c:pt>
                <c:pt idx="191">
                  <c:v>1.1378527919900003</c:v>
                </c:pt>
                <c:pt idx="192">
                  <c:v>1.2453636409499891</c:v>
                </c:pt>
                <c:pt idx="193">
                  <c:v>1.3003971420399996</c:v>
                </c:pt>
                <c:pt idx="194">
                  <c:v>1.1022443323799958</c:v>
                </c:pt>
                <c:pt idx="195">
                  <c:v>1.1855947260699942</c:v>
                </c:pt>
                <c:pt idx="196">
                  <c:v>1.0098420017900001</c:v>
                </c:pt>
                <c:pt idx="197">
                  <c:v>1.0184607297700001</c:v>
                </c:pt>
                <c:pt idx="198">
                  <c:v>1.4465230909699911</c:v>
                </c:pt>
                <c:pt idx="199">
                  <c:v>1.2595874109</c:v>
                </c:pt>
                <c:pt idx="200">
                  <c:v>1.4483630052599927</c:v>
                </c:pt>
                <c:pt idx="201">
                  <c:v>1.1435998587499918</c:v>
                </c:pt>
                <c:pt idx="202">
                  <c:v>1.2260481150000002</c:v>
                </c:pt>
                <c:pt idx="203">
                  <c:v>1.1007913109299921</c:v>
                </c:pt>
                <c:pt idx="204">
                  <c:v>1.4462981397299997</c:v>
                </c:pt>
                <c:pt idx="205">
                  <c:v>1.3068756495500002</c:v>
                </c:pt>
                <c:pt idx="206">
                  <c:v>1.3678855432599999</c:v>
                </c:pt>
                <c:pt idx="207">
                  <c:v>1.2696881389200003</c:v>
                </c:pt>
                <c:pt idx="208">
                  <c:v>1.3276293946699886</c:v>
                </c:pt>
                <c:pt idx="209">
                  <c:v>1.512167479480006</c:v>
                </c:pt>
                <c:pt idx="210">
                  <c:v>1.6428164710699997</c:v>
                </c:pt>
                <c:pt idx="211">
                  <c:v>1.4763182329599998</c:v>
                </c:pt>
                <c:pt idx="212">
                  <c:v>1.4546590482399937</c:v>
                </c:pt>
                <c:pt idx="213">
                  <c:v>1.3978120666800069</c:v>
                </c:pt>
                <c:pt idx="214">
                  <c:v>1.2433218809299891</c:v>
                </c:pt>
                <c:pt idx="215">
                  <c:v>1.2643980743499998</c:v>
                </c:pt>
              </c:numCache>
            </c:numRef>
          </c:yVal>
        </c:ser>
        <c:ser>
          <c:idx val="2"/>
          <c:order val="2"/>
          <c:tx>
            <c:strRef>
              <c:f>Alt_Scat_Era_1mrm_d!$R$15</c:f>
              <c:strCache>
                <c:ptCount val="1"/>
                <c:pt idx="0">
                  <c:v>MIX-ERA</c:v>
                </c:pt>
              </c:strCache>
            </c:strRef>
          </c:tx>
          <c:spPr>
            <a:ln>
              <a:solidFill>
                <a:srgbClr val="AF7D19"/>
              </a:solidFill>
            </a:ln>
          </c:spPr>
          <c:marker>
            <c:symbol val="none"/>
          </c:marker>
          <c:xVal>
            <c:numRef>
              <c:f>Alt_Scat_Era_1mrm_d!$O$16:$O$231</c:f>
              <c:numCache>
                <c:formatCode>0</c:formatCode>
                <c:ptCount val="216"/>
                <c:pt idx="0">
                  <c:v>1993.0416666666681</c:v>
                </c:pt>
                <c:pt idx="1">
                  <c:v>1993.1250000000009</c:v>
                </c:pt>
                <c:pt idx="2">
                  <c:v>1993.2083333333328</c:v>
                </c:pt>
                <c:pt idx="3">
                  <c:v>1993.2916666666681</c:v>
                </c:pt>
                <c:pt idx="4">
                  <c:v>1993.3750000000009</c:v>
                </c:pt>
                <c:pt idx="5">
                  <c:v>1993.4583333333346</c:v>
                </c:pt>
                <c:pt idx="6">
                  <c:v>1993.5416666666681</c:v>
                </c:pt>
                <c:pt idx="7">
                  <c:v>1993.6250000000016</c:v>
                </c:pt>
                <c:pt idx="8">
                  <c:v>1993.7083333333348</c:v>
                </c:pt>
                <c:pt idx="9">
                  <c:v>1993.7916666666711</c:v>
                </c:pt>
                <c:pt idx="10">
                  <c:v>1993.8750000000018</c:v>
                </c:pt>
                <c:pt idx="11">
                  <c:v>1993.9583333333358</c:v>
                </c:pt>
                <c:pt idx="12">
                  <c:v>1994.0416666666711</c:v>
                </c:pt>
                <c:pt idx="13">
                  <c:v>1994.1250000000025</c:v>
                </c:pt>
                <c:pt idx="14">
                  <c:v>1994.2083333333358</c:v>
                </c:pt>
                <c:pt idx="15">
                  <c:v>1994.2916666666711</c:v>
                </c:pt>
                <c:pt idx="16">
                  <c:v>1994.375000000003</c:v>
                </c:pt>
                <c:pt idx="17">
                  <c:v>1994.4583333333358</c:v>
                </c:pt>
                <c:pt idx="18">
                  <c:v>1994.5416666666711</c:v>
                </c:pt>
                <c:pt idx="19">
                  <c:v>1994.6250000000036</c:v>
                </c:pt>
                <c:pt idx="20">
                  <c:v>1994.7083333333358</c:v>
                </c:pt>
                <c:pt idx="21">
                  <c:v>1994.7916666666711</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1995.7083333333378</c:v>
                </c:pt>
                <c:pt idx="33">
                  <c:v>1995.7916666666731</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1996.7083333333399</c:v>
                </c:pt>
                <c:pt idx="45">
                  <c:v>1996.7916666666761</c:v>
                </c:pt>
                <c:pt idx="46">
                  <c:v>1996.8750000000073</c:v>
                </c:pt>
                <c:pt idx="47">
                  <c:v>1996.9583333333408</c:v>
                </c:pt>
                <c:pt idx="48">
                  <c:v>1997.0416666666761</c:v>
                </c:pt>
                <c:pt idx="49">
                  <c:v>1997.1250000000082</c:v>
                </c:pt>
                <c:pt idx="50">
                  <c:v>1997.2083333333408</c:v>
                </c:pt>
                <c:pt idx="51">
                  <c:v>1997.2916666666761</c:v>
                </c:pt>
                <c:pt idx="52">
                  <c:v>1997.3750000000084</c:v>
                </c:pt>
                <c:pt idx="53">
                  <c:v>1997.4583333333408</c:v>
                </c:pt>
                <c:pt idx="54">
                  <c:v>1997.5416666666761</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1998.4583333333428</c:v>
                </c:pt>
                <c:pt idx="66">
                  <c:v>1998.5416666666781</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1999.2916666666811</c:v>
                </c:pt>
                <c:pt idx="76">
                  <c:v>1999.3750000000121</c:v>
                </c:pt>
                <c:pt idx="77">
                  <c:v>1999.4583333333449</c:v>
                </c:pt>
                <c:pt idx="78">
                  <c:v>1999.5416666666811</c:v>
                </c:pt>
                <c:pt idx="79">
                  <c:v>1999.6250000000125</c:v>
                </c:pt>
                <c:pt idx="80">
                  <c:v>1999.7083333333458</c:v>
                </c:pt>
                <c:pt idx="81">
                  <c:v>1999.7916666666811</c:v>
                </c:pt>
                <c:pt idx="82">
                  <c:v>1999.8750000000127</c:v>
                </c:pt>
                <c:pt idx="83">
                  <c:v>1999.9583333333458</c:v>
                </c:pt>
                <c:pt idx="84">
                  <c:v>2000.0416666666811</c:v>
                </c:pt>
                <c:pt idx="85">
                  <c:v>2000.1250000000134</c:v>
                </c:pt>
                <c:pt idx="86">
                  <c:v>2000.2083333333458</c:v>
                </c:pt>
                <c:pt idx="87">
                  <c:v>2000.2916666666811</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2001.2083333333478</c:v>
                </c:pt>
                <c:pt idx="99">
                  <c:v>2001.2916666666831</c:v>
                </c:pt>
                <c:pt idx="100">
                  <c:v>2001.3750000000157</c:v>
                </c:pt>
                <c:pt idx="101">
                  <c:v>2001.4583333333492</c:v>
                </c:pt>
                <c:pt idx="102">
                  <c:v>2001.5416666666831</c:v>
                </c:pt>
                <c:pt idx="103">
                  <c:v>2001.6250000000159</c:v>
                </c:pt>
                <c:pt idx="104">
                  <c:v>2001.7083333333496</c:v>
                </c:pt>
                <c:pt idx="105">
                  <c:v>2001.7916666666833</c:v>
                </c:pt>
                <c:pt idx="106">
                  <c:v>2001.8750000000164</c:v>
                </c:pt>
                <c:pt idx="107">
                  <c:v>2001.9583333333499</c:v>
                </c:pt>
                <c:pt idx="108">
                  <c:v>2002.0416666666811</c:v>
                </c:pt>
                <c:pt idx="109">
                  <c:v>2002.1250000000045</c:v>
                </c:pt>
                <c:pt idx="110">
                  <c:v>2002.2083333333378</c:v>
                </c:pt>
                <c:pt idx="111">
                  <c:v>2002.2916666666715</c:v>
                </c:pt>
                <c:pt idx="112">
                  <c:v>2002.3750000000052</c:v>
                </c:pt>
                <c:pt idx="113">
                  <c:v>2002.4583333333378</c:v>
                </c:pt>
                <c:pt idx="114">
                  <c:v>2002.5416666666717</c:v>
                </c:pt>
                <c:pt idx="115">
                  <c:v>2002.6250000000055</c:v>
                </c:pt>
                <c:pt idx="116">
                  <c:v>2002.7083333333392</c:v>
                </c:pt>
                <c:pt idx="117">
                  <c:v>2002.7916666666731</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2003.5416666666761</c:v>
                </c:pt>
                <c:pt idx="127">
                  <c:v>2003.6250000000073</c:v>
                </c:pt>
                <c:pt idx="128">
                  <c:v>2003.7083333333408</c:v>
                </c:pt>
                <c:pt idx="129">
                  <c:v>2003.7916666666761</c:v>
                </c:pt>
                <c:pt idx="130">
                  <c:v>2003.8750000000075</c:v>
                </c:pt>
                <c:pt idx="131">
                  <c:v>2003.9583333333408</c:v>
                </c:pt>
                <c:pt idx="132">
                  <c:v>2004.0416666666761</c:v>
                </c:pt>
                <c:pt idx="133">
                  <c:v>2004.1250000000082</c:v>
                </c:pt>
                <c:pt idx="134">
                  <c:v>2004.2083333333408</c:v>
                </c:pt>
                <c:pt idx="135">
                  <c:v>2004.2916666666761</c:v>
                </c:pt>
                <c:pt idx="136">
                  <c:v>2004.3750000000089</c:v>
                </c:pt>
                <c:pt idx="137">
                  <c:v>2004.4583333333408</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2005.2916666666781</c:v>
                </c:pt>
                <c:pt idx="148">
                  <c:v>2005.3750000000107</c:v>
                </c:pt>
                <c:pt idx="149">
                  <c:v>2005.4583333333428</c:v>
                </c:pt>
                <c:pt idx="150">
                  <c:v>2005.5416666666781</c:v>
                </c:pt>
                <c:pt idx="151">
                  <c:v>2005.6250000000109</c:v>
                </c:pt>
                <c:pt idx="152">
                  <c:v>2005.7083333333446</c:v>
                </c:pt>
                <c:pt idx="153">
                  <c:v>2005.7916666666781</c:v>
                </c:pt>
                <c:pt idx="154">
                  <c:v>2005.8750000000116</c:v>
                </c:pt>
                <c:pt idx="155">
                  <c:v>2005.9583333333449</c:v>
                </c:pt>
                <c:pt idx="156">
                  <c:v>2006.0416666666811</c:v>
                </c:pt>
                <c:pt idx="157">
                  <c:v>2006.1250000000118</c:v>
                </c:pt>
                <c:pt idx="158">
                  <c:v>2006.2083333333449</c:v>
                </c:pt>
                <c:pt idx="159">
                  <c:v>2006.2916666666811</c:v>
                </c:pt>
                <c:pt idx="160">
                  <c:v>2006.3750000000125</c:v>
                </c:pt>
                <c:pt idx="161">
                  <c:v>2006.4583333333458</c:v>
                </c:pt>
                <c:pt idx="162">
                  <c:v>2006.5416666666811</c:v>
                </c:pt>
                <c:pt idx="163">
                  <c:v>2006.6250000000127</c:v>
                </c:pt>
                <c:pt idx="164">
                  <c:v>2006.7083333333458</c:v>
                </c:pt>
                <c:pt idx="165">
                  <c:v>2006.7916666666811</c:v>
                </c:pt>
                <c:pt idx="166">
                  <c:v>2006.8750000000127</c:v>
                </c:pt>
                <c:pt idx="167">
                  <c:v>2006.9583333333458</c:v>
                </c:pt>
                <c:pt idx="168">
                  <c:v>2007.0416666666811</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2007.9583333333478</c:v>
                </c:pt>
                <c:pt idx="180">
                  <c:v>2008.0416666666831</c:v>
                </c:pt>
                <c:pt idx="181">
                  <c:v>2008.1250000000155</c:v>
                </c:pt>
                <c:pt idx="182">
                  <c:v>2008.2083333333478</c:v>
                </c:pt>
                <c:pt idx="183">
                  <c:v>2008.2916666666831</c:v>
                </c:pt>
                <c:pt idx="184">
                  <c:v>2008.3750000000159</c:v>
                </c:pt>
                <c:pt idx="185">
                  <c:v>2008.4583333333494</c:v>
                </c:pt>
                <c:pt idx="186">
                  <c:v>2008.5416666666761</c:v>
                </c:pt>
                <c:pt idx="187">
                  <c:v>2008.6250000000036</c:v>
                </c:pt>
                <c:pt idx="188">
                  <c:v>2008.7083333333358</c:v>
                </c:pt>
                <c:pt idx="189">
                  <c:v>2008.7916666666711</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2009.7083333333378</c:v>
                </c:pt>
                <c:pt idx="201">
                  <c:v>2009.7916666666731</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2010.7083333333399</c:v>
                </c:pt>
                <c:pt idx="213">
                  <c:v>2010.7916666666761</c:v>
                </c:pt>
                <c:pt idx="214">
                  <c:v>2010.8750000000073</c:v>
                </c:pt>
                <c:pt idx="215">
                  <c:v>2010.9583333333408</c:v>
                </c:pt>
              </c:numCache>
            </c:numRef>
          </c:xVal>
          <c:yVal>
            <c:numRef>
              <c:f>Alt_Scat_Era_1mrm_d!$R$16:$R$231</c:f>
              <c:numCache>
                <c:formatCode>0.0</c:formatCode>
                <c:ptCount val="216"/>
                <c:pt idx="0">
                  <c:v>0.44272199922757388</c:v>
                </c:pt>
                <c:pt idx="1">
                  <c:v>0.46243067817868538</c:v>
                </c:pt>
                <c:pt idx="2">
                  <c:v>0.43228851001795343</c:v>
                </c:pt>
                <c:pt idx="3">
                  <c:v>0.48611229490569013</c:v>
                </c:pt>
                <c:pt idx="4">
                  <c:v>0.4091520900032018</c:v>
                </c:pt>
                <c:pt idx="5">
                  <c:v>0.40847947131559353</c:v>
                </c:pt>
                <c:pt idx="6">
                  <c:v>0.36953893604309251</c:v>
                </c:pt>
                <c:pt idx="7">
                  <c:v>0.35349257955743046</c:v>
                </c:pt>
                <c:pt idx="8">
                  <c:v>0.42260578953661782</c:v>
                </c:pt>
                <c:pt idx="9">
                  <c:v>0.41553912689456785</c:v>
                </c:pt>
                <c:pt idx="10">
                  <c:v>0.47866882691686702</c:v>
                </c:pt>
                <c:pt idx="11">
                  <c:v>0.43639349685184398</c:v>
                </c:pt>
                <c:pt idx="12">
                  <c:v>0.35834392776212581</c:v>
                </c:pt>
                <c:pt idx="13">
                  <c:v>0.36582612006245063</c:v>
                </c:pt>
                <c:pt idx="14">
                  <c:v>0.45417262446851625</c:v>
                </c:pt>
                <c:pt idx="15">
                  <c:v>0.39846013675105513</c:v>
                </c:pt>
                <c:pt idx="16">
                  <c:v>0.3191687486464479</c:v>
                </c:pt>
                <c:pt idx="17">
                  <c:v>0.27528302855944387</c:v>
                </c:pt>
                <c:pt idx="18">
                  <c:v>0.2124920306884033</c:v>
                </c:pt>
                <c:pt idx="19">
                  <c:v>0.23814256733081438</c:v>
                </c:pt>
                <c:pt idx="20">
                  <c:v>0.19483253437166126</c:v>
                </c:pt>
                <c:pt idx="21">
                  <c:v>0.30315629540930988</c:v>
                </c:pt>
                <c:pt idx="22">
                  <c:v>0.40817384232447518</c:v>
                </c:pt>
                <c:pt idx="23">
                  <c:v>0.38875330771228828</c:v>
                </c:pt>
                <c:pt idx="24">
                  <c:v>0.37104480454204908</c:v>
                </c:pt>
                <c:pt idx="25">
                  <c:v>0.38505165271773367</c:v>
                </c:pt>
                <c:pt idx="26">
                  <c:v>0.39211522773855068</c:v>
                </c:pt>
                <c:pt idx="27">
                  <c:v>0.39981477141323457</c:v>
                </c:pt>
                <c:pt idx="28">
                  <c:v>0.39175096547587329</c:v>
                </c:pt>
                <c:pt idx="29">
                  <c:v>0.29993855952086967</c:v>
                </c:pt>
                <c:pt idx="30">
                  <c:v>0.31194291861331158</c:v>
                </c:pt>
                <c:pt idx="31">
                  <c:v>0.20412475109893938</c:v>
                </c:pt>
                <c:pt idx="32">
                  <c:v>0.18568156776517886</c:v>
                </c:pt>
                <c:pt idx="33">
                  <c:v>0.27655374644687525</c:v>
                </c:pt>
                <c:pt idx="34">
                  <c:v>0.36409088335690593</c:v>
                </c:pt>
                <c:pt idx="35">
                  <c:v>0.44183770876666961</c:v>
                </c:pt>
                <c:pt idx="36">
                  <c:v>0.40144363149469331</c:v>
                </c:pt>
                <c:pt idx="37">
                  <c:v>0.38313643267776282</c:v>
                </c:pt>
                <c:pt idx="38">
                  <c:v>0.34800533381101606</c:v>
                </c:pt>
                <c:pt idx="39">
                  <c:v>0.34969297025608431</c:v>
                </c:pt>
                <c:pt idx="40">
                  <c:v>0.29569649202572934</c:v>
                </c:pt>
                <c:pt idx="41">
                  <c:v>0.20361825976871573</c:v>
                </c:pt>
                <c:pt idx="42">
                  <c:v>0.12330688141148355</c:v>
                </c:pt>
                <c:pt idx="43">
                  <c:v>7.0992363272641523E-2</c:v>
                </c:pt>
                <c:pt idx="44">
                  <c:v>0.15635660103649313</c:v>
                </c:pt>
                <c:pt idx="45">
                  <c:v>0.29477421578071522</c:v>
                </c:pt>
                <c:pt idx="46">
                  <c:v>0.23545560799272044</c:v>
                </c:pt>
                <c:pt idx="47">
                  <c:v>0.21206682282431671</c:v>
                </c:pt>
                <c:pt idx="48">
                  <c:v>0.31377336429465369</c:v>
                </c:pt>
                <c:pt idx="49">
                  <c:v>0.40733439977657482</c:v>
                </c:pt>
                <c:pt idx="50">
                  <c:v>0.39951439835549191</c:v>
                </c:pt>
                <c:pt idx="51">
                  <c:v>0.36701594644130225</c:v>
                </c:pt>
                <c:pt idx="52">
                  <c:v>0.36788877542049186</c:v>
                </c:pt>
                <c:pt idx="53">
                  <c:v>0.3458212347280194</c:v>
                </c:pt>
                <c:pt idx="54">
                  <c:v>0.31277907818097966</c:v>
                </c:pt>
                <c:pt idx="55">
                  <c:v>0.18139024036591941</c:v>
                </c:pt>
                <c:pt idx="56">
                  <c:v>0.23951391702597591</c:v>
                </c:pt>
                <c:pt idx="57">
                  <c:v>0.30396444985229065</c:v>
                </c:pt>
                <c:pt idx="58">
                  <c:v>0.30755601580353081</c:v>
                </c:pt>
                <c:pt idx="59">
                  <c:v>0.35265409706328948</c:v>
                </c:pt>
                <c:pt idx="60">
                  <c:v>0.41917891783095196</c:v>
                </c:pt>
                <c:pt idx="61">
                  <c:v>0.37218603175900233</c:v>
                </c:pt>
                <c:pt idx="62">
                  <c:v>0.48500963958419718</c:v>
                </c:pt>
                <c:pt idx="63">
                  <c:v>0.5234435320111257</c:v>
                </c:pt>
                <c:pt idx="64">
                  <c:v>0.42097630409811831</c:v>
                </c:pt>
                <c:pt idx="65">
                  <c:v>0.36546877224092833</c:v>
                </c:pt>
                <c:pt idx="66">
                  <c:v>0.26990558810392096</c:v>
                </c:pt>
                <c:pt idx="67">
                  <c:v>0.18084081182115574</c:v>
                </c:pt>
                <c:pt idx="68">
                  <c:v>0.23269150692890855</c:v>
                </c:pt>
                <c:pt idx="69">
                  <c:v>0.36365944181901205</c:v>
                </c:pt>
                <c:pt idx="70">
                  <c:v>0.44449766345548031</c:v>
                </c:pt>
                <c:pt idx="71">
                  <c:v>0.37380485673858782</c:v>
                </c:pt>
                <c:pt idx="72">
                  <c:v>0.40695863771105928</c:v>
                </c:pt>
                <c:pt idx="73">
                  <c:v>0.40976802162417308</c:v>
                </c:pt>
                <c:pt idx="74">
                  <c:v>0.39093705056800693</c:v>
                </c:pt>
                <c:pt idx="75">
                  <c:v>0.41907707285591372</c:v>
                </c:pt>
                <c:pt idx="76">
                  <c:v>0.37237002072694564</c:v>
                </c:pt>
                <c:pt idx="77">
                  <c:v>0.31431352408721808</c:v>
                </c:pt>
                <c:pt idx="78">
                  <c:v>0.20700653277952771</c:v>
                </c:pt>
                <c:pt idx="79">
                  <c:v>0.24177407557615571</c:v>
                </c:pt>
                <c:pt idx="80">
                  <c:v>0.14964764733187796</c:v>
                </c:pt>
                <c:pt idx="81">
                  <c:v>0.34914131563015283</c:v>
                </c:pt>
                <c:pt idx="82">
                  <c:v>0.44255419482492431</c:v>
                </c:pt>
                <c:pt idx="83">
                  <c:v>0.43705299059759017</c:v>
                </c:pt>
                <c:pt idx="84">
                  <c:v>0.45072548336235907</c:v>
                </c:pt>
                <c:pt idx="85">
                  <c:v>0.45425480330003981</c:v>
                </c:pt>
                <c:pt idx="86">
                  <c:v>0.52715632918983057</c:v>
                </c:pt>
                <c:pt idx="87">
                  <c:v>0.51950533046552683</c:v>
                </c:pt>
                <c:pt idx="88">
                  <c:v>0.510340565904846</c:v>
                </c:pt>
                <c:pt idx="89">
                  <c:v>0.42316899629874716</c:v>
                </c:pt>
                <c:pt idx="90">
                  <c:v>0.33925484424979785</c:v>
                </c:pt>
                <c:pt idx="91">
                  <c:v>0.37690997094833056</c:v>
                </c:pt>
                <c:pt idx="92">
                  <c:v>0.46091746922888588</c:v>
                </c:pt>
                <c:pt idx="93">
                  <c:v>0.50725664706441287</c:v>
                </c:pt>
                <c:pt idx="94">
                  <c:v>0.44865823077799827</c:v>
                </c:pt>
                <c:pt idx="95">
                  <c:v>0.45029827162160685</c:v>
                </c:pt>
                <c:pt idx="96">
                  <c:v>0.38342586059550143</c:v>
                </c:pt>
                <c:pt idx="97">
                  <c:v>0.4576988117279378</c:v>
                </c:pt>
                <c:pt idx="98">
                  <c:v>0.43750801406155782</c:v>
                </c:pt>
                <c:pt idx="99">
                  <c:v>0.50311375430100957</c:v>
                </c:pt>
                <c:pt idx="100">
                  <c:v>0.5093608726012987</c:v>
                </c:pt>
                <c:pt idx="101">
                  <c:v>0.35097444991004401</c:v>
                </c:pt>
                <c:pt idx="102">
                  <c:v>0.33737500168710277</c:v>
                </c:pt>
                <c:pt idx="103">
                  <c:v>0.28994854780861301</c:v>
                </c:pt>
                <c:pt idx="104">
                  <c:v>0.33321665429664593</c:v>
                </c:pt>
                <c:pt idx="105">
                  <c:v>0.39027530930071264</c:v>
                </c:pt>
                <c:pt idx="106">
                  <c:v>0.39734044849606787</c:v>
                </c:pt>
                <c:pt idx="107">
                  <c:v>0.40948252978046518</c:v>
                </c:pt>
                <c:pt idx="108">
                  <c:v>0.38205727642892584</c:v>
                </c:pt>
                <c:pt idx="109">
                  <c:v>0.43955378529470157</c:v>
                </c:pt>
                <c:pt idx="110">
                  <c:v>0.3914929241989154</c:v>
                </c:pt>
                <c:pt idx="111">
                  <c:v>0.43800623531203847</c:v>
                </c:pt>
                <c:pt idx="112">
                  <c:v>0.3945178045643955</c:v>
                </c:pt>
                <c:pt idx="113">
                  <c:v>0.36588926063710764</c:v>
                </c:pt>
                <c:pt idx="114">
                  <c:v>0.29924405535585152</c:v>
                </c:pt>
                <c:pt idx="115">
                  <c:v>0.30939582682053934</c:v>
                </c:pt>
                <c:pt idx="116">
                  <c:v>0.36713239691826038</c:v>
                </c:pt>
                <c:pt idx="117">
                  <c:v>0.41730231705868004</c:v>
                </c:pt>
                <c:pt idx="118">
                  <c:v>0.46619909728578945</c:v>
                </c:pt>
                <c:pt idx="119">
                  <c:v>0.41655085596437508</c:v>
                </c:pt>
                <c:pt idx="120">
                  <c:v>0.37166799445115051</c:v>
                </c:pt>
                <c:pt idx="121">
                  <c:v>0.37332088450415557</c:v>
                </c:pt>
                <c:pt idx="122">
                  <c:v>0.42040520573030182</c:v>
                </c:pt>
                <c:pt idx="123">
                  <c:v>0.41844342775652976</c:v>
                </c:pt>
                <c:pt idx="124">
                  <c:v>0.32080029861226522</c:v>
                </c:pt>
                <c:pt idx="125">
                  <c:v>0.34896370549243538</c:v>
                </c:pt>
                <c:pt idx="126">
                  <c:v>0.30418074171400311</c:v>
                </c:pt>
                <c:pt idx="127">
                  <c:v>0.26610287792878934</c:v>
                </c:pt>
                <c:pt idx="128">
                  <c:v>0.32096115082670695</c:v>
                </c:pt>
                <c:pt idx="129">
                  <c:v>0.38976419897493525</c:v>
                </c:pt>
                <c:pt idx="130">
                  <c:v>0.53984675404564286</c:v>
                </c:pt>
                <c:pt idx="131">
                  <c:v>0.43285220380198591</c:v>
                </c:pt>
                <c:pt idx="132">
                  <c:v>0.41247310030188034</c:v>
                </c:pt>
                <c:pt idx="133">
                  <c:v>0.35282323374618885</c:v>
                </c:pt>
                <c:pt idx="134">
                  <c:v>0.41325261708416489</c:v>
                </c:pt>
                <c:pt idx="135">
                  <c:v>0.37182164276439328</c:v>
                </c:pt>
                <c:pt idx="136">
                  <c:v>0.32778436982112708</c:v>
                </c:pt>
                <c:pt idx="137">
                  <c:v>0.30991779596135993</c:v>
                </c:pt>
                <c:pt idx="138">
                  <c:v>0.34268189058813969</c:v>
                </c:pt>
                <c:pt idx="139">
                  <c:v>0.20897216131664309</c:v>
                </c:pt>
                <c:pt idx="140">
                  <c:v>0.32842463016907497</c:v>
                </c:pt>
                <c:pt idx="141">
                  <c:v>0.33650347665671881</c:v>
                </c:pt>
                <c:pt idx="142">
                  <c:v>0.47171277943195095</c:v>
                </c:pt>
                <c:pt idx="143">
                  <c:v>0.44350029515231548</c:v>
                </c:pt>
                <c:pt idx="144">
                  <c:v>0.39019774187567197</c:v>
                </c:pt>
                <c:pt idx="145">
                  <c:v>0.4117097115967438</c:v>
                </c:pt>
                <c:pt idx="146">
                  <c:v>0.4242761679551999</c:v>
                </c:pt>
                <c:pt idx="147">
                  <c:v>0.37979132383426817</c:v>
                </c:pt>
                <c:pt idx="148">
                  <c:v>0.38470111785138639</c:v>
                </c:pt>
                <c:pt idx="149">
                  <c:v>0.35494441720452691</c:v>
                </c:pt>
                <c:pt idx="150">
                  <c:v>0.26720542358017429</c:v>
                </c:pt>
                <c:pt idx="151">
                  <c:v>0.27963160796236841</c:v>
                </c:pt>
                <c:pt idx="152">
                  <c:v>0.39128738964023507</c:v>
                </c:pt>
                <c:pt idx="153">
                  <c:v>0.43951190953207725</c:v>
                </c:pt>
                <c:pt idx="154">
                  <c:v>0.46701027492249741</c:v>
                </c:pt>
                <c:pt idx="155">
                  <c:v>0.46086253856927595</c:v>
                </c:pt>
                <c:pt idx="156">
                  <c:v>0.360277291165643</c:v>
                </c:pt>
                <c:pt idx="157">
                  <c:v>0.41965752776104931</c:v>
                </c:pt>
                <c:pt idx="158">
                  <c:v>0.42111980120928366</c:v>
                </c:pt>
                <c:pt idx="159">
                  <c:v>0.42013559064943551</c:v>
                </c:pt>
                <c:pt idx="160">
                  <c:v>0.4248810732445486</c:v>
                </c:pt>
                <c:pt idx="161">
                  <c:v>0.34612620409289835</c:v>
                </c:pt>
                <c:pt idx="162">
                  <c:v>0.24853776536082481</c:v>
                </c:pt>
                <c:pt idx="163">
                  <c:v>0.22488475922322287</c:v>
                </c:pt>
                <c:pt idx="164">
                  <c:v>0.23314924817974791</c:v>
                </c:pt>
                <c:pt idx="165">
                  <c:v>0.32644816825943557</c:v>
                </c:pt>
                <c:pt idx="166">
                  <c:v>0.40555744406662925</c:v>
                </c:pt>
                <c:pt idx="167">
                  <c:v>0.39887472860662854</c:v>
                </c:pt>
                <c:pt idx="168">
                  <c:v>0.29743156791607334</c:v>
                </c:pt>
                <c:pt idx="169">
                  <c:v>0.33056148888528375</c:v>
                </c:pt>
                <c:pt idx="170">
                  <c:v>0.33487046444959456</c:v>
                </c:pt>
                <c:pt idx="171">
                  <c:v>0.35493524639249935</c:v>
                </c:pt>
                <c:pt idx="172">
                  <c:v>0.38329124255108771</c:v>
                </c:pt>
                <c:pt idx="173">
                  <c:v>0.24781026117377974</c:v>
                </c:pt>
                <c:pt idx="174">
                  <c:v>0.21831866328037591</c:v>
                </c:pt>
                <c:pt idx="175">
                  <c:v>0.20034289704705779</c:v>
                </c:pt>
                <c:pt idx="176">
                  <c:v>0.25930064486363147</c:v>
                </c:pt>
                <c:pt idx="177">
                  <c:v>0.29290615542222631</c:v>
                </c:pt>
                <c:pt idx="178">
                  <c:v>0.3934064836229263</c:v>
                </c:pt>
                <c:pt idx="179">
                  <c:v>0.35586748149589065</c:v>
                </c:pt>
                <c:pt idx="180">
                  <c:v>0.30040200610758144</c:v>
                </c:pt>
                <c:pt idx="181">
                  <c:v>0.34183060910093238</c:v>
                </c:pt>
                <c:pt idx="182">
                  <c:v>0.40232852409651132</c:v>
                </c:pt>
                <c:pt idx="183">
                  <c:v>0.36229020556246538</c:v>
                </c:pt>
                <c:pt idx="184">
                  <c:v>0.33482397410517373</c:v>
                </c:pt>
                <c:pt idx="185">
                  <c:v>0.24202166257657542</c:v>
                </c:pt>
                <c:pt idx="186">
                  <c:v>0.21264422745438991</c:v>
                </c:pt>
                <c:pt idx="187">
                  <c:v>0.19617108433025465</c:v>
                </c:pt>
                <c:pt idx="188">
                  <c:v>0.27792025739437742</c:v>
                </c:pt>
                <c:pt idx="189">
                  <c:v>0.29567075476471588</c:v>
                </c:pt>
                <c:pt idx="190">
                  <c:v>0.35891315020918246</c:v>
                </c:pt>
                <c:pt idx="191">
                  <c:v>0.37022622496586394</c:v>
                </c:pt>
                <c:pt idx="192">
                  <c:v>0.30349955401085382</c:v>
                </c:pt>
                <c:pt idx="193">
                  <c:v>0.29152932694505007</c:v>
                </c:pt>
                <c:pt idx="194">
                  <c:v>0.31588246490076727</c:v>
                </c:pt>
                <c:pt idx="195">
                  <c:v>0.24208739114118291</c:v>
                </c:pt>
                <c:pt idx="196">
                  <c:v>0.28647738057726646</c:v>
                </c:pt>
                <c:pt idx="197">
                  <c:v>0.25706463380675992</c:v>
                </c:pt>
                <c:pt idx="198">
                  <c:v>0.16030079618823989</c:v>
                </c:pt>
                <c:pt idx="199">
                  <c:v>0.17270589169105691</c:v>
                </c:pt>
                <c:pt idx="200">
                  <c:v>0.23761249694941541</c:v>
                </c:pt>
                <c:pt idx="201">
                  <c:v>0.27306707754963938</c:v>
                </c:pt>
                <c:pt idx="202">
                  <c:v>0.27258603275843618</c:v>
                </c:pt>
                <c:pt idx="203">
                  <c:v>0.27620340291638329</c:v>
                </c:pt>
                <c:pt idx="204">
                  <c:v>0.18278124423816194</c:v>
                </c:pt>
                <c:pt idx="205">
                  <c:v>0.26924696138132981</c:v>
                </c:pt>
                <c:pt idx="206">
                  <c:v>0.19880811783245331</c:v>
                </c:pt>
                <c:pt idx="207">
                  <c:v>0.24110759343810995</c:v>
                </c:pt>
                <c:pt idx="208">
                  <c:v>0.21686679102475659</c:v>
                </c:pt>
                <c:pt idx="209">
                  <c:v>0.14495969086429369</c:v>
                </c:pt>
                <c:pt idx="210">
                  <c:v>3.5882002271357592E-2</c:v>
                </c:pt>
                <c:pt idx="211">
                  <c:v>8.6047132165935958E-2</c:v>
                </c:pt>
                <c:pt idx="212">
                  <c:v>7.8251727116437811E-2</c:v>
                </c:pt>
                <c:pt idx="213">
                  <c:v>0.20941152775526209</c:v>
                </c:pt>
                <c:pt idx="214">
                  <c:v>0.2593566865463377</c:v>
                </c:pt>
                <c:pt idx="215">
                  <c:v>0.28678713393997524</c:v>
                </c:pt>
              </c:numCache>
            </c:numRef>
          </c:yVal>
        </c:ser>
        <c:axId val="62478976"/>
        <c:axId val="62489344"/>
      </c:scatterChart>
      <c:valAx>
        <c:axId val="62478976"/>
        <c:scaling>
          <c:orientation val="minMax"/>
        </c:scaling>
        <c:axPos val="b"/>
        <c:majorGridlines/>
        <c:minorGridlines/>
        <c:title>
          <c:tx>
            <c:rich>
              <a:bodyPr/>
              <a:lstStyle/>
              <a:p>
                <a:pPr>
                  <a:defRPr sz="1200"/>
                </a:pPr>
                <a:r>
                  <a:rPr lang="en-US" sz="1200"/>
                  <a:t>Years</a:t>
                </a:r>
              </a:p>
            </c:rich>
          </c:tx>
          <c:layout/>
        </c:title>
        <c:numFmt formatCode="0" sourceLinked="1"/>
        <c:tickLblPos val="nextTo"/>
        <c:txPr>
          <a:bodyPr/>
          <a:lstStyle/>
          <a:p>
            <a:pPr>
              <a:defRPr sz="1200" b="1"/>
            </a:pPr>
            <a:endParaRPr lang="fr-FR"/>
          </a:p>
        </c:txPr>
        <c:crossAx val="62489344"/>
        <c:crosses val="autoZero"/>
        <c:crossBetween val="midCat"/>
      </c:valAx>
      <c:valAx>
        <c:axId val="62489344"/>
        <c:scaling>
          <c:orientation val="minMax"/>
        </c:scaling>
        <c:axPos val="l"/>
        <c:majorGridlines/>
        <c:title>
          <c:tx>
            <c:rich>
              <a:bodyPr/>
              <a:lstStyle/>
              <a:p>
                <a:pPr>
                  <a:defRPr sz="1400"/>
                </a:pPr>
                <a:r>
                  <a:rPr lang="en-US" sz="1400"/>
                  <a:t>m/s (OY origine = 6m/s  for  MIX et ERA only)</a:t>
                </a:r>
              </a:p>
            </c:rich>
          </c:tx>
          <c:layout>
            <c:manualLayout>
              <c:xMode val="edge"/>
              <c:yMode val="edge"/>
              <c:x val="8.9679301169926767E-3"/>
              <c:y val="0.12358234929756658"/>
            </c:manualLayout>
          </c:layout>
        </c:title>
        <c:numFmt formatCode="0.0" sourceLinked="1"/>
        <c:tickLblPos val="nextTo"/>
        <c:txPr>
          <a:bodyPr/>
          <a:lstStyle/>
          <a:p>
            <a:pPr>
              <a:defRPr sz="1200" b="1"/>
            </a:pPr>
            <a:endParaRPr lang="fr-FR"/>
          </a:p>
        </c:txPr>
        <c:crossAx val="62478976"/>
        <c:crosses val="autoZero"/>
        <c:crossBetween val="midCat"/>
      </c:valAx>
    </c:plotArea>
    <c:legend>
      <c:legendPos val="r"/>
      <c:layout>
        <c:manualLayout>
          <c:xMode val="edge"/>
          <c:yMode val="edge"/>
          <c:x val="0.77571431457110984"/>
          <c:y val="0.42806723414547188"/>
          <c:w val="0.21609398772037314"/>
          <c:h val="0.1438653669550192"/>
        </c:manualLayout>
      </c:layout>
      <c:txPr>
        <a:bodyPr/>
        <a:lstStyle/>
        <a:p>
          <a:pPr>
            <a:defRPr sz="1400" b="1"/>
          </a:pPr>
          <a:endParaRPr lang="fr-FR"/>
        </a:p>
      </c:txPr>
    </c:legend>
    <c:plotVisOnly val="1"/>
  </c:chart>
  <c:spPr>
    <a:solidFill>
      <a:schemeClr val="bg1">
        <a:lumMod val="95000"/>
      </a:schemeClr>
    </a:solidFill>
    <a:ln>
      <a:solidFill>
        <a:schemeClr val="accent5">
          <a:lumMod val="20000"/>
          <a:lumOff val="80000"/>
        </a:schemeClr>
      </a:solidFill>
    </a:ln>
  </c:spPr>
  <c:txPr>
    <a:bodyPr/>
    <a:lstStyle/>
    <a:p>
      <a:pPr>
        <a:defRPr>
          <a:latin typeface="Arial" pitchFamily="34" charset="0"/>
          <a:cs typeface="Arial" pitchFamily="34" charset="0"/>
        </a:defRPr>
      </a:pPr>
      <a:endParaRPr lang="fr-FR"/>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fr-FR"/>
  <c:style val="26"/>
  <c:chart>
    <c:plotArea>
      <c:layout>
        <c:manualLayout>
          <c:layoutTarget val="inner"/>
          <c:xMode val="edge"/>
          <c:yMode val="edge"/>
          <c:x val="9.5093662976179827E-2"/>
          <c:y val="2.3220958116079202E-2"/>
          <c:w val="0.68503432842444267"/>
          <c:h val="0.85702647168145563"/>
        </c:manualLayout>
      </c:layout>
      <c:scatterChart>
        <c:scatterStyle val="lineMarker"/>
        <c:ser>
          <c:idx val="0"/>
          <c:order val="0"/>
          <c:tx>
            <c:strRef>
              <c:f>qscat_spect_d!$V$14</c:f>
              <c:strCache>
                <c:ptCount val="1"/>
                <c:pt idx="0">
                  <c:v>ERA_1982_2x9y</c:v>
                </c:pt>
              </c:strCache>
            </c:strRef>
          </c:tx>
          <c:spPr>
            <a:ln>
              <a:solidFill>
                <a:srgbClr val="00B050"/>
              </a:solidFill>
            </a:ln>
          </c:spPr>
          <c:marker>
            <c:symbol val="none"/>
          </c:marker>
          <c:xVal>
            <c:numRef>
              <c:f>qscat_spect_d!$U$15:$U$67</c:f>
              <c:numCache>
                <c:formatCode>0.0</c:formatCode>
                <c:ptCount val="53"/>
                <c:pt idx="0">
                  <c:v>0.1111111111111111</c:v>
                </c:pt>
                <c:pt idx="1">
                  <c:v>0.22222222222222221</c:v>
                </c:pt>
                <c:pt idx="2">
                  <c:v>0.33333333333333331</c:v>
                </c:pt>
                <c:pt idx="3">
                  <c:v>0.44444444444444442</c:v>
                </c:pt>
                <c:pt idx="4">
                  <c:v>0.55555555555555569</c:v>
                </c:pt>
                <c:pt idx="5">
                  <c:v>0.66666666666666663</c:v>
                </c:pt>
                <c:pt idx="6">
                  <c:v>0.77777777777778034</c:v>
                </c:pt>
                <c:pt idx="7">
                  <c:v>0.88888888888888884</c:v>
                </c:pt>
                <c:pt idx="8">
                  <c:v>1</c:v>
                </c:pt>
                <c:pt idx="9">
                  <c:v>1.111111111111112</c:v>
                </c:pt>
                <c:pt idx="10">
                  <c:v>1.2222222222222219</c:v>
                </c:pt>
                <c:pt idx="11">
                  <c:v>1.3333333333333333</c:v>
                </c:pt>
                <c:pt idx="12">
                  <c:v>1.4444444444444438</c:v>
                </c:pt>
                <c:pt idx="13">
                  <c:v>1.555555555555556</c:v>
                </c:pt>
                <c:pt idx="14">
                  <c:v>1.6666666666666667</c:v>
                </c:pt>
                <c:pt idx="15">
                  <c:v>1.7777777777777777</c:v>
                </c:pt>
                <c:pt idx="16">
                  <c:v>1.8888888888888937</c:v>
                </c:pt>
                <c:pt idx="17">
                  <c:v>2</c:v>
                </c:pt>
                <c:pt idx="18">
                  <c:v>2.1111111111111112</c:v>
                </c:pt>
                <c:pt idx="19">
                  <c:v>2.2222222222222232</c:v>
                </c:pt>
                <c:pt idx="20">
                  <c:v>2.3333333333333335</c:v>
                </c:pt>
                <c:pt idx="21">
                  <c:v>2.4444444444444438</c:v>
                </c:pt>
                <c:pt idx="22">
                  <c:v>2.5555555555555554</c:v>
                </c:pt>
                <c:pt idx="23">
                  <c:v>2.6666666666666665</c:v>
                </c:pt>
                <c:pt idx="24">
                  <c:v>2.7777777777777981</c:v>
                </c:pt>
                <c:pt idx="25">
                  <c:v>2.8888888888888791</c:v>
                </c:pt>
                <c:pt idx="26">
                  <c:v>3</c:v>
                </c:pt>
                <c:pt idx="27">
                  <c:v>3.1111111111111112</c:v>
                </c:pt>
                <c:pt idx="28">
                  <c:v>3.2222222222222232</c:v>
                </c:pt>
                <c:pt idx="29">
                  <c:v>3.3333333333333335</c:v>
                </c:pt>
                <c:pt idx="30">
                  <c:v>3.4444444444444438</c:v>
                </c:pt>
                <c:pt idx="31">
                  <c:v>3.5555555555555554</c:v>
                </c:pt>
                <c:pt idx="32">
                  <c:v>3.666666666666667</c:v>
                </c:pt>
                <c:pt idx="33">
                  <c:v>3.7777777777777981</c:v>
                </c:pt>
                <c:pt idx="34">
                  <c:v>3.8888888888888795</c:v>
                </c:pt>
                <c:pt idx="35">
                  <c:v>4</c:v>
                </c:pt>
                <c:pt idx="36">
                  <c:v>4.1111111111111107</c:v>
                </c:pt>
                <c:pt idx="37">
                  <c:v>4.2222222222222223</c:v>
                </c:pt>
                <c:pt idx="38">
                  <c:v>4.3333333333333552</c:v>
                </c:pt>
                <c:pt idx="39">
                  <c:v>4.4444444444444464</c:v>
                </c:pt>
                <c:pt idx="40">
                  <c:v>4.5555555555555269</c:v>
                </c:pt>
                <c:pt idx="41">
                  <c:v>4.666666666666667</c:v>
                </c:pt>
                <c:pt idx="42">
                  <c:v>4.7777777777777777</c:v>
                </c:pt>
                <c:pt idx="43">
                  <c:v>4.8888888888888875</c:v>
                </c:pt>
                <c:pt idx="44">
                  <c:v>5</c:v>
                </c:pt>
                <c:pt idx="45">
                  <c:v>5.1111111111111107</c:v>
                </c:pt>
                <c:pt idx="46">
                  <c:v>5.2222222222222223</c:v>
                </c:pt>
                <c:pt idx="47">
                  <c:v>5.3333333333333552</c:v>
                </c:pt>
                <c:pt idx="48">
                  <c:v>5.4444444444444438</c:v>
                </c:pt>
                <c:pt idx="49">
                  <c:v>5.5555555555555269</c:v>
                </c:pt>
                <c:pt idx="50">
                  <c:v>5.6666666666666661</c:v>
                </c:pt>
                <c:pt idx="51">
                  <c:v>5.7777777777777777</c:v>
                </c:pt>
                <c:pt idx="52">
                  <c:v>5.8888888888888875</c:v>
                </c:pt>
              </c:numCache>
            </c:numRef>
          </c:xVal>
          <c:yVal>
            <c:numRef>
              <c:f>qscat_spect_d!$V$15:$V$67</c:f>
              <c:numCache>
                <c:formatCode>0.0</c:formatCode>
                <c:ptCount val="53"/>
                <c:pt idx="0">
                  <c:v>1.2139643971781073</c:v>
                </c:pt>
                <c:pt idx="1">
                  <c:v>2.3693528037673754</c:v>
                </c:pt>
                <c:pt idx="2">
                  <c:v>1.3813550672248065</c:v>
                </c:pt>
                <c:pt idx="3">
                  <c:v>3.0645374507229817</c:v>
                </c:pt>
                <c:pt idx="4">
                  <c:v>2.3134012277379852</c:v>
                </c:pt>
                <c:pt idx="5">
                  <c:v>2.4304016783816142</c:v>
                </c:pt>
                <c:pt idx="6">
                  <c:v>0.90523832213763256</c:v>
                </c:pt>
                <c:pt idx="7">
                  <c:v>0.97394892730738303</c:v>
                </c:pt>
                <c:pt idx="8">
                  <c:v>6.1981990740146724</c:v>
                </c:pt>
                <c:pt idx="9">
                  <c:v>2.3422114840300567</c:v>
                </c:pt>
                <c:pt idx="10">
                  <c:v>1.6252438692921605</c:v>
                </c:pt>
                <c:pt idx="11">
                  <c:v>1.5745462170504552</c:v>
                </c:pt>
                <c:pt idx="12">
                  <c:v>1.1109830898222921</c:v>
                </c:pt>
                <c:pt idx="13">
                  <c:v>1.824067159367162</c:v>
                </c:pt>
                <c:pt idx="14">
                  <c:v>2.5564212159543915</c:v>
                </c:pt>
                <c:pt idx="15">
                  <c:v>1.7134457552266378</c:v>
                </c:pt>
                <c:pt idx="16">
                  <c:v>2.4655062082230446</c:v>
                </c:pt>
                <c:pt idx="17">
                  <c:v>8.7717920842589354</c:v>
                </c:pt>
                <c:pt idx="18">
                  <c:v>1.8983765596004003</c:v>
                </c:pt>
                <c:pt idx="19">
                  <c:v>1.9932398185771634</c:v>
                </c:pt>
                <c:pt idx="20">
                  <c:v>1.7029075280626251</c:v>
                </c:pt>
                <c:pt idx="21">
                  <c:v>0.85695271901550663</c:v>
                </c:pt>
                <c:pt idx="22">
                  <c:v>1.3968073820548337</c:v>
                </c:pt>
                <c:pt idx="23">
                  <c:v>2.2726711817964982</c:v>
                </c:pt>
                <c:pt idx="24">
                  <c:v>1.9973337064901362</c:v>
                </c:pt>
                <c:pt idx="25">
                  <c:v>2.5051172128730101</c:v>
                </c:pt>
                <c:pt idx="26">
                  <c:v>2.1424449101382361</c:v>
                </c:pt>
                <c:pt idx="27">
                  <c:v>1.1252521786377265</c:v>
                </c:pt>
                <c:pt idx="28">
                  <c:v>1.4701883756509475</c:v>
                </c:pt>
                <c:pt idx="29">
                  <c:v>1.6065017453725399</c:v>
                </c:pt>
                <c:pt idx="30">
                  <c:v>1.2390300055480437</c:v>
                </c:pt>
                <c:pt idx="31">
                  <c:v>1.999682673337696</c:v>
                </c:pt>
                <c:pt idx="32">
                  <c:v>2.2137929070860412</c:v>
                </c:pt>
                <c:pt idx="33">
                  <c:v>0.77702515080500245</c:v>
                </c:pt>
                <c:pt idx="34">
                  <c:v>2.1131823879560612</c:v>
                </c:pt>
                <c:pt idx="35">
                  <c:v>0.35155468589802474</c:v>
                </c:pt>
                <c:pt idx="36">
                  <c:v>1.3691613314847271</c:v>
                </c:pt>
                <c:pt idx="37">
                  <c:v>1.4532393480027308</c:v>
                </c:pt>
                <c:pt idx="38">
                  <c:v>1.0766273556856838</c:v>
                </c:pt>
                <c:pt idx="39">
                  <c:v>1.4163322370243834</c:v>
                </c:pt>
                <c:pt idx="40">
                  <c:v>2.0889351994318148</c:v>
                </c:pt>
                <c:pt idx="41">
                  <c:v>2.3333953761453792</c:v>
                </c:pt>
                <c:pt idx="42">
                  <c:v>2.2243007441106295</c:v>
                </c:pt>
                <c:pt idx="43">
                  <c:v>1.1276095220470477</c:v>
                </c:pt>
                <c:pt idx="44">
                  <c:v>1.9177949931063998</c:v>
                </c:pt>
                <c:pt idx="45">
                  <c:v>1.4837042452765135</c:v>
                </c:pt>
                <c:pt idx="46">
                  <c:v>1.493037375476626</c:v>
                </c:pt>
                <c:pt idx="47">
                  <c:v>1.6885171719995811</c:v>
                </c:pt>
                <c:pt idx="48">
                  <c:v>1.9735486657763111</c:v>
                </c:pt>
                <c:pt idx="49">
                  <c:v>2.6946978386570613</c:v>
                </c:pt>
                <c:pt idx="50">
                  <c:v>1.8551086186142238</c:v>
                </c:pt>
                <c:pt idx="51">
                  <c:v>0.90300162093579162</c:v>
                </c:pt>
                <c:pt idx="52">
                  <c:v>1.0495250179598477</c:v>
                </c:pt>
              </c:numCache>
            </c:numRef>
          </c:yVal>
        </c:ser>
        <c:ser>
          <c:idx val="1"/>
          <c:order val="1"/>
          <c:tx>
            <c:strRef>
              <c:f>qscat_spect_d!$W$14</c:f>
              <c:strCache>
                <c:ptCount val="1"/>
                <c:pt idx="0">
                  <c:v>ERA_2000_9y</c:v>
                </c:pt>
              </c:strCache>
            </c:strRef>
          </c:tx>
          <c:spPr>
            <a:ln>
              <a:solidFill>
                <a:schemeClr val="accent5">
                  <a:lumMod val="50000"/>
                </a:schemeClr>
              </a:solidFill>
            </a:ln>
          </c:spPr>
          <c:marker>
            <c:symbol val="none"/>
          </c:marker>
          <c:xVal>
            <c:numRef>
              <c:f>qscat_spect_d!$U$15:$U$67</c:f>
              <c:numCache>
                <c:formatCode>0.0</c:formatCode>
                <c:ptCount val="53"/>
                <c:pt idx="0">
                  <c:v>0.1111111111111111</c:v>
                </c:pt>
                <c:pt idx="1">
                  <c:v>0.22222222222222221</c:v>
                </c:pt>
                <c:pt idx="2">
                  <c:v>0.33333333333333331</c:v>
                </c:pt>
                <c:pt idx="3">
                  <c:v>0.44444444444444442</c:v>
                </c:pt>
                <c:pt idx="4">
                  <c:v>0.55555555555555569</c:v>
                </c:pt>
                <c:pt idx="5">
                  <c:v>0.66666666666666663</c:v>
                </c:pt>
                <c:pt idx="6">
                  <c:v>0.77777777777778034</c:v>
                </c:pt>
                <c:pt idx="7">
                  <c:v>0.88888888888888884</c:v>
                </c:pt>
                <c:pt idx="8">
                  <c:v>1</c:v>
                </c:pt>
                <c:pt idx="9">
                  <c:v>1.111111111111112</c:v>
                </c:pt>
                <c:pt idx="10">
                  <c:v>1.2222222222222219</c:v>
                </c:pt>
                <c:pt idx="11">
                  <c:v>1.3333333333333333</c:v>
                </c:pt>
                <c:pt idx="12">
                  <c:v>1.4444444444444438</c:v>
                </c:pt>
                <c:pt idx="13">
                  <c:v>1.555555555555556</c:v>
                </c:pt>
                <c:pt idx="14">
                  <c:v>1.6666666666666667</c:v>
                </c:pt>
                <c:pt idx="15">
                  <c:v>1.7777777777777777</c:v>
                </c:pt>
                <c:pt idx="16">
                  <c:v>1.8888888888888937</c:v>
                </c:pt>
                <c:pt idx="17">
                  <c:v>2</c:v>
                </c:pt>
                <c:pt idx="18">
                  <c:v>2.1111111111111112</c:v>
                </c:pt>
                <c:pt idx="19">
                  <c:v>2.2222222222222232</c:v>
                </c:pt>
                <c:pt idx="20">
                  <c:v>2.3333333333333335</c:v>
                </c:pt>
                <c:pt idx="21">
                  <c:v>2.4444444444444438</c:v>
                </c:pt>
                <c:pt idx="22">
                  <c:v>2.5555555555555554</c:v>
                </c:pt>
                <c:pt idx="23">
                  <c:v>2.6666666666666665</c:v>
                </c:pt>
                <c:pt idx="24">
                  <c:v>2.7777777777777981</c:v>
                </c:pt>
                <c:pt idx="25">
                  <c:v>2.8888888888888791</c:v>
                </c:pt>
                <c:pt idx="26">
                  <c:v>3</c:v>
                </c:pt>
                <c:pt idx="27">
                  <c:v>3.1111111111111112</c:v>
                </c:pt>
                <c:pt idx="28">
                  <c:v>3.2222222222222232</c:v>
                </c:pt>
                <c:pt idx="29">
                  <c:v>3.3333333333333335</c:v>
                </c:pt>
                <c:pt idx="30">
                  <c:v>3.4444444444444438</c:v>
                </c:pt>
                <c:pt idx="31">
                  <c:v>3.5555555555555554</c:v>
                </c:pt>
                <c:pt idx="32">
                  <c:v>3.666666666666667</c:v>
                </c:pt>
                <c:pt idx="33">
                  <c:v>3.7777777777777981</c:v>
                </c:pt>
                <c:pt idx="34">
                  <c:v>3.8888888888888795</c:v>
                </c:pt>
                <c:pt idx="35">
                  <c:v>4</c:v>
                </c:pt>
                <c:pt idx="36">
                  <c:v>4.1111111111111107</c:v>
                </c:pt>
                <c:pt idx="37">
                  <c:v>4.2222222222222223</c:v>
                </c:pt>
                <c:pt idx="38">
                  <c:v>4.3333333333333552</c:v>
                </c:pt>
                <c:pt idx="39">
                  <c:v>4.4444444444444464</c:v>
                </c:pt>
                <c:pt idx="40">
                  <c:v>4.5555555555555269</c:v>
                </c:pt>
                <c:pt idx="41">
                  <c:v>4.666666666666667</c:v>
                </c:pt>
                <c:pt idx="42">
                  <c:v>4.7777777777777777</c:v>
                </c:pt>
                <c:pt idx="43">
                  <c:v>4.8888888888888875</c:v>
                </c:pt>
                <c:pt idx="44">
                  <c:v>5</c:v>
                </c:pt>
                <c:pt idx="45">
                  <c:v>5.1111111111111107</c:v>
                </c:pt>
                <c:pt idx="46">
                  <c:v>5.2222222222222223</c:v>
                </c:pt>
                <c:pt idx="47">
                  <c:v>5.3333333333333552</c:v>
                </c:pt>
                <c:pt idx="48">
                  <c:v>5.4444444444444438</c:v>
                </c:pt>
                <c:pt idx="49">
                  <c:v>5.5555555555555269</c:v>
                </c:pt>
                <c:pt idx="50">
                  <c:v>5.6666666666666661</c:v>
                </c:pt>
                <c:pt idx="51">
                  <c:v>5.7777777777777777</c:v>
                </c:pt>
                <c:pt idx="52">
                  <c:v>5.8888888888888875</c:v>
                </c:pt>
              </c:numCache>
            </c:numRef>
          </c:xVal>
          <c:yVal>
            <c:numRef>
              <c:f>qscat_spect_d!$W$15:$W$67</c:f>
              <c:numCache>
                <c:formatCode>0.0</c:formatCode>
                <c:ptCount val="53"/>
                <c:pt idx="0">
                  <c:v>0.83954475774253989</c:v>
                </c:pt>
                <c:pt idx="1">
                  <c:v>0.45932147735526896</c:v>
                </c:pt>
                <c:pt idx="2">
                  <c:v>1.5922674721631729</c:v>
                </c:pt>
                <c:pt idx="3">
                  <c:v>1.6540703369181695</c:v>
                </c:pt>
                <c:pt idx="4">
                  <c:v>1.4441495545295768</c:v>
                </c:pt>
                <c:pt idx="5">
                  <c:v>1.1468074732084281</c:v>
                </c:pt>
                <c:pt idx="6">
                  <c:v>1.7020764854854498</c:v>
                </c:pt>
                <c:pt idx="7">
                  <c:v>1.7628839063840067</c:v>
                </c:pt>
                <c:pt idx="8">
                  <c:v>5.4069470034062572</c:v>
                </c:pt>
                <c:pt idx="9">
                  <c:v>2.7357739258666829</c:v>
                </c:pt>
                <c:pt idx="10">
                  <c:v>0.48931019773279927</c:v>
                </c:pt>
                <c:pt idx="11">
                  <c:v>1.7316512576046434</c:v>
                </c:pt>
                <c:pt idx="12">
                  <c:v>1.3123639494536889</c:v>
                </c:pt>
                <c:pt idx="13">
                  <c:v>0.87060507854713665</c:v>
                </c:pt>
                <c:pt idx="14">
                  <c:v>0.78742519569667468</c:v>
                </c:pt>
                <c:pt idx="15">
                  <c:v>0.91438571197463059</c:v>
                </c:pt>
                <c:pt idx="16">
                  <c:v>1.5333778904823419</c:v>
                </c:pt>
                <c:pt idx="17">
                  <c:v>6.9943241248755115</c:v>
                </c:pt>
                <c:pt idx="18">
                  <c:v>2.2238882989433111</c:v>
                </c:pt>
                <c:pt idx="19">
                  <c:v>3.0607377287373114</c:v>
                </c:pt>
                <c:pt idx="20">
                  <c:v>1.1544049469839721</c:v>
                </c:pt>
                <c:pt idx="21">
                  <c:v>0.58503470673850277</c:v>
                </c:pt>
                <c:pt idx="22">
                  <c:v>1.8056568835719669</c:v>
                </c:pt>
                <c:pt idx="23">
                  <c:v>1.6708831936582287</c:v>
                </c:pt>
                <c:pt idx="24">
                  <c:v>1.1183139408098521</c:v>
                </c:pt>
                <c:pt idx="25">
                  <c:v>2.7875517830372556</c:v>
                </c:pt>
                <c:pt idx="26">
                  <c:v>1.3677562660798419</c:v>
                </c:pt>
                <c:pt idx="27">
                  <c:v>0.49669119917715832</c:v>
                </c:pt>
                <c:pt idx="28">
                  <c:v>1.3604705985425261</c:v>
                </c:pt>
                <c:pt idx="29">
                  <c:v>1.2797513473438658</c:v>
                </c:pt>
                <c:pt idx="30">
                  <c:v>3.6049907400594208</c:v>
                </c:pt>
                <c:pt idx="31">
                  <c:v>1.2015432872377554</c:v>
                </c:pt>
                <c:pt idx="32">
                  <c:v>1.0457909486431918</c:v>
                </c:pt>
                <c:pt idx="33">
                  <c:v>2.0470324959291237</c:v>
                </c:pt>
                <c:pt idx="34">
                  <c:v>2.4210842148833471</c:v>
                </c:pt>
                <c:pt idx="35">
                  <c:v>1.82998630847873</c:v>
                </c:pt>
                <c:pt idx="36">
                  <c:v>2.2531558193129251</c:v>
                </c:pt>
                <c:pt idx="37">
                  <c:v>2.0424187872090998</c:v>
                </c:pt>
                <c:pt idx="38">
                  <c:v>2.7605277785134499</c:v>
                </c:pt>
                <c:pt idx="39">
                  <c:v>2.9190619001904974</c:v>
                </c:pt>
                <c:pt idx="40">
                  <c:v>1.490148482805874</c:v>
                </c:pt>
                <c:pt idx="41">
                  <c:v>2.850404319488399</c:v>
                </c:pt>
                <c:pt idx="42">
                  <c:v>0.65374699125359192</c:v>
                </c:pt>
                <c:pt idx="43">
                  <c:v>1.384272148020488</c:v>
                </c:pt>
                <c:pt idx="44">
                  <c:v>1.2255734090684818</c:v>
                </c:pt>
                <c:pt idx="45">
                  <c:v>0.36266647045932582</c:v>
                </c:pt>
                <c:pt idx="46">
                  <c:v>1.459529522642669</c:v>
                </c:pt>
                <c:pt idx="47">
                  <c:v>0.86771288815176306</c:v>
                </c:pt>
                <c:pt idx="48">
                  <c:v>2.2218053359220975</c:v>
                </c:pt>
                <c:pt idx="49">
                  <c:v>1.1101434517562605</c:v>
                </c:pt>
                <c:pt idx="50">
                  <c:v>2.4701362665464983</c:v>
                </c:pt>
                <c:pt idx="51">
                  <c:v>2.4865700669579915</c:v>
                </c:pt>
                <c:pt idx="52">
                  <c:v>1.8504492592816755</c:v>
                </c:pt>
              </c:numCache>
            </c:numRef>
          </c:yVal>
        </c:ser>
        <c:ser>
          <c:idx val="2"/>
          <c:order val="2"/>
          <c:tx>
            <c:strRef>
              <c:f>qscat_spect_d!$X$14</c:f>
              <c:strCache>
                <c:ptCount val="1"/>
                <c:pt idx="0">
                  <c:v>QSCAT_2000_9y</c:v>
                </c:pt>
              </c:strCache>
            </c:strRef>
          </c:tx>
          <c:spPr>
            <a:ln>
              <a:solidFill>
                <a:srgbClr val="FF0000"/>
              </a:solidFill>
            </a:ln>
          </c:spPr>
          <c:marker>
            <c:symbol val="none"/>
          </c:marker>
          <c:xVal>
            <c:numRef>
              <c:f>qscat_spect_d!$U$15:$U$67</c:f>
              <c:numCache>
                <c:formatCode>0.0</c:formatCode>
                <c:ptCount val="53"/>
                <c:pt idx="0">
                  <c:v>0.1111111111111111</c:v>
                </c:pt>
                <c:pt idx="1">
                  <c:v>0.22222222222222221</c:v>
                </c:pt>
                <c:pt idx="2">
                  <c:v>0.33333333333333331</c:v>
                </c:pt>
                <c:pt idx="3">
                  <c:v>0.44444444444444442</c:v>
                </c:pt>
                <c:pt idx="4">
                  <c:v>0.55555555555555569</c:v>
                </c:pt>
                <c:pt idx="5">
                  <c:v>0.66666666666666663</c:v>
                </c:pt>
                <c:pt idx="6">
                  <c:v>0.77777777777778034</c:v>
                </c:pt>
                <c:pt idx="7">
                  <c:v>0.88888888888888884</c:v>
                </c:pt>
                <c:pt idx="8">
                  <c:v>1</c:v>
                </c:pt>
                <c:pt idx="9">
                  <c:v>1.111111111111112</c:v>
                </c:pt>
                <c:pt idx="10">
                  <c:v>1.2222222222222219</c:v>
                </c:pt>
                <c:pt idx="11">
                  <c:v>1.3333333333333333</c:v>
                </c:pt>
                <c:pt idx="12">
                  <c:v>1.4444444444444438</c:v>
                </c:pt>
                <c:pt idx="13">
                  <c:v>1.555555555555556</c:v>
                </c:pt>
                <c:pt idx="14">
                  <c:v>1.6666666666666667</c:v>
                </c:pt>
                <c:pt idx="15">
                  <c:v>1.7777777777777777</c:v>
                </c:pt>
                <c:pt idx="16">
                  <c:v>1.8888888888888937</c:v>
                </c:pt>
                <c:pt idx="17">
                  <c:v>2</c:v>
                </c:pt>
                <c:pt idx="18">
                  <c:v>2.1111111111111112</c:v>
                </c:pt>
                <c:pt idx="19">
                  <c:v>2.2222222222222232</c:v>
                </c:pt>
                <c:pt idx="20">
                  <c:v>2.3333333333333335</c:v>
                </c:pt>
                <c:pt idx="21">
                  <c:v>2.4444444444444438</c:v>
                </c:pt>
                <c:pt idx="22">
                  <c:v>2.5555555555555554</c:v>
                </c:pt>
                <c:pt idx="23">
                  <c:v>2.6666666666666665</c:v>
                </c:pt>
                <c:pt idx="24">
                  <c:v>2.7777777777777981</c:v>
                </c:pt>
                <c:pt idx="25">
                  <c:v>2.8888888888888791</c:v>
                </c:pt>
                <c:pt idx="26">
                  <c:v>3</c:v>
                </c:pt>
                <c:pt idx="27">
                  <c:v>3.1111111111111112</c:v>
                </c:pt>
                <c:pt idx="28">
                  <c:v>3.2222222222222232</c:v>
                </c:pt>
                <c:pt idx="29">
                  <c:v>3.3333333333333335</c:v>
                </c:pt>
                <c:pt idx="30">
                  <c:v>3.4444444444444438</c:v>
                </c:pt>
                <c:pt idx="31">
                  <c:v>3.5555555555555554</c:v>
                </c:pt>
                <c:pt idx="32">
                  <c:v>3.666666666666667</c:v>
                </c:pt>
                <c:pt idx="33">
                  <c:v>3.7777777777777981</c:v>
                </c:pt>
                <c:pt idx="34">
                  <c:v>3.8888888888888795</c:v>
                </c:pt>
                <c:pt idx="35">
                  <c:v>4</c:v>
                </c:pt>
                <c:pt idx="36">
                  <c:v>4.1111111111111107</c:v>
                </c:pt>
                <c:pt idx="37">
                  <c:v>4.2222222222222223</c:v>
                </c:pt>
                <c:pt idx="38">
                  <c:v>4.3333333333333552</c:v>
                </c:pt>
                <c:pt idx="39">
                  <c:v>4.4444444444444464</c:v>
                </c:pt>
                <c:pt idx="40">
                  <c:v>4.5555555555555269</c:v>
                </c:pt>
                <c:pt idx="41">
                  <c:v>4.666666666666667</c:v>
                </c:pt>
                <c:pt idx="42">
                  <c:v>4.7777777777777777</c:v>
                </c:pt>
                <c:pt idx="43">
                  <c:v>4.8888888888888875</c:v>
                </c:pt>
                <c:pt idx="44">
                  <c:v>5</c:v>
                </c:pt>
                <c:pt idx="45">
                  <c:v>5.1111111111111107</c:v>
                </c:pt>
                <c:pt idx="46">
                  <c:v>5.2222222222222223</c:v>
                </c:pt>
                <c:pt idx="47">
                  <c:v>5.3333333333333552</c:v>
                </c:pt>
                <c:pt idx="48">
                  <c:v>5.4444444444444438</c:v>
                </c:pt>
                <c:pt idx="49">
                  <c:v>5.5555555555555269</c:v>
                </c:pt>
                <c:pt idx="50">
                  <c:v>5.6666666666666661</c:v>
                </c:pt>
                <c:pt idx="51">
                  <c:v>5.7777777777777777</c:v>
                </c:pt>
                <c:pt idx="52">
                  <c:v>5.8888888888888875</c:v>
                </c:pt>
              </c:numCache>
            </c:numRef>
          </c:xVal>
          <c:yVal>
            <c:numRef>
              <c:f>qscat_spect_d!$X$15:$X$67</c:f>
              <c:numCache>
                <c:formatCode>0.0</c:formatCode>
                <c:ptCount val="53"/>
                <c:pt idx="0">
                  <c:v>4.3085109930549077</c:v>
                </c:pt>
                <c:pt idx="1">
                  <c:v>0.6081587440779741</c:v>
                </c:pt>
                <c:pt idx="2">
                  <c:v>2.310505705981055</c:v>
                </c:pt>
                <c:pt idx="3">
                  <c:v>1.8822389809175339</c:v>
                </c:pt>
                <c:pt idx="4">
                  <c:v>1.6288903550888354</c:v>
                </c:pt>
                <c:pt idx="5">
                  <c:v>2.3836689848709383</c:v>
                </c:pt>
                <c:pt idx="6">
                  <c:v>1.5403904154690518</c:v>
                </c:pt>
                <c:pt idx="7">
                  <c:v>1.8576248972967828</c:v>
                </c:pt>
                <c:pt idx="8">
                  <c:v>2.6683070200145402</c:v>
                </c:pt>
                <c:pt idx="9">
                  <c:v>2.2131135844126852</c:v>
                </c:pt>
                <c:pt idx="10">
                  <c:v>1.2923608049294317</c:v>
                </c:pt>
                <c:pt idx="11">
                  <c:v>3.0260542159175952</c:v>
                </c:pt>
                <c:pt idx="12">
                  <c:v>0.95090980548883586</c:v>
                </c:pt>
                <c:pt idx="13">
                  <c:v>1.6768059725891804</c:v>
                </c:pt>
                <c:pt idx="14">
                  <c:v>0.91569264475517664</c:v>
                </c:pt>
                <c:pt idx="15">
                  <c:v>2.1054378870303676</c:v>
                </c:pt>
                <c:pt idx="16">
                  <c:v>1.8612870136846589</c:v>
                </c:pt>
                <c:pt idx="17">
                  <c:v>2.2979027556465224</c:v>
                </c:pt>
                <c:pt idx="18">
                  <c:v>2.3215229253310588</c:v>
                </c:pt>
                <c:pt idx="19">
                  <c:v>2.7305619038745639</c:v>
                </c:pt>
                <c:pt idx="20">
                  <c:v>1.2060444992388129</c:v>
                </c:pt>
                <c:pt idx="21">
                  <c:v>1.4326990840459437</c:v>
                </c:pt>
                <c:pt idx="22">
                  <c:v>2.5877276730266612</c:v>
                </c:pt>
                <c:pt idx="23">
                  <c:v>1.8319442777940662</c:v>
                </c:pt>
                <c:pt idx="24">
                  <c:v>1.0510489447843741</c:v>
                </c:pt>
                <c:pt idx="25">
                  <c:v>2.2346121569392237</c:v>
                </c:pt>
                <c:pt idx="26">
                  <c:v>1.93731450590312</c:v>
                </c:pt>
                <c:pt idx="27">
                  <c:v>1.4881896574820273</c:v>
                </c:pt>
                <c:pt idx="28">
                  <c:v>1.4240117562047778</c:v>
                </c:pt>
                <c:pt idx="29">
                  <c:v>1.3477231708090238</c:v>
                </c:pt>
                <c:pt idx="30">
                  <c:v>3.7138141541354441</c:v>
                </c:pt>
                <c:pt idx="31">
                  <c:v>1.6700661604120783</c:v>
                </c:pt>
                <c:pt idx="32">
                  <c:v>0.57431202253388924</c:v>
                </c:pt>
                <c:pt idx="33">
                  <c:v>2.3814674515942627</c:v>
                </c:pt>
                <c:pt idx="34">
                  <c:v>2.2140538289816236</c:v>
                </c:pt>
                <c:pt idx="35">
                  <c:v>2.1169014957120469</c:v>
                </c:pt>
                <c:pt idx="36">
                  <c:v>2.2666411783342677</c:v>
                </c:pt>
                <c:pt idx="37">
                  <c:v>1.4058174810778052</c:v>
                </c:pt>
                <c:pt idx="38">
                  <c:v>3.8891544873130957</c:v>
                </c:pt>
                <c:pt idx="39">
                  <c:v>2.7678321789729274</c:v>
                </c:pt>
                <c:pt idx="40">
                  <c:v>1.1706854773152642</c:v>
                </c:pt>
                <c:pt idx="41">
                  <c:v>2.7812035772440002</c:v>
                </c:pt>
                <c:pt idx="42">
                  <c:v>1.0010122540648752</c:v>
                </c:pt>
                <c:pt idx="43">
                  <c:v>1.0292034232437721</c:v>
                </c:pt>
                <c:pt idx="44">
                  <c:v>0.52868525436700364</c:v>
                </c:pt>
                <c:pt idx="45">
                  <c:v>0.96815368516830069</c:v>
                </c:pt>
                <c:pt idx="46">
                  <c:v>0.77913532314968525</c:v>
                </c:pt>
                <c:pt idx="47">
                  <c:v>2.4867292573475419</c:v>
                </c:pt>
                <c:pt idx="48">
                  <c:v>2.0941864415300011</c:v>
                </c:pt>
                <c:pt idx="49">
                  <c:v>0.86625421990622753</c:v>
                </c:pt>
                <c:pt idx="50">
                  <c:v>1.8377484197921532</c:v>
                </c:pt>
                <c:pt idx="51">
                  <c:v>1.841559800245423</c:v>
                </c:pt>
                <c:pt idx="52">
                  <c:v>1.863761261943689</c:v>
                </c:pt>
              </c:numCache>
            </c:numRef>
          </c:yVal>
        </c:ser>
        <c:axId val="62679296"/>
        <c:axId val="62685568"/>
      </c:scatterChart>
      <c:valAx>
        <c:axId val="62679296"/>
        <c:scaling>
          <c:orientation val="minMax"/>
        </c:scaling>
        <c:axPos val="b"/>
        <c:majorGridlines/>
        <c:minorGridlines/>
        <c:title>
          <c:tx>
            <c:rich>
              <a:bodyPr/>
              <a:lstStyle/>
              <a:p>
                <a:pPr>
                  <a:defRPr sz="1200" b="1"/>
                </a:pPr>
                <a:r>
                  <a:rPr lang="en-US" sz="1200" b="1"/>
                  <a:t>frequency "n" in cycles per year (cpy)</a:t>
                </a:r>
              </a:p>
            </c:rich>
          </c:tx>
          <c:layout/>
        </c:title>
        <c:numFmt formatCode="0.0" sourceLinked="1"/>
        <c:tickLblPos val="nextTo"/>
        <c:txPr>
          <a:bodyPr/>
          <a:lstStyle/>
          <a:p>
            <a:pPr>
              <a:defRPr sz="1200" b="1"/>
            </a:pPr>
            <a:endParaRPr lang="fr-FR"/>
          </a:p>
        </c:txPr>
        <c:crossAx val="62685568"/>
        <c:crosses val="autoZero"/>
        <c:crossBetween val="midCat"/>
      </c:valAx>
      <c:valAx>
        <c:axId val="62685568"/>
        <c:scaling>
          <c:orientation val="minMax"/>
        </c:scaling>
        <c:axPos val="l"/>
        <c:majorGridlines/>
        <c:title>
          <c:tx>
            <c:rich>
              <a:bodyPr/>
              <a:lstStyle/>
              <a:p>
                <a:pPr>
                  <a:defRPr sz="1300" b="1"/>
                </a:pPr>
                <a:r>
                  <a:rPr lang="en-US" sz="1300" b="1"/>
                  <a:t>Fourier Component Amplitude  A(n) cm/s</a:t>
                </a:r>
              </a:p>
            </c:rich>
          </c:tx>
          <c:layout>
            <c:manualLayout>
              <c:xMode val="edge"/>
              <c:yMode val="edge"/>
              <c:x val="2.2847137261596605E-2"/>
              <c:y val="0.17373715127114231"/>
            </c:manualLayout>
          </c:layout>
        </c:title>
        <c:numFmt formatCode="0.0" sourceLinked="1"/>
        <c:tickLblPos val="nextTo"/>
        <c:txPr>
          <a:bodyPr/>
          <a:lstStyle/>
          <a:p>
            <a:pPr>
              <a:defRPr sz="1200" b="1"/>
            </a:pPr>
            <a:endParaRPr lang="fr-FR"/>
          </a:p>
        </c:txPr>
        <c:crossAx val="62679296"/>
        <c:crosses val="autoZero"/>
        <c:crossBetween val="midCat"/>
      </c:valAx>
    </c:plotArea>
    <c:legend>
      <c:legendPos val="r"/>
      <c:layout/>
      <c:txPr>
        <a:bodyPr/>
        <a:lstStyle/>
        <a:p>
          <a:pPr>
            <a:defRPr sz="1400" b="1"/>
          </a:pPr>
          <a:endParaRPr lang="fr-FR"/>
        </a:p>
      </c:txPr>
    </c:legend>
    <c:plotVisOnly val="1"/>
  </c:chart>
  <c:spPr>
    <a:solidFill>
      <a:schemeClr val="bg1">
        <a:lumMod val="95000"/>
      </a:schemeClr>
    </a:solidFill>
    <a:ln>
      <a:solidFill>
        <a:srgbClr val="FFCCFF"/>
      </a:solidFill>
    </a:ln>
  </c:spPr>
  <c:txPr>
    <a:bodyPr/>
    <a:lstStyle/>
    <a:p>
      <a:pPr>
        <a:defRPr>
          <a:latin typeface="Arial" pitchFamily="34" charset="0"/>
          <a:cs typeface="Arial" pitchFamily="34" charset="0"/>
        </a:defRPr>
      </a:pPr>
      <a:endParaRPr lang="fr-FR"/>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fr-FR"/>
  <c:style val="22"/>
  <c:chart>
    <c:autoTitleDeleted val="1"/>
    <c:plotArea>
      <c:layout>
        <c:manualLayout>
          <c:layoutTarget val="inner"/>
          <c:xMode val="edge"/>
          <c:yMode val="edge"/>
          <c:x val="0.10676582093905007"/>
          <c:y val="2.3175513067352351E-2"/>
          <c:w val="0.63789199961116338"/>
          <c:h val="0.85933281078461443"/>
        </c:manualLayout>
      </c:layout>
      <c:scatterChart>
        <c:scatterStyle val="lineMarker"/>
        <c:ser>
          <c:idx val="0"/>
          <c:order val="0"/>
          <c:tx>
            <c:strRef>
              <c:f>'ovw_sct&amp;alt&amp;era_d3'!$Y$12</c:f>
              <c:strCache>
                <c:ptCount val="1"/>
                <c:pt idx="0">
                  <c:v>MIX-ERA_1993-2001</c:v>
                </c:pt>
              </c:strCache>
            </c:strRef>
          </c:tx>
          <c:spPr>
            <a:ln>
              <a:solidFill>
                <a:srgbClr val="AF7D19"/>
              </a:solidFill>
            </a:ln>
          </c:spPr>
          <c:marker>
            <c:symbol val="none"/>
          </c:marker>
          <c:xVal>
            <c:numRef>
              <c:f>'ovw_sct&amp;alt&amp;era_d3'!$X$13:$X$65</c:f>
              <c:numCache>
                <c:formatCode>0.0</c:formatCode>
                <c:ptCount val="53"/>
                <c:pt idx="0">
                  <c:v>0.1111111111111111</c:v>
                </c:pt>
                <c:pt idx="1">
                  <c:v>0.22222222222222221</c:v>
                </c:pt>
                <c:pt idx="2">
                  <c:v>0.33333333333333331</c:v>
                </c:pt>
                <c:pt idx="3">
                  <c:v>0.44444444444444442</c:v>
                </c:pt>
                <c:pt idx="4">
                  <c:v>0.55555555555555569</c:v>
                </c:pt>
                <c:pt idx="5">
                  <c:v>0.66666666666666663</c:v>
                </c:pt>
                <c:pt idx="6">
                  <c:v>0.77777777777778101</c:v>
                </c:pt>
                <c:pt idx="7">
                  <c:v>0.88888888888888884</c:v>
                </c:pt>
                <c:pt idx="8">
                  <c:v>1</c:v>
                </c:pt>
                <c:pt idx="9">
                  <c:v>1.111111111111112</c:v>
                </c:pt>
                <c:pt idx="10">
                  <c:v>1.2222222222222219</c:v>
                </c:pt>
                <c:pt idx="11">
                  <c:v>1.3333333333333333</c:v>
                </c:pt>
                <c:pt idx="12">
                  <c:v>1.4444444444444438</c:v>
                </c:pt>
                <c:pt idx="13">
                  <c:v>1.555555555555556</c:v>
                </c:pt>
                <c:pt idx="14">
                  <c:v>1.6666666666666667</c:v>
                </c:pt>
                <c:pt idx="15">
                  <c:v>1.7777777777777777</c:v>
                </c:pt>
                <c:pt idx="16">
                  <c:v>1.8888888888888946</c:v>
                </c:pt>
                <c:pt idx="17">
                  <c:v>2</c:v>
                </c:pt>
                <c:pt idx="18">
                  <c:v>2.1111111111111112</c:v>
                </c:pt>
                <c:pt idx="19">
                  <c:v>2.2222222222222232</c:v>
                </c:pt>
                <c:pt idx="20">
                  <c:v>2.3333333333333335</c:v>
                </c:pt>
                <c:pt idx="21">
                  <c:v>2.4444444444444438</c:v>
                </c:pt>
                <c:pt idx="22">
                  <c:v>2.5555555555555554</c:v>
                </c:pt>
                <c:pt idx="23">
                  <c:v>2.6666666666666665</c:v>
                </c:pt>
                <c:pt idx="24">
                  <c:v>2.7777777777778017</c:v>
                </c:pt>
                <c:pt idx="25">
                  <c:v>2.8888888888888777</c:v>
                </c:pt>
                <c:pt idx="26">
                  <c:v>3</c:v>
                </c:pt>
                <c:pt idx="27">
                  <c:v>3.1111111111111112</c:v>
                </c:pt>
                <c:pt idx="28">
                  <c:v>3.2222222222222232</c:v>
                </c:pt>
                <c:pt idx="29">
                  <c:v>3.3333333333333335</c:v>
                </c:pt>
                <c:pt idx="30">
                  <c:v>3.4444444444444438</c:v>
                </c:pt>
                <c:pt idx="31">
                  <c:v>3.5555555555555554</c:v>
                </c:pt>
                <c:pt idx="32">
                  <c:v>3.6666666666666665</c:v>
                </c:pt>
                <c:pt idx="33">
                  <c:v>3.7777777777778017</c:v>
                </c:pt>
                <c:pt idx="34">
                  <c:v>3.8888888888888777</c:v>
                </c:pt>
                <c:pt idx="35">
                  <c:v>4</c:v>
                </c:pt>
                <c:pt idx="36">
                  <c:v>4.1111111111111107</c:v>
                </c:pt>
                <c:pt idx="37">
                  <c:v>4.2222222222222223</c:v>
                </c:pt>
                <c:pt idx="38">
                  <c:v>4.3333333333333588</c:v>
                </c:pt>
                <c:pt idx="39">
                  <c:v>4.4444444444444464</c:v>
                </c:pt>
                <c:pt idx="40">
                  <c:v>4.5555555555555234</c:v>
                </c:pt>
                <c:pt idx="41">
                  <c:v>4.666666666666667</c:v>
                </c:pt>
                <c:pt idx="42">
                  <c:v>4.7777777777777777</c:v>
                </c:pt>
                <c:pt idx="43">
                  <c:v>4.8888888888888875</c:v>
                </c:pt>
                <c:pt idx="44">
                  <c:v>5</c:v>
                </c:pt>
                <c:pt idx="45">
                  <c:v>5.1111111111111107</c:v>
                </c:pt>
                <c:pt idx="46">
                  <c:v>5.2222222222222223</c:v>
                </c:pt>
                <c:pt idx="47">
                  <c:v>5.3333333333333588</c:v>
                </c:pt>
                <c:pt idx="48">
                  <c:v>5.4444444444444464</c:v>
                </c:pt>
                <c:pt idx="49">
                  <c:v>5.5555555555555234</c:v>
                </c:pt>
                <c:pt idx="50">
                  <c:v>5.666666666666667</c:v>
                </c:pt>
                <c:pt idx="51">
                  <c:v>5.7777777777777777</c:v>
                </c:pt>
                <c:pt idx="52">
                  <c:v>5.8888888888888875</c:v>
                </c:pt>
              </c:numCache>
            </c:numRef>
          </c:xVal>
          <c:yVal>
            <c:numRef>
              <c:f>'ovw_sct&amp;alt&amp;era_d3'!$Y$13:$Y$65</c:f>
              <c:numCache>
                <c:formatCode>0.0</c:formatCode>
                <c:ptCount val="53"/>
                <c:pt idx="0">
                  <c:v>5.9244885220011465</c:v>
                </c:pt>
                <c:pt idx="1">
                  <c:v>1.2817940728071033</c:v>
                </c:pt>
                <c:pt idx="2">
                  <c:v>1.3330272559403138</c:v>
                </c:pt>
                <c:pt idx="3">
                  <c:v>4.0389424411066503</c:v>
                </c:pt>
                <c:pt idx="4">
                  <c:v>2.3151857043401587</c:v>
                </c:pt>
                <c:pt idx="5">
                  <c:v>0.6910157998950831</c:v>
                </c:pt>
                <c:pt idx="6">
                  <c:v>1.4284231853870224</c:v>
                </c:pt>
                <c:pt idx="7">
                  <c:v>2.004681862259984</c:v>
                </c:pt>
                <c:pt idx="8">
                  <c:v>8.4576359968181247</c:v>
                </c:pt>
                <c:pt idx="9">
                  <c:v>0.92910467462335578</c:v>
                </c:pt>
                <c:pt idx="10">
                  <c:v>1.0939877712165205</c:v>
                </c:pt>
                <c:pt idx="11">
                  <c:v>1.3977084532345678</c:v>
                </c:pt>
                <c:pt idx="12">
                  <c:v>0.7379967087717757</c:v>
                </c:pt>
                <c:pt idx="13">
                  <c:v>1.3641477897424601</c:v>
                </c:pt>
                <c:pt idx="14">
                  <c:v>1.083006864870474</c:v>
                </c:pt>
                <c:pt idx="15">
                  <c:v>1.1225418171494057</c:v>
                </c:pt>
                <c:pt idx="16">
                  <c:v>0.29240213941615034</c:v>
                </c:pt>
                <c:pt idx="17">
                  <c:v>3.8370714823190624</c:v>
                </c:pt>
                <c:pt idx="18">
                  <c:v>1.2170549801780064</c:v>
                </c:pt>
                <c:pt idx="19">
                  <c:v>1.0316721086528711</c:v>
                </c:pt>
                <c:pt idx="20">
                  <c:v>0.47101013951693826</c:v>
                </c:pt>
                <c:pt idx="21">
                  <c:v>1.2490881071948514</c:v>
                </c:pt>
                <c:pt idx="22">
                  <c:v>1.0036996799089288</c:v>
                </c:pt>
                <c:pt idx="23">
                  <c:v>0.58556921901882653</c:v>
                </c:pt>
                <c:pt idx="24">
                  <c:v>1.486629368920183</c:v>
                </c:pt>
                <c:pt idx="25">
                  <c:v>0.30869193863735978</c:v>
                </c:pt>
                <c:pt idx="26">
                  <c:v>0.91391264278052631</c:v>
                </c:pt>
                <c:pt idx="27">
                  <c:v>0.96426117090066632</c:v>
                </c:pt>
                <c:pt idx="28">
                  <c:v>0.84500776068802974</c:v>
                </c:pt>
                <c:pt idx="29">
                  <c:v>0.39688435272779315</c:v>
                </c:pt>
                <c:pt idx="30">
                  <c:v>0.38922739978483323</c:v>
                </c:pt>
                <c:pt idx="31">
                  <c:v>0.76590372136193041</c:v>
                </c:pt>
                <c:pt idx="32">
                  <c:v>0.7031043385779886</c:v>
                </c:pt>
                <c:pt idx="33">
                  <c:v>0.59604094942710739</c:v>
                </c:pt>
                <c:pt idx="34">
                  <c:v>0.77706051791064734</c:v>
                </c:pt>
                <c:pt idx="35">
                  <c:v>0.72651272035301118</c:v>
                </c:pt>
                <c:pt idx="36">
                  <c:v>0.39309451163559433</c:v>
                </c:pt>
                <c:pt idx="37">
                  <c:v>0.87432646244028189</c:v>
                </c:pt>
                <c:pt idx="38">
                  <c:v>0.34306301084646784</c:v>
                </c:pt>
                <c:pt idx="39">
                  <c:v>1.1697995984167902</c:v>
                </c:pt>
                <c:pt idx="40">
                  <c:v>0.34621952823730706</c:v>
                </c:pt>
                <c:pt idx="41">
                  <c:v>0.24470476238565625</c:v>
                </c:pt>
                <c:pt idx="42">
                  <c:v>0.43334773682527711</c:v>
                </c:pt>
                <c:pt idx="43">
                  <c:v>0.37171377820836432</c:v>
                </c:pt>
                <c:pt idx="44">
                  <c:v>0.20540477425306833</c:v>
                </c:pt>
                <c:pt idx="45">
                  <c:v>0.31284444309336568</c:v>
                </c:pt>
                <c:pt idx="46">
                  <c:v>1.1888283990478268</c:v>
                </c:pt>
                <c:pt idx="47">
                  <c:v>0.77239078150735452</c:v>
                </c:pt>
                <c:pt idx="48">
                  <c:v>0.20507956694571527</c:v>
                </c:pt>
                <c:pt idx="49">
                  <c:v>0.41245422064401682</c:v>
                </c:pt>
                <c:pt idx="50">
                  <c:v>0.31151341773234514</c:v>
                </c:pt>
                <c:pt idx="51">
                  <c:v>0.50743991912090558</c:v>
                </c:pt>
                <c:pt idx="52">
                  <c:v>0.24808962794194681</c:v>
                </c:pt>
              </c:numCache>
            </c:numRef>
          </c:yVal>
        </c:ser>
        <c:ser>
          <c:idx val="1"/>
          <c:order val="1"/>
          <c:tx>
            <c:strRef>
              <c:f>'ovw_sct&amp;alt&amp;era_d3'!$Z$12</c:f>
              <c:strCache>
                <c:ptCount val="1"/>
                <c:pt idx="0">
                  <c:v>MIX-ERA_2002-2010</c:v>
                </c:pt>
              </c:strCache>
            </c:strRef>
          </c:tx>
          <c:spPr>
            <a:ln>
              <a:solidFill>
                <a:srgbClr val="663300"/>
              </a:solidFill>
            </a:ln>
          </c:spPr>
          <c:marker>
            <c:symbol val="none"/>
          </c:marker>
          <c:xVal>
            <c:numRef>
              <c:f>'ovw_sct&amp;alt&amp;era_d3'!$X$13:$X$65</c:f>
              <c:numCache>
                <c:formatCode>0.0</c:formatCode>
                <c:ptCount val="53"/>
                <c:pt idx="0">
                  <c:v>0.1111111111111111</c:v>
                </c:pt>
                <c:pt idx="1">
                  <c:v>0.22222222222222221</c:v>
                </c:pt>
                <c:pt idx="2">
                  <c:v>0.33333333333333331</c:v>
                </c:pt>
                <c:pt idx="3">
                  <c:v>0.44444444444444442</c:v>
                </c:pt>
                <c:pt idx="4">
                  <c:v>0.55555555555555569</c:v>
                </c:pt>
                <c:pt idx="5">
                  <c:v>0.66666666666666663</c:v>
                </c:pt>
                <c:pt idx="6">
                  <c:v>0.77777777777778101</c:v>
                </c:pt>
                <c:pt idx="7">
                  <c:v>0.88888888888888884</c:v>
                </c:pt>
                <c:pt idx="8">
                  <c:v>1</c:v>
                </c:pt>
                <c:pt idx="9">
                  <c:v>1.111111111111112</c:v>
                </c:pt>
                <c:pt idx="10">
                  <c:v>1.2222222222222219</c:v>
                </c:pt>
                <c:pt idx="11">
                  <c:v>1.3333333333333333</c:v>
                </c:pt>
                <c:pt idx="12">
                  <c:v>1.4444444444444438</c:v>
                </c:pt>
                <c:pt idx="13">
                  <c:v>1.555555555555556</c:v>
                </c:pt>
                <c:pt idx="14">
                  <c:v>1.6666666666666667</c:v>
                </c:pt>
                <c:pt idx="15">
                  <c:v>1.7777777777777777</c:v>
                </c:pt>
                <c:pt idx="16">
                  <c:v>1.8888888888888946</c:v>
                </c:pt>
                <c:pt idx="17">
                  <c:v>2</c:v>
                </c:pt>
                <c:pt idx="18">
                  <c:v>2.1111111111111112</c:v>
                </c:pt>
                <c:pt idx="19">
                  <c:v>2.2222222222222232</c:v>
                </c:pt>
                <c:pt idx="20">
                  <c:v>2.3333333333333335</c:v>
                </c:pt>
                <c:pt idx="21">
                  <c:v>2.4444444444444438</c:v>
                </c:pt>
                <c:pt idx="22">
                  <c:v>2.5555555555555554</c:v>
                </c:pt>
                <c:pt idx="23">
                  <c:v>2.6666666666666665</c:v>
                </c:pt>
                <c:pt idx="24">
                  <c:v>2.7777777777778017</c:v>
                </c:pt>
                <c:pt idx="25">
                  <c:v>2.8888888888888777</c:v>
                </c:pt>
                <c:pt idx="26">
                  <c:v>3</c:v>
                </c:pt>
                <c:pt idx="27">
                  <c:v>3.1111111111111112</c:v>
                </c:pt>
                <c:pt idx="28">
                  <c:v>3.2222222222222232</c:v>
                </c:pt>
                <c:pt idx="29">
                  <c:v>3.3333333333333335</c:v>
                </c:pt>
                <c:pt idx="30">
                  <c:v>3.4444444444444438</c:v>
                </c:pt>
                <c:pt idx="31">
                  <c:v>3.5555555555555554</c:v>
                </c:pt>
                <c:pt idx="32">
                  <c:v>3.6666666666666665</c:v>
                </c:pt>
                <c:pt idx="33">
                  <c:v>3.7777777777778017</c:v>
                </c:pt>
                <c:pt idx="34">
                  <c:v>3.8888888888888777</c:v>
                </c:pt>
                <c:pt idx="35">
                  <c:v>4</c:v>
                </c:pt>
                <c:pt idx="36">
                  <c:v>4.1111111111111107</c:v>
                </c:pt>
                <c:pt idx="37">
                  <c:v>4.2222222222222223</c:v>
                </c:pt>
                <c:pt idx="38">
                  <c:v>4.3333333333333588</c:v>
                </c:pt>
                <c:pt idx="39">
                  <c:v>4.4444444444444464</c:v>
                </c:pt>
                <c:pt idx="40">
                  <c:v>4.5555555555555234</c:v>
                </c:pt>
                <c:pt idx="41">
                  <c:v>4.666666666666667</c:v>
                </c:pt>
                <c:pt idx="42">
                  <c:v>4.7777777777777777</c:v>
                </c:pt>
                <c:pt idx="43">
                  <c:v>4.8888888888888875</c:v>
                </c:pt>
                <c:pt idx="44">
                  <c:v>5</c:v>
                </c:pt>
                <c:pt idx="45">
                  <c:v>5.1111111111111107</c:v>
                </c:pt>
                <c:pt idx="46">
                  <c:v>5.2222222222222223</c:v>
                </c:pt>
                <c:pt idx="47">
                  <c:v>5.3333333333333588</c:v>
                </c:pt>
                <c:pt idx="48">
                  <c:v>5.4444444444444464</c:v>
                </c:pt>
                <c:pt idx="49">
                  <c:v>5.5555555555555234</c:v>
                </c:pt>
                <c:pt idx="50">
                  <c:v>5.666666666666667</c:v>
                </c:pt>
                <c:pt idx="51">
                  <c:v>5.7777777777777777</c:v>
                </c:pt>
                <c:pt idx="52">
                  <c:v>5.8888888888888875</c:v>
                </c:pt>
              </c:numCache>
            </c:numRef>
          </c:xVal>
          <c:yVal>
            <c:numRef>
              <c:f>'ovw_sct&amp;alt&amp;era_d3'!$Z$13:$Z$65</c:f>
              <c:numCache>
                <c:formatCode>0.0</c:formatCode>
                <c:ptCount val="53"/>
                <c:pt idx="0">
                  <c:v>3.2633281194981376</c:v>
                </c:pt>
                <c:pt idx="1">
                  <c:v>0.82803976286463044</c:v>
                </c:pt>
                <c:pt idx="2">
                  <c:v>2.0651791351399247</c:v>
                </c:pt>
                <c:pt idx="3">
                  <c:v>0.38917635468080447</c:v>
                </c:pt>
                <c:pt idx="4">
                  <c:v>1.1369131486331141</c:v>
                </c:pt>
                <c:pt idx="5">
                  <c:v>0.65347471646788635</c:v>
                </c:pt>
                <c:pt idx="6">
                  <c:v>0.6751398854326377</c:v>
                </c:pt>
                <c:pt idx="7">
                  <c:v>0.84433372155605446</c:v>
                </c:pt>
                <c:pt idx="8">
                  <c:v>6.2534514771671885</c:v>
                </c:pt>
                <c:pt idx="9">
                  <c:v>0.54276143551368317</c:v>
                </c:pt>
                <c:pt idx="10">
                  <c:v>0.5403392415037106</c:v>
                </c:pt>
                <c:pt idx="11">
                  <c:v>0.65435637250958034</c:v>
                </c:pt>
                <c:pt idx="12">
                  <c:v>0.51840061758833689</c:v>
                </c:pt>
                <c:pt idx="13">
                  <c:v>1.1158019053327835</c:v>
                </c:pt>
                <c:pt idx="14">
                  <c:v>0.66781438111236957</c:v>
                </c:pt>
                <c:pt idx="15">
                  <c:v>0.53416853765967365</c:v>
                </c:pt>
                <c:pt idx="16">
                  <c:v>9.1466507193789542E-2</c:v>
                </c:pt>
                <c:pt idx="17">
                  <c:v>4.6756817421339338</c:v>
                </c:pt>
                <c:pt idx="18">
                  <c:v>0.54915904789397163</c:v>
                </c:pt>
                <c:pt idx="19">
                  <c:v>0.5837767102953958</c:v>
                </c:pt>
                <c:pt idx="20">
                  <c:v>0.54270532242744962</c:v>
                </c:pt>
                <c:pt idx="21">
                  <c:v>0.38580483135930876</c:v>
                </c:pt>
                <c:pt idx="22">
                  <c:v>0.49128666921854436</c:v>
                </c:pt>
                <c:pt idx="23">
                  <c:v>0.42848286201623204</c:v>
                </c:pt>
                <c:pt idx="24">
                  <c:v>0.52455167824989302</c:v>
                </c:pt>
                <c:pt idx="25">
                  <c:v>0.68267299111100499</c:v>
                </c:pt>
                <c:pt idx="26">
                  <c:v>1.1796928809270844</c:v>
                </c:pt>
                <c:pt idx="27">
                  <c:v>0.58668560456804264</c:v>
                </c:pt>
                <c:pt idx="28">
                  <c:v>0.88024499554151425</c:v>
                </c:pt>
                <c:pt idx="29">
                  <c:v>0.18268792764571187</c:v>
                </c:pt>
                <c:pt idx="30">
                  <c:v>0.39797089353455284</c:v>
                </c:pt>
                <c:pt idx="31">
                  <c:v>6.8977721633846634E-2</c:v>
                </c:pt>
                <c:pt idx="32">
                  <c:v>0.60522317169483364</c:v>
                </c:pt>
                <c:pt idx="33">
                  <c:v>0.12361046043125452</c:v>
                </c:pt>
                <c:pt idx="34">
                  <c:v>0.47183861364453888</c:v>
                </c:pt>
                <c:pt idx="35">
                  <c:v>1.3197044427552078</c:v>
                </c:pt>
                <c:pt idx="36">
                  <c:v>0.53202335691851432</c:v>
                </c:pt>
                <c:pt idx="37">
                  <c:v>0.82092031527905984</c:v>
                </c:pt>
                <c:pt idx="38">
                  <c:v>0.42051058779772688</c:v>
                </c:pt>
                <c:pt idx="39">
                  <c:v>0.35328032727889358</c:v>
                </c:pt>
                <c:pt idx="40">
                  <c:v>7.6834320085480981E-2</c:v>
                </c:pt>
                <c:pt idx="41">
                  <c:v>0.39119545573379483</c:v>
                </c:pt>
                <c:pt idx="42">
                  <c:v>0.55807079678260951</c:v>
                </c:pt>
                <c:pt idx="43">
                  <c:v>0.8090654773371686</c:v>
                </c:pt>
                <c:pt idx="44">
                  <c:v>0.64346016907613257</c:v>
                </c:pt>
                <c:pt idx="45">
                  <c:v>0.40242033451081038</c:v>
                </c:pt>
                <c:pt idx="46">
                  <c:v>0.278026546858824</c:v>
                </c:pt>
                <c:pt idx="47">
                  <c:v>0.24221189635796841</c:v>
                </c:pt>
                <c:pt idx="48">
                  <c:v>0.40428404296997289</c:v>
                </c:pt>
                <c:pt idx="49">
                  <c:v>0.47456010977212187</c:v>
                </c:pt>
                <c:pt idx="50">
                  <c:v>0.23481615093326341</c:v>
                </c:pt>
                <c:pt idx="51">
                  <c:v>1.4688088934529537</c:v>
                </c:pt>
                <c:pt idx="52">
                  <c:v>0.80677652018278279</c:v>
                </c:pt>
              </c:numCache>
            </c:numRef>
          </c:yVal>
        </c:ser>
        <c:axId val="62743680"/>
        <c:axId val="62745600"/>
      </c:scatterChart>
      <c:valAx>
        <c:axId val="62743680"/>
        <c:scaling>
          <c:orientation val="minMax"/>
        </c:scaling>
        <c:axPos val="b"/>
        <c:majorGridlines/>
        <c:minorGridlines/>
        <c:title>
          <c:tx>
            <c:rich>
              <a:bodyPr/>
              <a:lstStyle/>
              <a:p>
                <a:pPr>
                  <a:defRPr sz="1200"/>
                </a:pPr>
                <a:r>
                  <a:rPr lang="en-US" sz="1200"/>
                  <a:t>frequency  n in cycles/year (cpy)</a:t>
                </a:r>
              </a:p>
            </c:rich>
          </c:tx>
          <c:layout/>
        </c:title>
        <c:numFmt formatCode="0.0" sourceLinked="1"/>
        <c:tickLblPos val="nextTo"/>
        <c:txPr>
          <a:bodyPr/>
          <a:lstStyle/>
          <a:p>
            <a:pPr>
              <a:defRPr sz="1200" b="1"/>
            </a:pPr>
            <a:endParaRPr lang="fr-FR"/>
          </a:p>
        </c:txPr>
        <c:crossAx val="62745600"/>
        <c:crosses val="autoZero"/>
        <c:crossBetween val="midCat"/>
      </c:valAx>
      <c:valAx>
        <c:axId val="62745600"/>
        <c:scaling>
          <c:orientation val="minMax"/>
        </c:scaling>
        <c:axPos val="l"/>
        <c:majorGridlines/>
        <c:title>
          <c:tx>
            <c:rich>
              <a:bodyPr/>
              <a:lstStyle/>
              <a:p>
                <a:pPr>
                  <a:defRPr sz="1200"/>
                </a:pPr>
                <a:r>
                  <a:rPr lang="en-US" sz="1200"/>
                  <a:t>Fourier Component Amplitude A(n)   in  cm/s</a:t>
                </a:r>
              </a:p>
            </c:rich>
          </c:tx>
          <c:layout>
            <c:manualLayout>
              <c:xMode val="edge"/>
              <c:yMode val="edge"/>
              <c:x val="2.3724360843783397E-2"/>
              <c:y val="0.11003379392339492"/>
            </c:manualLayout>
          </c:layout>
        </c:title>
        <c:numFmt formatCode="0.0" sourceLinked="1"/>
        <c:tickLblPos val="nextTo"/>
        <c:txPr>
          <a:bodyPr/>
          <a:lstStyle/>
          <a:p>
            <a:pPr>
              <a:defRPr sz="1200" b="1"/>
            </a:pPr>
            <a:endParaRPr lang="fr-FR"/>
          </a:p>
        </c:txPr>
        <c:crossAx val="62743680"/>
        <c:crosses val="autoZero"/>
        <c:crossBetween val="midCat"/>
      </c:valAx>
    </c:plotArea>
    <c:legend>
      <c:legendPos val="r"/>
      <c:layout>
        <c:manualLayout>
          <c:xMode val="edge"/>
          <c:yMode val="edge"/>
          <c:x val="0.72624283075726648"/>
          <c:y val="0.37875713294370533"/>
          <c:w val="0.27375716924273352"/>
          <c:h val="0.17627880199524595"/>
        </c:manualLayout>
      </c:layout>
      <c:txPr>
        <a:bodyPr/>
        <a:lstStyle/>
        <a:p>
          <a:pPr>
            <a:defRPr sz="1400" b="1"/>
          </a:pPr>
          <a:endParaRPr lang="fr-FR"/>
        </a:p>
      </c:txPr>
    </c:legend>
    <c:plotVisOnly val="1"/>
  </c:chart>
  <c:spPr>
    <a:solidFill>
      <a:schemeClr val="accent5">
        <a:lumMod val="20000"/>
        <a:lumOff val="80000"/>
      </a:schemeClr>
    </a:solidFill>
    <a:ln>
      <a:solidFill>
        <a:schemeClr val="accent2">
          <a:lumMod val="20000"/>
          <a:lumOff val="80000"/>
        </a:schemeClr>
      </a:solidFill>
    </a:ln>
  </c:spPr>
  <c:txPr>
    <a:bodyPr/>
    <a:lstStyle/>
    <a:p>
      <a:pPr>
        <a:defRPr>
          <a:latin typeface="Arial" pitchFamily="34" charset="0"/>
          <a:cs typeface="Arial" pitchFamily="34" charset="0"/>
        </a:defRPr>
      </a:pPr>
      <a:endParaRPr lang="fr-FR"/>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fr-FR"/>
  <c:style val="18"/>
  <c:chart>
    <c:autoTitleDeleted val="1"/>
    <c:plotArea>
      <c:layout/>
      <c:scatterChart>
        <c:scatterStyle val="lineMarker"/>
        <c:ser>
          <c:idx val="0"/>
          <c:order val="0"/>
          <c:tx>
            <c:strRef>
              <c:f>Alt_Scat_Era_1mrm_d!$P$15</c:f>
              <c:strCache>
                <c:ptCount val="1"/>
                <c:pt idx="0">
                  <c:v>MIX-ERA+0,2m</c:v>
                </c:pt>
              </c:strCache>
            </c:strRef>
          </c:tx>
          <c:spPr>
            <a:ln>
              <a:solidFill>
                <a:srgbClr val="AF7D19"/>
              </a:solidFill>
            </a:ln>
          </c:spPr>
          <c:marker>
            <c:symbol val="none"/>
          </c:marker>
          <c:xVal>
            <c:numRef>
              <c:f>Alt_Scat_Era_1mrm_d!$O$16:$O$231</c:f>
              <c:numCache>
                <c:formatCode>0</c:formatCode>
                <c:ptCount val="216"/>
                <c:pt idx="0">
                  <c:v>1993.0416666666681</c:v>
                </c:pt>
                <c:pt idx="1">
                  <c:v>1993.1250000000009</c:v>
                </c:pt>
                <c:pt idx="2">
                  <c:v>1993.2083333333328</c:v>
                </c:pt>
                <c:pt idx="3">
                  <c:v>1993.2916666666681</c:v>
                </c:pt>
                <c:pt idx="4">
                  <c:v>1993.3750000000009</c:v>
                </c:pt>
                <c:pt idx="5">
                  <c:v>1993.4583333333346</c:v>
                </c:pt>
                <c:pt idx="6">
                  <c:v>1993.5416666666681</c:v>
                </c:pt>
                <c:pt idx="7">
                  <c:v>1993.6250000000016</c:v>
                </c:pt>
                <c:pt idx="8">
                  <c:v>1993.7083333333348</c:v>
                </c:pt>
                <c:pt idx="9">
                  <c:v>1993.7916666666699</c:v>
                </c:pt>
                <c:pt idx="10">
                  <c:v>1993.8750000000018</c:v>
                </c:pt>
                <c:pt idx="11">
                  <c:v>1993.9583333333358</c:v>
                </c:pt>
                <c:pt idx="12">
                  <c:v>1994.0416666666702</c:v>
                </c:pt>
                <c:pt idx="13">
                  <c:v>1994.1250000000025</c:v>
                </c:pt>
                <c:pt idx="14">
                  <c:v>1994.2083333333358</c:v>
                </c:pt>
                <c:pt idx="15">
                  <c:v>1994.2916666666706</c:v>
                </c:pt>
                <c:pt idx="16">
                  <c:v>1994.375000000003</c:v>
                </c:pt>
                <c:pt idx="17">
                  <c:v>1994.4583333333358</c:v>
                </c:pt>
                <c:pt idx="18">
                  <c:v>1994.5416666666708</c:v>
                </c:pt>
                <c:pt idx="19">
                  <c:v>1994.6250000000036</c:v>
                </c:pt>
                <c:pt idx="20">
                  <c:v>1994.7083333333358</c:v>
                </c:pt>
                <c:pt idx="21">
                  <c:v>1994.7916666666711</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1995.7083333333378</c:v>
                </c:pt>
                <c:pt idx="33">
                  <c:v>1995.7916666666731</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1996.7083333333399</c:v>
                </c:pt>
                <c:pt idx="45">
                  <c:v>1996.7916666666752</c:v>
                </c:pt>
                <c:pt idx="46">
                  <c:v>1996.8750000000073</c:v>
                </c:pt>
                <c:pt idx="47">
                  <c:v>1996.9583333333408</c:v>
                </c:pt>
                <c:pt idx="48">
                  <c:v>1997.0416666666756</c:v>
                </c:pt>
                <c:pt idx="49">
                  <c:v>1997.1250000000082</c:v>
                </c:pt>
                <c:pt idx="50">
                  <c:v>1997.2083333333408</c:v>
                </c:pt>
                <c:pt idx="51">
                  <c:v>1997.2916666666761</c:v>
                </c:pt>
                <c:pt idx="52">
                  <c:v>1997.3750000000084</c:v>
                </c:pt>
                <c:pt idx="53">
                  <c:v>1997.4583333333408</c:v>
                </c:pt>
                <c:pt idx="54">
                  <c:v>1997.5416666666761</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1998.4583333333428</c:v>
                </c:pt>
                <c:pt idx="66">
                  <c:v>1998.5416666666781</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1999.2916666666799</c:v>
                </c:pt>
                <c:pt idx="76">
                  <c:v>1999.3750000000121</c:v>
                </c:pt>
                <c:pt idx="77">
                  <c:v>1999.4583333333449</c:v>
                </c:pt>
                <c:pt idx="78">
                  <c:v>1999.5416666666799</c:v>
                </c:pt>
                <c:pt idx="79">
                  <c:v>1999.6250000000125</c:v>
                </c:pt>
                <c:pt idx="80">
                  <c:v>1999.7083333333458</c:v>
                </c:pt>
                <c:pt idx="81">
                  <c:v>1999.7916666666808</c:v>
                </c:pt>
                <c:pt idx="82">
                  <c:v>1999.8750000000127</c:v>
                </c:pt>
                <c:pt idx="83">
                  <c:v>1999.9583333333458</c:v>
                </c:pt>
                <c:pt idx="84">
                  <c:v>2000.0416666666811</c:v>
                </c:pt>
                <c:pt idx="85">
                  <c:v>2000.1250000000134</c:v>
                </c:pt>
                <c:pt idx="86">
                  <c:v>2000.2083333333458</c:v>
                </c:pt>
                <c:pt idx="87">
                  <c:v>2000.2916666666811</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2001.2083333333478</c:v>
                </c:pt>
                <c:pt idx="99">
                  <c:v>2001.2916666666831</c:v>
                </c:pt>
                <c:pt idx="100">
                  <c:v>2001.3750000000157</c:v>
                </c:pt>
                <c:pt idx="101">
                  <c:v>2001.4583333333492</c:v>
                </c:pt>
                <c:pt idx="102">
                  <c:v>2001.5416666666831</c:v>
                </c:pt>
                <c:pt idx="103">
                  <c:v>2001.6250000000159</c:v>
                </c:pt>
                <c:pt idx="104">
                  <c:v>2001.7083333333496</c:v>
                </c:pt>
                <c:pt idx="105">
                  <c:v>2001.7916666666833</c:v>
                </c:pt>
                <c:pt idx="106">
                  <c:v>2001.8750000000164</c:v>
                </c:pt>
                <c:pt idx="107">
                  <c:v>2001.9583333333499</c:v>
                </c:pt>
                <c:pt idx="108">
                  <c:v>2002.0416666666797</c:v>
                </c:pt>
                <c:pt idx="109">
                  <c:v>2002.1250000000045</c:v>
                </c:pt>
                <c:pt idx="110">
                  <c:v>2002.2083333333378</c:v>
                </c:pt>
                <c:pt idx="111">
                  <c:v>2002.2916666666715</c:v>
                </c:pt>
                <c:pt idx="112">
                  <c:v>2002.3750000000052</c:v>
                </c:pt>
                <c:pt idx="113">
                  <c:v>2002.4583333333378</c:v>
                </c:pt>
                <c:pt idx="114">
                  <c:v>2002.5416666666717</c:v>
                </c:pt>
                <c:pt idx="115">
                  <c:v>2002.6250000000055</c:v>
                </c:pt>
                <c:pt idx="116">
                  <c:v>2002.7083333333392</c:v>
                </c:pt>
                <c:pt idx="117">
                  <c:v>2002.7916666666731</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2003.5416666666747</c:v>
                </c:pt>
                <c:pt idx="127">
                  <c:v>2003.6250000000073</c:v>
                </c:pt>
                <c:pt idx="128">
                  <c:v>2003.7083333333408</c:v>
                </c:pt>
                <c:pt idx="129">
                  <c:v>2003.7916666666754</c:v>
                </c:pt>
                <c:pt idx="130">
                  <c:v>2003.8750000000075</c:v>
                </c:pt>
                <c:pt idx="131">
                  <c:v>2003.9583333333408</c:v>
                </c:pt>
                <c:pt idx="132">
                  <c:v>2004.0416666666761</c:v>
                </c:pt>
                <c:pt idx="133">
                  <c:v>2004.1250000000082</c:v>
                </c:pt>
                <c:pt idx="134">
                  <c:v>2004.2083333333408</c:v>
                </c:pt>
                <c:pt idx="135">
                  <c:v>2004.2916666666761</c:v>
                </c:pt>
                <c:pt idx="136">
                  <c:v>2004.3750000000089</c:v>
                </c:pt>
                <c:pt idx="137">
                  <c:v>2004.458333333341</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2005.2916666666781</c:v>
                </c:pt>
                <c:pt idx="148">
                  <c:v>2005.3750000000107</c:v>
                </c:pt>
                <c:pt idx="149">
                  <c:v>2005.4583333333428</c:v>
                </c:pt>
                <c:pt idx="150">
                  <c:v>2005.5416666666781</c:v>
                </c:pt>
                <c:pt idx="151">
                  <c:v>2005.6250000000109</c:v>
                </c:pt>
                <c:pt idx="152">
                  <c:v>2005.7083333333446</c:v>
                </c:pt>
                <c:pt idx="153">
                  <c:v>2005.7916666666781</c:v>
                </c:pt>
                <c:pt idx="154">
                  <c:v>2005.8750000000116</c:v>
                </c:pt>
                <c:pt idx="155">
                  <c:v>2005.9583333333449</c:v>
                </c:pt>
                <c:pt idx="156">
                  <c:v>2006.0416666666797</c:v>
                </c:pt>
                <c:pt idx="157">
                  <c:v>2006.1250000000118</c:v>
                </c:pt>
                <c:pt idx="158">
                  <c:v>2006.2083333333449</c:v>
                </c:pt>
                <c:pt idx="159">
                  <c:v>2006.2916666666799</c:v>
                </c:pt>
                <c:pt idx="160">
                  <c:v>2006.3750000000125</c:v>
                </c:pt>
                <c:pt idx="161">
                  <c:v>2006.4583333333458</c:v>
                </c:pt>
                <c:pt idx="162">
                  <c:v>2006.5416666666802</c:v>
                </c:pt>
                <c:pt idx="163">
                  <c:v>2006.6250000000127</c:v>
                </c:pt>
                <c:pt idx="164">
                  <c:v>2006.7083333333458</c:v>
                </c:pt>
                <c:pt idx="165">
                  <c:v>2006.7916666666808</c:v>
                </c:pt>
                <c:pt idx="166">
                  <c:v>2006.8750000000127</c:v>
                </c:pt>
                <c:pt idx="167">
                  <c:v>2006.9583333333458</c:v>
                </c:pt>
                <c:pt idx="168">
                  <c:v>2007.0416666666811</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2007.9583333333478</c:v>
                </c:pt>
                <c:pt idx="180">
                  <c:v>2008.0416666666831</c:v>
                </c:pt>
                <c:pt idx="181">
                  <c:v>2008.1250000000155</c:v>
                </c:pt>
                <c:pt idx="182">
                  <c:v>2008.2083333333478</c:v>
                </c:pt>
                <c:pt idx="183">
                  <c:v>2008.2916666666831</c:v>
                </c:pt>
                <c:pt idx="184">
                  <c:v>2008.3750000000159</c:v>
                </c:pt>
                <c:pt idx="185">
                  <c:v>2008.4583333333494</c:v>
                </c:pt>
                <c:pt idx="186">
                  <c:v>2008.5416666666761</c:v>
                </c:pt>
                <c:pt idx="187">
                  <c:v>2008.6250000000036</c:v>
                </c:pt>
                <c:pt idx="188">
                  <c:v>2008.7083333333358</c:v>
                </c:pt>
                <c:pt idx="189">
                  <c:v>2008.7916666666711</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2009.7083333333378</c:v>
                </c:pt>
                <c:pt idx="201">
                  <c:v>2009.7916666666731</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2010.7083333333399</c:v>
                </c:pt>
                <c:pt idx="213">
                  <c:v>2010.7916666666752</c:v>
                </c:pt>
                <c:pt idx="214">
                  <c:v>2010.8750000000073</c:v>
                </c:pt>
                <c:pt idx="215">
                  <c:v>2010.9583333333408</c:v>
                </c:pt>
              </c:numCache>
            </c:numRef>
          </c:xVal>
          <c:yVal>
            <c:numRef>
              <c:f>Alt_Scat_Era_1mrm_d!$P$16:$P$231</c:f>
              <c:numCache>
                <c:formatCode>0.0</c:formatCode>
                <c:ptCount val="216"/>
                <c:pt idx="0">
                  <c:v>0.64272199922757456</c:v>
                </c:pt>
                <c:pt idx="1">
                  <c:v>0.66243067817868606</c:v>
                </c:pt>
                <c:pt idx="2">
                  <c:v>0.6322885100179505</c:v>
                </c:pt>
                <c:pt idx="3">
                  <c:v>0.68611229490568837</c:v>
                </c:pt>
                <c:pt idx="4">
                  <c:v>0.6091520900032017</c:v>
                </c:pt>
                <c:pt idx="5">
                  <c:v>0.60847947131559255</c:v>
                </c:pt>
                <c:pt idx="6">
                  <c:v>0.56953893604309314</c:v>
                </c:pt>
                <c:pt idx="7">
                  <c:v>0.55349257955742859</c:v>
                </c:pt>
                <c:pt idx="8">
                  <c:v>0.6226057895366176</c:v>
                </c:pt>
                <c:pt idx="9">
                  <c:v>0.6155391268945678</c:v>
                </c:pt>
                <c:pt idx="10">
                  <c:v>0.67866882691686603</c:v>
                </c:pt>
                <c:pt idx="11">
                  <c:v>0.63639349685184243</c:v>
                </c:pt>
                <c:pt idx="12">
                  <c:v>0.55834392776212549</c:v>
                </c:pt>
                <c:pt idx="13">
                  <c:v>0.56582612006244748</c:v>
                </c:pt>
                <c:pt idx="14">
                  <c:v>0.65417262446851743</c:v>
                </c:pt>
                <c:pt idx="15">
                  <c:v>0.59846013675105247</c:v>
                </c:pt>
                <c:pt idx="16">
                  <c:v>0.51916874864644569</c:v>
                </c:pt>
                <c:pt idx="17">
                  <c:v>0.47528302855944388</c:v>
                </c:pt>
                <c:pt idx="18">
                  <c:v>0.41249203068840196</c:v>
                </c:pt>
                <c:pt idx="19">
                  <c:v>0.43814256733081508</c:v>
                </c:pt>
                <c:pt idx="20">
                  <c:v>0.39483253437166177</c:v>
                </c:pt>
                <c:pt idx="21">
                  <c:v>0.50315629540930951</c:v>
                </c:pt>
                <c:pt idx="22">
                  <c:v>0.60817384232447491</c:v>
                </c:pt>
                <c:pt idx="23">
                  <c:v>0.58875330771228607</c:v>
                </c:pt>
                <c:pt idx="24">
                  <c:v>0.57104480454204765</c:v>
                </c:pt>
                <c:pt idx="25">
                  <c:v>0.58505165271773352</c:v>
                </c:pt>
                <c:pt idx="26">
                  <c:v>0.59211522773854908</c:v>
                </c:pt>
                <c:pt idx="27">
                  <c:v>0.59981477141323136</c:v>
                </c:pt>
                <c:pt idx="28">
                  <c:v>0.59175096547587014</c:v>
                </c:pt>
                <c:pt idx="29">
                  <c:v>0.49993855952086852</c:v>
                </c:pt>
                <c:pt idx="30">
                  <c:v>0.51194291861331165</c:v>
                </c:pt>
                <c:pt idx="31">
                  <c:v>0.40412475109893947</c:v>
                </c:pt>
                <c:pt idx="32">
                  <c:v>0.38568156776517926</c:v>
                </c:pt>
                <c:pt idx="33">
                  <c:v>0.47655374644687543</c:v>
                </c:pt>
                <c:pt idx="34">
                  <c:v>0.56409088335690361</c:v>
                </c:pt>
                <c:pt idx="35">
                  <c:v>0.64183770876666957</c:v>
                </c:pt>
                <c:pt idx="36">
                  <c:v>0.60144363149469393</c:v>
                </c:pt>
                <c:pt idx="37">
                  <c:v>0.5831364326777625</c:v>
                </c:pt>
                <c:pt idx="38">
                  <c:v>0.54800533381101602</c:v>
                </c:pt>
                <c:pt idx="39">
                  <c:v>0.54969297025608477</c:v>
                </c:pt>
                <c:pt idx="40">
                  <c:v>0.4956964920257293</c:v>
                </c:pt>
                <c:pt idx="41">
                  <c:v>0.40361825976871585</c:v>
                </c:pt>
                <c:pt idx="42">
                  <c:v>0.32330688141148362</c:v>
                </c:pt>
                <c:pt idx="43">
                  <c:v>0.2709923632726422</c:v>
                </c:pt>
                <c:pt idx="44">
                  <c:v>0.35635660103649247</c:v>
                </c:pt>
                <c:pt idx="45">
                  <c:v>0.49477421578071412</c:v>
                </c:pt>
                <c:pt idx="46">
                  <c:v>0.43545560799272087</c:v>
                </c:pt>
                <c:pt idx="47">
                  <c:v>0.41206682282431689</c:v>
                </c:pt>
                <c:pt idx="48">
                  <c:v>0.51377336429465048</c:v>
                </c:pt>
                <c:pt idx="49">
                  <c:v>0.60733439977657477</c:v>
                </c:pt>
                <c:pt idx="50">
                  <c:v>0.59951439835548859</c:v>
                </c:pt>
                <c:pt idx="51">
                  <c:v>0.5670159464413026</c:v>
                </c:pt>
                <c:pt idx="52">
                  <c:v>0.56788877542048877</c:v>
                </c:pt>
                <c:pt idx="53">
                  <c:v>0.54582123472802013</c:v>
                </c:pt>
                <c:pt idx="54">
                  <c:v>0.5127790781809789</c:v>
                </c:pt>
                <c:pt idx="55">
                  <c:v>0.38139024036591962</c:v>
                </c:pt>
                <c:pt idx="56">
                  <c:v>0.43951391702597636</c:v>
                </c:pt>
                <c:pt idx="57">
                  <c:v>0.50396444985228728</c:v>
                </c:pt>
                <c:pt idx="58">
                  <c:v>0.50755601580353049</c:v>
                </c:pt>
                <c:pt idx="59">
                  <c:v>0.55265409706329005</c:v>
                </c:pt>
                <c:pt idx="60">
                  <c:v>0.61917891783094881</c:v>
                </c:pt>
                <c:pt idx="61">
                  <c:v>0.57218603175899951</c:v>
                </c:pt>
                <c:pt idx="62">
                  <c:v>0.68500963958419836</c:v>
                </c:pt>
                <c:pt idx="63">
                  <c:v>0.72344353201112599</c:v>
                </c:pt>
                <c:pt idx="64">
                  <c:v>0.62097630409811855</c:v>
                </c:pt>
                <c:pt idx="65">
                  <c:v>0.56546877224092551</c:v>
                </c:pt>
                <c:pt idx="66">
                  <c:v>0.46990558810392097</c:v>
                </c:pt>
                <c:pt idx="67">
                  <c:v>0.38084081182115614</c:v>
                </c:pt>
                <c:pt idx="68">
                  <c:v>0.43269150692890934</c:v>
                </c:pt>
                <c:pt idx="69">
                  <c:v>0.56365944181901062</c:v>
                </c:pt>
                <c:pt idx="70">
                  <c:v>0.64449766345548121</c:v>
                </c:pt>
                <c:pt idx="71">
                  <c:v>0.57380485673858883</c:v>
                </c:pt>
                <c:pt idx="72">
                  <c:v>0.60695863771105785</c:v>
                </c:pt>
                <c:pt idx="73">
                  <c:v>0.60976802162417398</c:v>
                </c:pt>
                <c:pt idx="74">
                  <c:v>0.59093705056800694</c:v>
                </c:pt>
                <c:pt idx="75">
                  <c:v>0.61907707285591262</c:v>
                </c:pt>
                <c:pt idx="76">
                  <c:v>0.57237002072694299</c:v>
                </c:pt>
                <c:pt idx="77">
                  <c:v>0.51431352408721509</c:v>
                </c:pt>
                <c:pt idx="78">
                  <c:v>0.40700653277952781</c:v>
                </c:pt>
                <c:pt idx="79">
                  <c:v>0.44177407557615572</c:v>
                </c:pt>
                <c:pt idx="80">
                  <c:v>0.34964764733187798</c:v>
                </c:pt>
                <c:pt idx="81">
                  <c:v>0.54914131563015334</c:v>
                </c:pt>
                <c:pt idx="82">
                  <c:v>0.64255419482492426</c:v>
                </c:pt>
                <c:pt idx="83">
                  <c:v>0.63705299059758924</c:v>
                </c:pt>
                <c:pt idx="84">
                  <c:v>0.65072548336235803</c:v>
                </c:pt>
                <c:pt idx="85">
                  <c:v>0.65425480330004038</c:v>
                </c:pt>
                <c:pt idx="86">
                  <c:v>0.72715632918983086</c:v>
                </c:pt>
                <c:pt idx="87">
                  <c:v>0.71950533046552734</c:v>
                </c:pt>
                <c:pt idx="88">
                  <c:v>0.71034056590484851</c:v>
                </c:pt>
                <c:pt idx="89">
                  <c:v>0.62316899629874523</c:v>
                </c:pt>
                <c:pt idx="90">
                  <c:v>0.53925484424979653</c:v>
                </c:pt>
                <c:pt idx="91">
                  <c:v>0.57690997094832952</c:v>
                </c:pt>
                <c:pt idx="92">
                  <c:v>0.66091746922888406</c:v>
                </c:pt>
                <c:pt idx="93">
                  <c:v>0.70725664706441282</c:v>
                </c:pt>
                <c:pt idx="94">
                  <c:v>0.64865823077799889</c:v>
                </c:pt>
                <c:pt idx="95">
                  <c:v>0.65029827162160736</c:v>
                </c:pt>
                <c:pt idx="96">
                  <c:v>0.58342586059549895</c:v>
                </c:pt>
                <c:pt idx="97">
                  <c:v>0.65769881172793765</c:v>
                </c:pt>
                <c:pt idx="98">
                  <c:v>0.63750801406155821</c:v>
                </c:pt>
                <c:pt idx="99">
                  <c:v>0.7031137543010102</c:v>
                </c:pt>
                <c:pt idx="100">
                  <c:v>0.70936087260129865</c:v>
                </c:pt>
                <c:pt idx="101">
                  <c:v>0.55097444991004052</c:v>
                </c:pt>
                <c:pt idx="102">
                  <c:v>0.53737500168710062</c:v>
                </c:pt>
                <c:pt idx="103">
                  <c:v>0.48994854780861186</c:v>
                </c:pt>
                <c:pt idx="104">
                  <c:v>0.53321665429664289</c:v>
                </c:pt>
                <c:pt idx="105">
                  <c:v>0.59027530930071048</c:v>
                </c:pt>
                <c:pt idx="106">
                  <c:v>0.59734044849606749</c:v>
                </c:pt>
                <c:pt idx="107">
                  <c:v>0.60948252978046125</c:v>
                </c:pt>
                <c:pt idx="108">
                  <c:v>0.5820572764289258</c:v>
                </c:pt>
                <c:pt idx="109">
                  <c:v>0.63955378529469842</c:v>
                </c:pt>
                <c:pt idx="110">
                  <c:v>0.59149292419891297</c:v>
                </c:pt>
                <c:pt idx="111">
                  <c:v>0.6380062353120366</c:v>
                </c:pt>
                <c:pt idx="112">
                  <c:v>0.59451780456439396</c:v>
                </c:pt>
                <c:pt idx="113">
                  <c:v>0.56588926063710565</c:v>
                </c:pt>
                <c:pt idx="114">
                  <c:v>0.49924405535585015</c:v>
                </c:pt>
                <c:pt idx="115">
                  <c:v>0.50939582682053963</c:v>
                </c:pt>
                <c:pt idx="116">
                  <c:v>0.56713239691825956</c:v>
                </c:pt>
                <c:pt idx="117">
                  <c:v>0.61730231705867811</c:v>
                </c:pt>
                <c:pt idx="118">
                  <c:v>0.66619909728579085</c:v>
                </c:pt>
                <c:pt idx="119">
                  <c:v>0.61655085596437365</c:v>
                </c:pt>
                <c:pt idx="120">
                  <c:v>0.57166799445115069</c:v>
                </c:pt>
                <c:pt idx="121">
                  <c:v>0.57332088450415264</c:v>
                </c:pt>
                <c:pt idx="122">
                  <c:v>0.62040520573030167</c:v>
                </c:pt>
                <c:pt idx="123">
                  <c:v>0.61844342775652983</c:v>
                </c:pt>
                <c:pt idx="124">
                  <c:v>0.5208002986122624</c:v>
                </c:pt>
                <c:pt idx="125">
                  <c:v>0.54896370549243467</c:v>
                </c:pt>
                <c:pt idx="126">
                  <c:v>0.50418074171399963</c:v>
                </c:pt>
                <c:pt idx="127">
                  <c:v>0.46610287792878807</c:v>
                </c:pt>
                <c:pt idx="128">
                  <c:v>0.52096115082670658</c:v>
                </c:pt>
                <c:pt idx="129">
                  <c:v>0.58976419897493226</c:v>
                </c:pt>
                <c:pt idx="130">
                  <c:v>0.73984675404564282</c:v>
                </c:pt>
                <c:pt idx="131">
                  <c:v>0.63285220380198393</c:v>
                </c:pt>
                <c:pt idx="132">
                  <c:v>0.61247310030187885</c:v>
                </c:pt>
                <c:pt idx="133">
                  <c:v>0.55282323374618925</c:v>
                </c:pt>
                <c:pt idx="134">
                  <c:v>0.61325261708416412</c:v>
                </c:pt>
                <c:pt idx="135">
                  <c:v>0.57182164276439273</c:v>
                </c:pt>
                <c:pt idx="136">
                  <c:v>0.52778436982112475</c:v>
                </c:pt>
                <c:pt idx="137">
                  <c:v>0.50991779596135645</c:v>
                </c:pt>
                <c:pt idx="138">
                  <c:v>0.54268189058814065</c:v>
                </c:pt>
                <c:pt idx="139">
                  <c:v>0.40897216131664393</c:v>
                </c:pt>
                <c:pt idx="140">
                  <c:v>0.52842463016907248</c:v>
                </c:pt>
                <c:pt idx="141">
                  <c:v>0.53650347665671871</c:v>
                </c:pt>
                <c:pt idx="142">
                  <c:v>0.67171277943194951</c:v>
                </c:pt>
                <c:pt idx="143">
                  <c:v>0.64350029515231544</c:v>
                </c:pt>
                <c:pt idx="144">
                  <c:v>0.59019774187566909</c:v>
                </c:pt>
                <c:pt idx="145">
                  <c:v>0.61170971159674425</c:v>
                </c:pt>
                <c:pt idx="146">
                  <c:v>0.62427616795519825</c:v>
                </c:pt>
                <c:pt idx="147">
                  <c:v>0.57979132383426668</c:v>
                </c:pt>
                <c:pt idx="148">
                  <c:v>0.58470111785138634</c:v>
                </c:pt>
                <c:pt idx="149">
                  <c:v>0.55494441720452625</c:v>
                </c:pt>
                <c:pt idx="150">
                  <c:v>0.46720542358017425</c:v>
                </c:pt>
                <c:pt idx="151">
                  <c:v>0.47963160796236842</c:v>
                </c:pt>
                <c:pt idx="152">
                  <c:v>0.59128738964023209</c:v>
                </c:pt>
                <c:pt idx="153">
                  <c:v>0.63951190953207515</c:v>
                </c:pt>
                <c:pt idx="154">
                  <c:v>0.66701027492249565</c:v>
                </c:pt>
                <c:pt idx="155">
                  <c:v>0.66086253856927502</c:v>
                </c:pt>
                <c:pt idx="156">
                  <c:v>0.56027729116564018</c:v>
                </c:pt>
                <c:pt idx="157">
                  <c:v>0.61965752776104921</c:v>
                </c:pt>
                <c:pt idx="158">
                  <c:v>0.62111980120928145</c:v>
                </c:pt>
                <c:pt idx="159">
                  <c:v>0.62013559064943613</c:v>
                </c:pt>
                <c:pt idx="160">
                  <c:v>0.62488107324454556</c:v>
                </c:pt>
                <c:pt idx="161">
                  <c:v>0.54612620409289669</c:v>
                </c:pt>
                <c:pt idx="162">
                  <c:v>0.44853776536082446</c:v>
                </c:pt>
                <c:pt idx="163">
                  <c:v>0.42488475922322355</c:v>
                </c:pt>
                <c:pt idx="164">
                  <c:v>0.43314924817974781</c:v>
                </c:pt>
                <c:pt idx="165">
                  <c:v>0.52644816825943241</c:v>
                </c:pt>
                <c:pt idx="166">
                  <c:v>0.60555744406662937</c:v>
                </c:pt>
                <c:pt idx="167">
                  <c:v>0.59887472860662549</c:v>
                </c:pt>
                <c:pt idx="168">
                  <c:v>0.49743156791607207</c:v>
                </c:pt>
                <c:pt idx="169">
                  <c:v>0.53056148888528099</c:v>
                </c:pt>
                <c:pt idx="170">
                  <c:v>0.53487046444959219</c:v>
                </c:pt>
                <c:pt idx="171">
                  <c:v>0.55493524639250003</c:v>
                </c:pt>
                <c:pt idx="172">
                  <c:v>0.58329124255108999</c:v>
                </c:pt>
                <c:pt idx="173">
                  <c:v>0.44781026117377998</c:v>
                </c:pt>
                <c:pt idx="174">
                  <c:v>0.41831866328037626</c:v>
                </c:pt>
                <c:pt idx="175">
                  <c:v>0.40034289704705833</c:v>
                </c:pt>
                <c:pt idx="176">
                  <c:v>0.45930064486363148</c:v>
                </c:pt>
                <c:pt idx="177">
                  <c:v>0.49290615542222632</c:v>
                </c:pt>
                <c:pt idx="178">
                  <c:v>0.59340648362292225</c:v>
                </c:pt>
                <c:pt idx="179">
                  <c:v>0.5558674814958886</c:v>
                </c:pt>
                <c:pt idx="180">
                  <c:v>0.50040200610758001</c:v>
                </c:pt>
                <c:pt idx="181">
                  <c:v>0.5418306091009315</c:v>
                </c:pt>
                <c:pt idx="182">
                  <c:v>0.60232852409651105</c:v>
                </c:pt>
                <c:pt idx="183">
                  <c:v>0.56229020556246523</c:v>
                </c:pt>
                <c:pt idx="184">
                  <c:v>0.53482397410517124</c:v>
                </c:pt>
                <c:pt idx="185">
                  <c:v>0.44202166257657544</c:v>
                </c:pt>
                <c:pt idx="186">
                  <c:v>0.41264422745438983</c:v>
                </c:pt>
                <c:pt idx="187">
                  <c:v>0.39617108433025522</c:v>
                </c:pt>
                <c:pt idx="188">
                  <c:v>0.47792025739437588</c:v>
                </c:pt>
                <c:pt idx="189">
                  <c:v>0.49567075476471606</c:v>
                </c:pt>
                <c:pt idx="190">
                  <c:v>0.55891315020918264</c:v>
                </c:pt>
                <c:pt idx="191">
                  <c:v>0.57022622496586139</c:v>
                </c:pt>
                <c:pt idx="192">
                  <c:v>0.50349955401085378</c:v>
                </c:pt>
                <c:pt idx="193">
                  <c:v>0.49152932694504864</c:v>
                </c:pt>
                <c:pt idx="194">
                  <c:v>0.51588246490076239</c:v>
                </c:pt>
                <c:pt idx="195">
                  <c:v>0.44208739114118162</c:v>
                </c:pt>
                <c:pt idx="196">
                  <c:v>0.48647738057726503</c:v>
                </c:pt>
                <c:pt idx="197">
                  <c:v>0.45706463380676021</c:v>
                </c:pt>
                <c:pt idx="198">
                  <c:v>0.3603007961882404</c:v>
                </c:pt>
                <c:pt idx="199">
                  <c:v>0.37270589169105717</c:v>
                </c:pt>
                <c:pt idx="200">
                  <c:v>0.43761249694941573</c:v>
                </c:pt>
                <c:pt idx="201">
                  <c:v>0.47306707754963945</c:v>
                </c:pt>
                <c:pt idx="202">
                  <c:v>0.4725860327584363</c:v>
                </c:pt>
                <c:pt idx="203">
                  <c:v>0.47620340291638324</c:v>
                </c:pt>
                <c:pt idx="204">
                  <c:v>0.38278124423816184</c:v>
                </c:pt>
                <c:pt idx="205">
                  <c:v>0.46924696138132982</c:v>
                </c:pt>
                <c:pt idx="206">
                  <c:v>0.39880811783245351</c:v>
                </c:pt>
                <c:pt idx="207">
                  <c:v>0.44110759343810979</c:v>
                </c:pt>
                <c:pt idx="208">
                  <c:v>0.41686679102475743</c:v>
                </c:pt>
                <c:pt idx="209">
                  <c:v>0.34495969086429262</c:v>
                </c:pt>
                <c:pt idx="210">
                  <c:v>0.23588200227135753</c:v>
                </c:pt>
                <c:pt idx="211">
                  <c:v>0.28604713216593575</c:v>
                </c:pt>
                <c:pt idx="212">
                  <c:v>0.27825172711643775</c:v>
                </c:pt>
                <c:pt idx="213">
                  <c:v>0.40941152775526157</c:v>
                </c:pt>
                <c:pt idx="214">
                  <c:v>0.45935668654633771</c:v>
                </c:pt>
                <c:pt idx="215">
                  <c:v>0.48678713393997392</c:v>
                </c:pt>
              </c:numCache>
            </c:numRef>
          </c:yVal>
        </c:ser>
        <c:ser>
          <c:idx val="1"/>
          <c:order val="1"/>
          <c:tx>
            <c:strRef>
              <c:f>Alt_Scat_Era_1mrm_d!$Q$15</c:f>
              <c:strCache>
                <c:ptCount val="1"/>
                <c:pt idx="0">
                  <c:v>MIX-ERA_tp/sz</c:v>
                </c:pt>
              </c:strCache>
            </c:strRef>
          </c:tx>
          <c:spPr>
            <a:ln>
              <a:solidFill>
                <a:srgbClr val="663300"/>
              </a:solidFill>
            </a:ln>
          </c:spPr>
          <c:marker>
            <c:symbol val="none"/>
          </c:marker>
          <c:xVal>
            <c:numRef>
              <c:f>Alt_Scat_Era_1mrm_d!$O$16:$O$231</c:f>
              <c:numCache>
                <c:formatCode>0</c:formatCode>
                <c:ptCount val="216"/>
                <c:pt idx="0">
                  <c:v>1993.0416666666681</c:v>
                </c:pt>
                <c:pt idx="1">
                  <c:v>1993.1250000000009</c:v>
                </c:pt>
                <c:pt idx="2">
                  <c:v>1993.2083333333328</c:v>
                </c:pt>
                <c:pt idx="3">
                  <c:v>1993.2916666666681</c:v>
                </c:pt>
                <c:pt idx="4">
                  <c:v>1993.3750000000009</c:v>
                </c:pt>
                <c:pt idx="5">
                  <c:v>1993.4583333333346</c:v>
                </c:pt>
                <c:pt idx="6">
                  <c:v>1993.5416666666681</c:v>
                </c:pt>
                <c:pt idx="7">
                  <c:v>1993.6250000000016</c:v>
                </c:pt>
                <c:pt idx="8">
                  <c:v>1993.7083333333348</c:v>
                </c:pt>
                <c:pt idx="9">
                  <c:v>1993.7916666666699</c:v>
                </c:pt>
                <c:pt idx="10">
                  <c:v>1993.8750000000018</c:v>
                </c:pt>
                <c:pt idx="11">
                  <c:v>1993.9583333333358</c:v>
                </c:pt>
                <c:pt idx="12">
                  <c:v>1994.0416666666702</c:v>
                </c:pt>
                <c:pt idx="13">
                  <c:v>1994.1250000000025</c:v>
                </c:pt>
                <c:pt idx="14">
                  <c:v>1994.2083333333358</c:v>
                </c:pt>
                <c:pt idx="15">
                  <c:v>1994.2916666666706</c:v>
                </c:pt>
                <c:pt idx="16">
                  <c:v>1994.375000000003</c:v>
                </c:pt>
                <c:pt idx="17">
                  <c:v>1994.4583333333358</c:v>
                </c:pt>
                <c:pt idx="18">
                  <c:v>1994.5416666666708</c:v>
                </c:pt>
                <c:pt idx="19">
                  <c:v>1994.6250000000036</c:v>
                </c:pt>
                <c:pt idx="20">
                  <c:v>1994.7083333333358</c:v>
                </c:pt>
                <c:pt idx="21">
                  <c:v>1994.7916666666711</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1995.7083333333378</c:v>
                </c:pt>
                <c:pt idx="33">
                  <c:v>1995.7916666666731</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1996.7083333333399</c:v>
                </c:pt>
                <c:pt idx="45">
                  <c:v>1996.7916666666752</c:v>
                </c:pt>
                <c:pt idx="46">
                  <c:v>1996.8750000000073</c:v>
                </c:pt>
                <c:pt idx="47">
                  <c:v>1996.9583333333408</c:v>
                </c:pt>
                <c:pt idx="48">
                  <c:v>1997.0416666666756</c:v>
                </c:pt>
                <c:pt idx="49">
                  <c:v>1997.1250000000082</c:v>
                </c:pt>
                <c:pt idx="50">
                  <c:v>1997.2083333333408</c:v>
                </c:pt>
                <c:pt idx="51">
                  <c:v>1997.2916666666761</c:v>
                </c:pt>
                <c:pt idx="52">
                  <c:v>1997.3750000000084</c:v>
                </c:pt>
                <c:pt idx="53">
                  <c:v>1997.4583333333408</c:v>
                </c:pt>
                <c:pt idx="54">
                  <c:v>1997.5416666666761</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1998.4583333333428</c:v>
                </c:pt>
                <c:pt idx="66">
                  <c:v>1998.5416666666781</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1999.2916666666799</c:v>
                </c:pt>
                <c:pt idx="76">
                  <c:v>1999.3750000000121</c:v>
                </c:pt>
                <c:pt idx="77">
                  <c:v>1999.4583333333449</c:v>
                </c:pt>
                <c:pt idx="78">
                  <c:v>1999.5416666666799</c:v>
                </c:pt>
                <c:pt idx="79">
                  <c:v>1999.6250000000125</c:v>
                </c:pt>
                <c:pt idx="80">
                  <c:v>1999.7083333333458</c:v>
                </c:pt>
                <c:pt idx="81">
                  <c:v>1999.7916666666808</c:v>
                </c:pt>
                <c:pt idx="82">
                  <c:v>1999.8750000000127</c:v>
                </c:pt>
                <c:pt idx="83">
                  <c:v>1999.9583333333458</c:v>
                </c:pt>
                <c:pt idx="84">
                  <c:v>2000.0416666666811</c:v>
                </c:pt>
                <c:pt idx="85">
                  <c:v>2000.1250000000134</c:v>
                </c:pt>
                <c:pt idx="86">
                  <c:v>2000.2083333333458</c:v>
                </c:pt>
                <c:pt idx="87">
                  <c:v>2000.2916666666811</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2001.2083333333478</c:v>
                </c:pt>
                <c:pt idx="99">
                  <c:v>2001.2916666666831</c:v>
                </c:pt>
                <c:pt idx="100">
                  <c:v>2001.3750000000157</c:v>
                </c:pt>
                <c:pt idx="101">
                  <c:v>2001.4583333333492</c:v>
                </c:pt>
                <c:pt idx="102">
                  <c:v>2001.5416666666831</c:v>
                </c:pt>
                <c:pt idx="103">
                  <c:v>2001.6250000000159</c:v>
                </c:pt>
                <c:pt idx="104">
                  <c:v>2001.7083333333496</c:v>
                </c:pt>
                <c:pt idx="105">
                  <c:v>2001.7916666666833</c:v>
                </c:pt>
                <c:pt idx="106">
                  <c:v>2001.8750000000164</c:v>
                </c:pt>
                <c:pt idx="107">
                  <c:v>2001.9583333333499</c:v>
                </c:pt>
                <c:pt idx="108">
                  <c:v>2002.0416666666797</c:v>
                </c:pt>
                <c:pt idx="109">
                  <c:v>2002.1250000000045</c:v>
                </c:pt>
                <c:pt idx="110">
                  <c:v>2002.2083333333378</c:v>
                </c:pt>
                <c:pt idx="111">
                  <c:v>2002.2916666666715</c:v>
                </c:pt>
                <c:pt idx="112">
                  <c:v>2002.3750000000052</c:v>
                </c:pt>
                <c:pt idx="113">
                  <c:v>2002.4583333333378</c:v>
                </c:pt>
                <c:pt idx="114">
                  <c:v>2002.5416666666717</c:v>
                </c:pt>
                <c:pt idx="115">
                  <c:v>2002.6250000000055</c:v>
                </c:pt>
                <c:pt idx="116">
                  <c:v>2002.7083333333392</c:v>
                </c:pt>
                <c:pt idx="117">
                  <c:v>2002.7916666666731</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2003.5416666666747</c:v>
                </c:pt>
                <c:pt idx="127">
                  <c:v>2003.6250000000073</c:v>
                </c:pt>
                <c:pt idx="128">
                  <c:v>2003.7083333333408</c:v>
                </c:pt>
                <c:pt idx="129">
                  <c:v>2003.7916666666754</c:v>
                </c:pt>
                <c:pt idx="130">
                  <c:v>2003.8750000000075</c:v>
                </c:pt>
                <c:pt idx="131">
                  <c:v>2003.9583333333408</c:v>
                </c:pt>
                <c:pt idx="132">
                  <c:v>2004.0416666666761</c:v>
                </c:pt>
                <c:pt idx="133">
                  <c:v>2004.1250000000082</c:v>
                </c:pt>
                <c:pt idx="134">
                  <c:v>2004.2083333333408</c:v>
                </c:pt>
                <c:pt idx="135">
                  <c:v>2004.2916666666761</c:v>
                </c:pt>
                <c:pt idx="136">
                  <c:v>2004.3750000000089</c:v>
                </c:pt>
                <c:pt idx="137">
                  <c:v>2004.458333333341</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2005.2916666666781</c:v>
                </c:pt>
                <c:pt idx="148">
                  <c:v>2005.3750000000107</c:v>
                </c:pt>
                <c:pt idx="149">
                  <c:v>2005.4583333333428</c:v>
                </c:pt>
                <c:pt idx="150">
                  <c:v>2005.5416666666781</c:v>
                </c:pt>
                <c:pt idx="151">
                  <c:v>2005.6250000000109</c:v>
                </c:pt>
                <c:pt idx="152">
                  <c:v>2005.7083333333446</c:v>
                </c:pt>
                <c:pt idx="153">
                  <c:v>2005.7916666666781</c:v>
                </c:pt>
                <c:pt idx="154">
                  <c:v>2005.8750000000116</c:v>
                </c:pt>
                <c:pt idx="155">
                  <c:v>2005.9583333333449</c:v>
                </c:pt>
                <c:pt idx="156">
                  <c:v>2006.0416666666797</c:v>
                </c:pt>
                <c:pt idx="157">
                  <c:v>2006.1250000000118</c:v>
                </c:pt>
                <c:pt idx="158">
                  <c:v>2006.2083333333449</c:v>
                </c:pt>
                <c:pt idx="159">
                  <c:v>2006.2916666666799</c:v>
                </c:pt>
                <c:pt idx="160">
                  <c:v>2006.3750000000125</c:v>
                </c:pt>
                <c:pt idx="161">
                  <c:v>2006.4583333333458</c:v>
                </c:pt>
                <c:pt idx="162">
                  <c:v>2006.5416666666802</c:v>
                </c:pt>
                <c:pt idx="163">
                  <c:v>2006.6250000000127</c:v>
                </c:pt>
                <c:pt idx="164">
                  <c:v>2006.7083333333458</c:v>
                </c:pt>
                <c:pt idx="165">
                  <c:v>2006.7916666666808</c:v>
                </c:pt>
                <c:pt idx="166">
                  <c:v>2006.8750000000127</c:v>
                </c:pt>
                <c:pt idx="167">
                  <c:v>2006.9583333333458</c:v>
                </c:pt>
                <c:pt idx="168">
                  <c:v>2007.0416666666811</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2007.9583333333478</c:v>
                </c:pt>
                <c:pt idx="180">
                  <c:v>2008.0416666666831</c:v>
                </c:pt>
                <c:pt idx="181">
                  <c:v>2008.1250000000155</c:v>
                </c:pt>
                <c:pt idx="182">
                  <c:v>2008.2083333333478</c:v>
                </c:pt>
                <c:pt idx="183">
                  <c:v>2008.2916666666831</c:v>
                </c:pt>
                <c:pt idx="184">
                  <c:v>2008.3750000000159</c:v>
                </c:pt>
                <c:pt idx="185">
                  <c:v>2008.4583333333494</c:v>
                </c:pt>
                <c:pt idx="186">
                  <c:v>2008.5416666666761</c:v>
                </c:pt>
                <c:pt idx="187">
                  <c:v>2008.6250000000036</c:v>
                </c:pt>
                <c:pt idx="188">
                  <c:v>2008.7083333333358</c:v>
                </c:pt>
                <c:pt idx="189">
                  <c:v>2008.7916666666711</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2009.7083333333378</c:v>
                </c:pt>
                <c:pt idx="201">
                  <c:v>2009.7916666666731</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2010.7083333333399</c:v>
                </c:pt>
                <c:pt idx="213">
                  <c:v>2010.7916666666752</c:v>
                </c:pt>
                <c:pt idx="214">
                  <c:v>2010.8750000000073</c:v>
                </c:pt>
                <c:pt idx="215">
                  <c:v>2010.9583333333408</c:v>
                </c:pt>
              </c:numCache>
            </c:numRef>
          </c:xVal>
          <c:yVal>
            <c:numRef>
              <c:f>Alt_Scat_Era_1mrm_d!$Q$16:$Q$231</c:f>
              <c:numCache>
                <c:formatCode>0.0</c:formatCode>
                <c:ptCount val="216"/>
                <c:pt idx="0">
                  <c:v>0.44272199922757377</c:v>
                </c:pt>
                <c:pt idx="1">
                  <c:v>0.46243067817868538</c:v>
                </c:pt>
                <c:pt idx="2">
                  <c:v>0.43228851001795143</c:v>
                </c:pt>
                <c:pt idx="3">
                  <c:v>0.48611229490568875</c:v>
                </c:pt>
                <c:pt idx="4">
                  <c:v>0.4091520900032018</c:v>
                </c:pt>
                <c:pt idx="5">
                  <c:v>0.40847947131559192</c:v>
                </c:pt>
                <c:pt idx="6">
                  <c:v>0.36953893604309251</c:v>
                </c:pt>
                <c:pt idx="7">
                  <c:v>0.35349257955742902</c:v>
                </c:pt>
                <c:pt idx="8">
                  <c:v>0.42260578953661782</c:v>
                </c:pt>
                <c:pt idx="9">
                  <c:v>0.41553912689456785</c:v>
                </c:pt>
                <c:pt idx="10">
                  <c:v>0.47866882691686558</c:v>
                </c:pt>
                <c:pt idx="11">
                  <c:v>0.43639349685184237</c:v>
                </c:pt>
                <c:pt idx="12">
                  <c:v>0.35834392776212581</c:v>
                </c:pt>
                <c:pt idx="13">
                  <c:v>0.36582612006244813</c:v>
                </c:pt>
                <c:pt idx="14">
                  <c:v>0.45417262446851625</c:v>
                </c:pt>
                <c:pt idx="15">
                  <c:v>0.39846013675105374</c:v>
                </c:pt>
                <c:pt idx="16">
                  <c:v>0.31916874864644662</c:v>
                </c:pt>
                <c:pt idx="17">
                  <c:v>0.27528302855944387</c:v>
                </c:pt>
                <c:pt idx="18">
                  <c:v>0.21249203068840219</c:v>
                </c:pt>
                <c:pt idx="19">
                  <c:v>0.23814256733081438</c:v>
                </c:pt>
                <c:pt idx="20">
                  <c:v>0.19483253437166126</c:v>
                </c:pt>
                <c:pt idx="21">
                  <c:v>0.30315629540930988</c:v>
                </c:pt>
                <c:pt idx="22">
                  <c:v>0.40817384232447396</c:v>
                </c:pt>
                <c:pt idx="23">
                  <c:v>0.38875330771228717</c:v>
                </c:pt>
                <c:pt idx="24">
                  <c:v>0.37104480454204763</c:v>
                </c:pt>
                <c:pt idx="25">
                  <c:v>0.38505165271773367</c:v>
                </c:pt>
                <c:pt idx="26">
                  <c:v>0.39211522773854945</c:v>
                </c:pt>
                <c:pt idx="27">
                  <c:v>0.39981477141323202</c:v>
                </c:pt>
                <c:pt idx="28">
                  <c:v>0.39175096547587079</c:v>
                </c:pt>
                <c:pt idx="29">
                  <c:v>0.29993855952086845</c:v>
                </c:pt>
                <c:pt idx="30">
                  <c:v>0.31194291861331158</c:v>
                </c:pt>
                <c:pt idx="31">
                  <c:v>0.20412475109893938</c:v>
                </c:pt>
                <c:pt idx="32">
                  <c:v>0.18568156776517886</c:v>
                </c:pt>
                <c:pt idx="33">
                  <c:v>0.27655374644687525</c:v>
                </c:pt>
                <c:pt idx="34">
                  <c:v>0.36409088335690393</c:v>
                </c:pt>
                <c:pt idx="35">
                  <c:v>0.44183770876666961</c:v>
                </c:pt>
                <c:pt idx="36">
                  <c:v>0.40144363149469331</c:v>
                </c:pt>
                <c:pt idx="37">
                  <c:v>0.38313643267776282</c:v>
                </c:pt>
                <c:pt idx="38">
                  <c:v>0.34800533381101606</c:v>
                </c:pt>
                <c:pt idx="39">
                  <c:v>0.34969297025608431</c:v>
                </c:pt>
                <c:pt idx="40">
                  <c:v>0.29569649202572934</c:v>
                </c:pt>
                <c:pt idx="41">
                  <c:v>0.20361825976871573</c:v>
                </c:pt>
                <c:pt idx="42">
                  <c:v>0.12330688141148315</c:v>
                </c:pt>
                <c:pt idx="43">
                  <c:v>7.0992363272641523E-2</c:v>
                </c:pt>
                <c:pt idx="44">
                  <c:v>0.15635660103649232</c:v>
                </c:pt>
                <c:pt idx="45">
                  <c:v>0.29477421578071411</c:v>
                </c:pt>
                <c:pt idx="46">
                  <c:v>0.23545560799272044</c:v>
                </c:pt>
                <c:pt idx="47">
                  <c:v>0.21206682282431669</c:v>
                </c:pt>
                <c:pt idx="48">
                  <c:v>0.2962891382715368</c:v>
                </c:pt>
                <c:pt idx="49">
                  <c:v>0.3845934597454293</c:v>
                </c:pt>
                <c:pt idx="50">
                  <c:v>0.37548331935798118</c:v>
                </c:pt>
                <c:pt idx="51">
                  <c:v>0.34327914623958572</c:v>
                </c:pt>
                <c:pt idx="52">
                  <c:v>0.34377896305199845</c:v>
                </c:pt>
                <c:pt idx="53">
                  <c:v>0.31779557418953286</c:v>
                </c:pt>
                <c:pt idx="54">
                  <c:v>0.28014386647478468</c:v>
                </c:pt>
                <c:pt idx="55">
                  <c:v>0.14768903180185619</c:v>
                </c:pt>
                <c:pt idx="56">
                  <c:v>0.20190068326937941</c:v>
                </c:pt>
                <c:pt idx="57">
                  <c:v>0.25733753992656161</c:v>
                </c:pt>
                <c:pt idx="58">
                  <c:v>0.25293780994211768</c:v>
                </c:pt>
                <c:pt idx="59">
                  <c:v>0.29271312259264398</c:v>
                </c:pt>
                <c:pt idx="60">
                  <c:v>0.35749226679424218</c:v>
                </c:pt>
                <c:pt idx="61">
                  <c:v>0.30900216514278966</c:v>
                </c:pt>
                <c:pt idx="62">
                  <c:v>0.41829749534890781</c:v>
                </c:pt>
                <c:pt idx="63">
                  <c:v>0.45177760268457628</c:v>
                </c:pt>
                <c:pt idx="64">
                  <c:v>0.34309381544746581</c:v>
                </c:pt>
                <c:pt idx="65">
                  <c:v>0.28506151957413783</c:v>
                </c:pt>
                <c:pt idx="66">
                  <c:v>0.19159287792856289</c:v>
                </c:pt>
                <c:pt idx="67">
                  <c:v>0.10395639424267278</c:v>
                </c:pt>
                <c:pt idx="68">
                  <c:v>0.15917841612172787</c:v>
                </c:pt>
                <c:pt idx="69">
                  <c:v>0.29727461002938882</c:v>
                </c:pt>
                <c:pt idx="70">
                  <c:v>0.38680700023651737</c:v>
                </c:pt>
                <c:pt idx="71">
                  <c:v>0.32325219083025264</c:v>
                </c:pt>
                <c:pt idx="72">
                  <c:v>0.36142323620139183</c:v>
                </c:pt>
                <c:pt idx="73">
                  <c:v>0.36722510568990696</c:v>
                </c:pt>
                <c:pt idx="74">
                  <c:v>0.35232035603462764</c:v>
                </c:pt>
                <c:pt idx="75">
                  <c:v>0.38678537032658017</c:v>
                </c:pt>
                <c:pt idx="76">
                  <c:v>0.34524054907798918</c:v>
                </c:pt>
                <c:pt idx="77">
                  <c:v>0.28927348211790432</c:v>
                </c:pt>
                <c:pt idx="78">
                  <c:v>0.18030302506354468</c:v>
                </c:pt>
                <c:pt idx="79">
                  <c:v>0.21204691606444304</c:v>
                </c:pt>
                <c:pt idx="80">
                  <c:v>0.11659856055109979</c:v>
                </c:pt>
                <c:pt idx="81">
                  <c:v>0.31490926439098188</c:v>
                </c:pt>
                <c:pt idx="82">
                  <c:v>0.40837828525252545</c:v>
                </c:pt>
                <c:pt idx="83">
                  <c:v>0.40103623329269805</c:v>
                </c:pt>
                <c:pt idx="84">
                  <c:v>0.41217129579448591</c:v>
                </c:pt>
                <c:pt idx="85">
                  <c:v>0.41306633387206465</c:v>
                </c:pt>
                <c:pt idx="86">
                  <c:v>0.48046026585565543</c:v>
                </c:pt>
                <c:pt idx="87">
                  <c:v>0.46744489721420895</c:v>
                </c:pt>
                <c:pt idx="88">
                  <c:v>0.45415802837239405</c:v>
                </c:pt>
                <c:pt idx="89">
                  <c:v>0.36106629230181198</c:v>
                </c:pt>
                <c:pt idx="90">
                  <c:v>0.27451194124715161</c:v>
                </c:pt>
                <c:pt idx="91">
                  <c:v>0.32138127394696708</c:v>
                </c:pt>
                <c:pt idx="92">
                  <c:v>0.42454835387832918</c:v>
                </c:pt>
                <c:pt idx="93">
                  <c:v>0.4828730777056095</c:v>
                </c:pt>
                <c:pt idx="94">
                  <c:v>0.42544975067661867</c:v>
                </c:pt>
                <c:pt idx="95">
                  <c:v>0.45029827162160685</c:v>
                </c:pt>
                <c:pt idx="96">
                  <c:v>0.38342586059549943</c:v>
                </c:pt>
                <c:pt idx="97">
                  <c:v>0.4576988117279378</c:v>
                </c:pt>
                <c:pt idx="98">
                  <c:v>0.43750801406155782</c:v>
                </c:pt>
                <c:pt idx="99">
                  <c:v>0.50311375430100969</c:v>
                </c:pt>
                <c:pt idx="100">
                  <c:v>0.5093608726012987</c:v>
                </c:pt>
                <c:pt idx="101">
                  <c:v>0.35097444991004151</c:v>
                </c:pt>
                <c:pt idx="102">
                  <c:v>0.33737500168710077</c:v>
                </c:pt>
                <c:pt idx="103">
                  <c:v>0.28994854780861173</c:v>
                </c:pt>
                <c:pt idx="104">
                  <c:v>0.33321665429664393</c:v>
                </c:pt>
                <c:pt idx="105">
                  <c:v>0.39027530930071097</c:v>
                </c:pt>
                <c:pt idx="106">
                  <c:v>0.39734044849606787</c:v>
                </c:pt>
                <c:pt idx="107">
                  <c:v>0.40948252978046268</c:v>
                </c:pt>
                <c:pt idx="108">
                  <c:v>0.38205727642892584</c:v>
                </c:pt>
                <c:pt idx="109">
                  <c:v>0.43955378529469902</c:v>
                </c:pt>
                <c:pt idx="110">
                  <c:v>0.39149292419891396</c:v>
                </c:pt>
                <c:pt idx="111">
                  <c:v>0.43800623531203686</c:v>
                </c:pt>
                <c:pt idx="112">
                  <c:v>0.39451780456439434</c:v>
                </c:pt>
                <c:pt idx="113">
                  <c:v>0.36588926063710597</c:v>
                </c:pt>
                <c:pt idx="114">
                  <c:v>0.29924405535585008</c:v>
                </c:pt>
                <c:pt idx="115">
                  <c:v>0.30939582682053934</c:v>
                </c:pt>
                <c:pt idx="116">
                  <c:v>0.36713239691826033</c:v>
                </c:pt>
                <c:pt idx="117">
                  <c:v>0.41730231705867804</c:v>
                </c:pt>
                <c:pt idx="118">
                  <c:v>0.46619909728578945</c:v>
                </c:pt>
                <c:pt idx="119">
                  <c:v>0.41655085596437363</c:v>
                </c:pt>
                <c:pt idx="120">
                  <c:v>0.37166799445115051</c:v>
                </c:pt>
                <c:pt idx="121">
                  <c:v>0.37332088450415307</c:v>
                </c:pt>
                <c:pt idx="122">
                  <c:v>0.42040520573030182</c:v>
                </c:pt>
                <c:pt idx="123">
                  <c:v>0.41844342775652976</c:v>
                </c:pt>
                <c:pt idx="124">
                  <c:v>0.320800298612263</c:v>
                </c:pt>
                <c:pt idx="125">
                  <c:v>0.34896370549243538</c:v>
                </c:pt>
                <c:pt idx="126">
                  <c:v>0.30418074171400089</c:v>
                </c:pt>
                <c:pt idx="127">
                  <c:v>0.26610287792878806</c:v>
                </c:pt>
                <c:pt idx="128">
                  <c:v>0.32096115082670695</c:v>
                </c:pt>
                <c:pt idx="129">
                  <c:v>0.38976419897493353</c:v>
                </c:pt>
                <c:pt idx="130">
                  <c:v>0.53984675404564286</c:v>
                </c:pt>
                <c:pt idx="131">
                  <c:v>0.43285220380198441</c:v>
                </c:pt>
                <c:pt idx="132">
                  <c:v>0.41247310030187917</c:v>
                </c:pt>
                <c:pt idx="133">
                  <c:v>0.35282323374618885</c:v>
                </c:pt>
                <c:pt idx="134">
                  <c:v>0.41325261708416378</c:v>
                </c:pt>
                <c:pt idx="135">
                  <c:v>0.37182164276439217</c:v>
                </c:pt>
                <c:pt idx="136">
                  <c:v>0.32778436982112563</c:v>
                </c:pt>
                <c:pt idx="137">
                  <c:v>0.30991779596135793</c:v>
                </c:pt>
                <c:pt idx="138">
                  <c:v>0.34268189058813969</c:v>
                </c:pt>
                <c:pt idx="139">
                  <c:v>0.20897216131664309</c:v>
                </c:pt>
                <c:pt idx="140">
                  <c:v>0.32842463016907247</c:v>
                </c:pt>
                <c:pt idx="141">
                  <c:v>0.33650347665671881</c:v>
                </c:pt>
                <c:pt idx="142">
                  <c:v>0.47171277943194984</c:v>
                </c:pt>
                <c:pt idx="143">
                  <c:v>0.44350029515231548</c:v>
                </c:pt>
                <c:pt idx="144">
                  <c:v>0.39019774187567052</c:v>
                </c:pt>
                <c:pt idx="145">
                  <c:v>0.4117097115967438</c:v>
                </c:pt>
                <c:pt idx="146">
                  <c:v>0.42427616795519862</c:v>
                </c:pt>
                <c:pt idx="147">
                  <c:v>0.37979132383426706</c:v>
                </c:pt>
                <c:pt idx="148">
                  <c:v>0.38470111785138639</c:v>
                </c:pt>
                <c:pt idx="149">
                  <c:v>0.35494441720452546</c:v>
                </c:pt>
                <c:pt idx="150">
                  <c:v>0.26720542358017429</c:v>
                </c:pt>
                <c:pt idx="151">
                  <c:v>0.27963160796236841</c:v>
                </c:pt>
                <c:pt idx="152">
                  <c:v>0.39128738964023363</c:v>
                </c:pt>
                <c:pt idx="153">
                  <c:v>0.43951190953207553</c:v>
                </c:pt>
                <c:pt idx="154">
                  <c:v>0.46701027492249575</c:v>
                </c:pt>
                <c:pt idx="155">
                  <c:v>0.46086253856927467</c:v>
                </c:pt>
                <c:pt idx="156">
                  <c:v>0.36027729116564078</c:v>
                </c:pt>
                <c:pt idx="157">
                  <c:v>0.41965752776104931</c:v>
                </c:pt>
                <c:pt idx="158">
                  <c:v>0.4211198012092815</c:v>
                </c:pt>
                <c:pt idx="159">
                  <c:v>0.42013559064943551</c:v>
                </c:pt>
                <c:pt idx="160">
                  <c:v>0.42488107324454533</c:v>
                </c:pt>
                <c:pt idx="161">
                  <c:v>0.34612620409289691</c:v>
                </c:pt>
                <c:pt idx="162">
                  <c:v>0.24853776536082423</c:v>
                </c:pt>
                <c:pt idx="163">
                  <c:v>0.2248847592232229</c:v>
                </c:pt>
                <c:pt idx="164">
                  <c:v>0.23314924817974783</c:v>
                </c:pt>
                <c:pt idx="165">
                  <c:v>0.32644816825943307</c:v>
                </c:pt>
                <c:pt idx="166">
                  <c:v>0.40555744406662925</c:v>
                </c:pt>
                <c:pt idx="167">
                  <c:v>0.39887472860662654</c:v>
                </c:pt>
                <c:pt idx="168">
                  <c:v>0.29743156791607206</c:v>
                </c:pt>
                <c:pt idx="169">
                  <c:v>0.33056148888528203</c:v>
                </c:pt>
                <c:pt idx="170">
                  <c:v>0.33487046444959206</c:v>
                </c:pt>
                <c:pt idx="171">
                  <c:v>0.35493524639249935</c:v>
                </c:pt>
                <c:pt idx="172">
                  <c:v>0.3832912425510891</c:v>
                </c:pt>
                <c:pt idx="173">
                  <c:v>0.24781026117377972</c:v>
                </c:pt>
                <c:pt idx="174">
                  <c:v>0.21831866328037566</c:v>
                </c:pt>
                <c:pt idx="175">
                  <c:v>0.20034289704705779</c:v>
                </c:pt>
                <c:pt idx="176">
                  <c:v>0.25930064486363147</c:v>
                </c:pt>
                <c:pt idx="177">
                  <c:v>0.29290615542222631</c:v>
                </c:pt>
                <c:pt idx="178">
                  <c:v>0.39340648362292385</c:v>
                </c:pt>
                <c:pt idx="179">
                  <c:v>0.35586748149588865</c:v>
                </c:pt>
                <c:pt idx="180">
                  <c:v>0.30040200610758033</c:v>
                </c:pt>
                <c:pt idx="181">
                  <c:v>0.34183060910093227</c:v>
                </c:pt>
                <c:pt idx="182">
                  <c:v>0.40232852409651132</c:v>
                </c:pt>
                <c:pt idx="183">
                  <c:v>0.36229020556246538</c:v>
                </c:pt>
                <c:pt idx="184">
                  <c:v>0.33482397410517123</c:v>
                </c:pt>
                <c:pt idx="185">
                  <c:v>0.24202166257657542</c:v>
                </c:pt>
                <c:pt idx="186">
                  <c:v>0.21264422745438991</c:v>
                </c:pt>
                <c:pt idx="187">
                  <c:v>0.19617108433025465</c:v>
                </c:pt>
                <c:pt idx="188">
                  <c:v>0.27792025739437576</c:v>
                </c:pt>
                <c:pt idx="189">
                  <c:v>0.29567075476471588</c:v>
                </c:pt>
                <c:pt idx="190">
                  <c:v>0.35891315020918246</c:v>
                </c:pt>
                <c:pt idx="191">
                  <c:v>0.37022622496586194</c:v>
                </c:pt>
                <c:pt idx="192">
                  <c:v>0.30349955401085382</c:v>
                </c:pt>
                <c:pt idx="193">
                  <c:v>0.29152932694504863</c:v>
                </c:pt>
                <c:pt idx="194">
                  <c:v>0.31588246490076399</c:v>
                </c:pt>
                <c:pt idx="195">
                  <c:v>0.24208739114118188</c:v>
                </c:pt>
                <c:pt idx="196">
                  <c:v>0.28647738057726502</c:v>
                </c:pt>
                <c:pt idx="197">
                  <c:v>0.25706463380675992</c:v>
                </c:pt>
                <c:pt idx="198">
                  <c:v>0.16030079618823989</c:v>
                </c:pt>
                <c:pt idx="199">
                  <c:v>0.17270589169105691</c:v>
                </c:pt>
                <c:pt idx="200">
                  <c:v>0.23761249694941525</c:v>
                </c:pt>
                <c:pt idx="201">
                  <c:v>0.27306707754963938</c:v>
                </c:pt>
                <c:pt idx="202">
                  <c:v>0.27258603275843618</c:v>
                </c:pt>
                <c:pt idx="203">
                  <c:v>0.27620340291638329</c:v>
                </c:pt>
                <c:pt idx="204">
                  <c:v>0.18278124423816192</c:v>
                </c:pt>
                <c:pt idx="205">
                  <c:v>0.26924696138132981</c:v>
                </c:pt>
                <c:pt idx="206">
                  <c:v>0.19880811783245272</c:v>
                </c:pt>
                <c:pt idx="207">
                  <c:v>0.24110759343810995</c:v>
                </c:pt>
                <c:pt idx="208">
                  <c:v>0.21686679102475659</c:v>
                </c:pt>
                <c:pt idx="209">
                  <c:v>0.14495969086429256</c:v>
                </c:pt>
                <c:pt idx="210">
                  <c:v>3.5882002271357551E-2</c:v>
                </c:pt>
                <c:pt idx="211">
                  <c:v>8.6047132165935958E-2</c:v>
                </c:pt>
                <c:pt idx="212">
                  <c:v>7.8251727116437811E-2</c:v>
                </c:pt>
                <c:pt idx="213">
                  <c:v>0.20941152775526145</c:v>
                </c:pt>
                <c:pt idx="214">
                  <c:v>0.2593566865463377</c:v>
                </c:pt>
                <c:pt idx="215">
                  <c:v>0.28678713393997385</c:v>
                </c:pt>
              </c:numCache>
            </c:numRef>
          </c:yVal>
        </c:ser>
        <c:axId val="62607744"/>
        <c:axId val="62609664"/>
      </c:scatterChart>
      <c:valAx>
        <c:axId val="62607744"/>
        <c:scaling>
          <c:orientation val="minMax"/>
        </c:scaling>
        <c:axPos val="b"/>
        <c:majorGridlines/>
        <c:minorGridlines/>
        <c:title>
          <c:tx>
            <c:rich>
              <a:bodyPr/>
              <a:lstStyle/>
              <a:p>
                <a:pPr>
                  <a:defRPr sz="1400">
                    <a:latin typeface="Arial" pitchFamily="34" charset="0"/>
                    <a:cs typeface="Arial" pitchFamily="34" charset="0"/>
                  </a:defRPr>
                </a:pPr>
                <a:r>
                  <a:rPr lang="en-US" sz="1400">
                    <a:latin typeface="Arial" pitchFamily="34" charset="0"/>
                    <a:cs typeface="Arial" pitchFamily="34" charset="0"/>
                  </a:rPr>
                  <a:t>years</a:t>
                </a:r>
              </a:p>
            </c:rich>
          </c:tx>
          <c:layout/>
        </c:title>
        <c:numFmt formatCode="0" sourceLinked="1"/>
        <c:tickLblPos val="nextTo"/>
        <c:txPr>
          <a:bodyPr/>
          <a:lstStyle/>
          <a:p>
            <a:pPr>
              <a:defRPr sz="1200" b="1">
                <a:latin typeface="Arial" pitchFamily="34" charset="0"/>
                <a:cs typeface="Arial" pitchFamily="34" charset="0"/>
              </a:defRPr>
            </a:pPr>
            <a:endParaRPr lang="fr-FR"/>
          </a:p>
        </c:txPr>
        <c:crossAx val="62609664"/>
        <c:crosses val="autoZero"/>
        <c:crossBetween val="midCat"/>
      </c:valAx>
      <c:valAx>
        <c:axId val="62609664"/>
        <c:scaling>
          <c:orientation val="minMax"/>
        </c:scaling>
        <c:axPos val="l"/>
        <c:majorGridlines/>
        <c:title>
          <c:tx>
            <c:rich>
              <a:bodyPr/>
              <a:lstStyle/>
              <a:p>
                <a:pPr>
                  <a:defRPr sz="1600">
                    <a:latin typeface="Arial" pitchFamily="34" charset="0"/>
                    <a:cs typeface="Arial" pitchFamily="34" charset="0"/>
                  </a:defRPr>
                </a:pPr>
                <a:r>
                  <a:rPr lang="en-US" sz="1600">
                    <a:latin typeface="Arial" pitchFamily="34" charset="0"/>
                    <a:cs typeface="Arial" pitchFamily="34" charset="0"/>
                  </a:rPr>
                  <a:t>metres</a:t>
                </a:r>
              </a:p>
            </c:rich>
          </c:tx>
          <c:layout/>
        </c:title>
        <c:numFmt formatCode="0.0" sourceLinked="1"/>
        <c:tickLblPos val="nextTo"/>
        <c:txPr>
          <a:bodyPr/>
          <a:lstStyle/>
          <a:p>
            <a:pPr>
              <a:defRPr sz="1400" b="1">
                <a:latin typeface="Arial" pitchFamily="34" charset="0"/>
                <a:cs typeface="Arial" pitchFamily="34" charset="0"/>
              </a:defRPr>
            </a:pPr>
            <a:endParaRPr lang="fr-FR"/>
          </a:p>
        </c:txPr>
        <c:crossAx val="62607744"/>
        <c:crosses val="autoZero"/>
        <c:crossBetween val="midCat"/>
      </c:valAx>
    </c:plotArea>
    <c:legend>
      <c:legendPos val="r"/>
      <c:layout/>
      <c:txPr>
        <a:bodyPr/>
        <a:lstStyle/>
        <a:p>
          <a:pPr>
            <a:defRPr sz="1400" b="1">
              <a:latin typeface="Arial" pitchFamily="34" charset="0"/>
              <a:cs typeface="Arial" pitchFamily="34" charset="0"/>
            </a:defRPr>
          </a:pPr>
          <a:endParaRPr lang="fr-FR"/>
        </a:p>
      </c:txPr>
    </c:legend>
    <c:plotVisOnly val="1"/>
  </c:chart>
  <c:spPr>
    <a:solidFill>
      <a:schemeClr val="accent6">
        <a:lumMod val="20000"/>
        <a:lumOff val="80000"/>
      </a:schemeClr>
    </a:solidFill>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scatterChart>
        <c:scatterStyle val="lineMarker"/>
        <c:ser>
          <c:idx val="0"/>
          <c:order val="0"/>
          <c:tx>
            <c:strRef>
              <c:f>data2_jg!$M$19</c:f>
              <c:strCache>
                <c:ptCount val="1"/>
                <c:pt idx="0">
                  <c:v>gmsl-dr_c18y</c:v>
                </c:pt>
              </c:strCache>
            </c:strRef>
          </c:tx>
          <c:spPr>
            <a:ln>
              <a:solidFill>
                <a:schemeClr val="tx2">
                  <a:lumMod val="75000"/>
                </a:schemeClr>
              </a:solidFill>
            </a:ln>
          </c:spPr>
          <c:marker>
            <c:symbol val="none"/>
          </c:marker>
          <c:xVal>
            <c:numRef>
              <c:f>data2_jg!$L$20:$L$1315</c:f>
              <c:numCache>
                <c:formatCode>0</c:formatCode>
                <c:ptCount val="1296"/>
                <c:pt idx="0">
                  <c:v>1993.0138888888878</c:v>
                </c:pt>
                <c:pt idx="1">
                  <c:v>1993.0277777777794</c:v>
                </c:pt>
                <c:pt idx="2">
                  <c:v>1993.0416666666667</c:v>
                </c:pt>
                <c:pt idx="3">
                  <c:v>1993.0555555555561</c:v>
                </c:pt>
                <c:pt idx="4">
                  <c:v>1993.0694444444446</c:v>
                </c:pt>
                <c:pt idx="5">
                  <c:v>1993.0833333333314</c:v>
                </c:pt>
                <c:pt idx="6">
                  <c:v>1993.0972222222224</c:v>
                </c:pt>
                <c:pt idx="7">
                  <c:v>1993.1111111111109</c:v>
                </c:pt>
                <c:pt idx="8">
                  <c:v>1993.1250000000002</c:v>
                </c:pt>
                <c:pt idx="9">
                  <c:v>1993.138888888888</c:v>
                </c:pt>
                <c:pt idx="10">
                  <c:v>1993.1527777777781</c:v>
                </c:pt>
                <c:pt idx="11">
                  <c:v>1993.1666666666681</c:v>
                </c:pt>
                <c:pt idx="12">
                  <c:v>1993.1805555555559</c:v>
                </c:pt>
                <c:pt idx="13">
                  <c:v>1993.194444444443</c:v>
                </c:pt>
                <c:pt idx="14">
                  <c:v>1993.2083333333328</c:v>
                </c:pt>
                <c:pt idx="15">
                  <c:v>1993.2222222222226</c:v>
                </c:pt>
                <c:pt idx="16">
                  <c:v>1993.2361111111115</c:v>
                </c:pt>
                <c:pt idx="17">
                  <c:v>1993.2500000000005</c:v>
                </c:pt>
                <c:pt idx="18">
                  <c:v>1993.2638888888894</c:v>
                </c:pt>
                <c:pt idx="19">
                  <c:v>1993.2777777777799</c:v>
                </c:pt>
                <c:pt idx="20">
                  <c:v>1993.2916666666681</c:v>
                </c:pt>
                <c:pt idx="21">
                  <c:v>1993.3055555555561</c:v>
                </c:pt>
                <c:pt idx="22">
                  <c:v>1993.3194444444448</c:v>
                </c:pt>
                <c:pt idx="23">
                  <c:v>1993.3333333333319</c:v>
                </c:pt>
                <c:pt idx="24">
                  <c:v>1993.3472222222229</c:v>
                </c:pt>
                <c:pt idx="25">
                  <c:v>1993.3611111111118</c:v>
                </c:pt>
                <c:pt idx="26">
                  <c:v>1993.3750000000007</c:v>
                </c:pt>
                <c:pt idx="27">
                  <c:v>1993.3888888888896</c:v>
                </c:pt>
                <c:pt idx="28">
                  <c:v>1993.4027777777803</c:v>
                </c:pt>
                <c:pt idx="29">
                  <c:v>1993.4166666666695</c:v>
                </c:pt>
                <c:pt idx="30">
                  <c:v>1993.4305555555563</c:v>
                </c:pt>
                <c:pt idx="31">
                  <c:v>1993.4444444444448</c:v>
                </c:pt>
                <c:pt idx="32">
                  <c:v>1993.4583333333342</c:v>
                </c:pt>
                <c:pt idx="33">
                  <c:v>1993.4722222222229</c:v>
                </c:pt>
                <c:pt idx="34">
                  <c:v>1993.4861111111131</c:v>
                </c:pt>
                <c:pt idx="35">
                  <c:v>1993.5000000000009</c:v>
                </c:pt>
                <c:pt idx="36">
                  <c:v>1993.5138888888898</c:v>
                </c:pt>
                <c:pt idx="37">
                  <c:v>1993.5277777777806</c:v>
                </c:pt>
                <c:pt idx="38">
                  <c:v>1993.5416666666681</c:v>
                </c:pt>
                <c:pt idx="39">
                  <c:v>1993.5555555555577</c:v>
                </c:pt>
                <c:pt idx="40">
                  <c:v>1993.5694444444448</c:v>
                </c:pt>
                <c:pt idx="41">
                  <c:v>1993.5833333333326</c:v>
                </c:pt>
                <c:pt idx="42">
                  <c:v>1993.5972222222229</c:v>
                </c:pt>
                <c:pt idx="43">
                  <c:v>1993.6111111111122</c:v>
                </c:pt>
                <c:pt idx="44">
                  <c:v>1993.6250000000009</c:v>
                </c:pt>
                <c:pt idx="45">
                  <c:v>1993.6388888888898</c:v>
                </c:pt>
                <c:pt idx="46">
                  <c:v>1993.6527777777801</c:v>
                </c:pt>
                <c:pt idx="47">
                  <c:v>1993.6666666666681</c:v>
                </c:pt>
                <c:pt idx="48">
                  <c:v>1993.6805555555568</c:v>
                </c:pt>
                <c:pt idx="49">
                  <c:v>1993.6944444444439</c:v>
                </c:pt>
                <c:pt idx="50">
                  <c:v>1993.7083333333346</c:v>
                </c:pt>
                <c:pt idx="51">
                  <c:v>1993.7222222222229</c:v>
                </c:pt>
                <c:pt idx="52">
                  <c:v>1993.7361111111131</c:v>
                </c:pt>
                <c:pt idx="53">
                  <c:v>1993.7500000000014</c:v>
                </c:pt>
                <c:pt idx="54">
                  <c:v>1993.7638888888898</c:v>
                </c:pt>
                <c:pt idx="55">
                  <c:v>1993.777777777781</c:v>
                </c:pt>
                <c:pt idx="56">
                  <c:v>1993.7916666666681</c:v>
                </c:pt>
                <c:pt idx="57">
                  <c:v>1993.8055555555582</c:v>
                </c:pt>
                <c:pt idx="58">
                  <c:v>1993.8194444444448</c:v>
                </c:pt>
                <c:pt idx="59">
                  <c:v>1993.8333333333335</c:v>
                </c:pt>
                <c:pt idx="60">
                  <c:v>1993.8472222222238</c:v>
                </c:pt>
                <c:pt idx="61">
                  <c:v>1993.8611111111127</c:v>
                </c:pt>
                <c:pt idx="62">
                  <c:v>1993.8750000000016</c:v>
                </c:pt>
                <c:pt idx="63">
                  <c:v>1993.8888888888898</c:v>
                </c:pt>
                <c:pt idx="64">
                  <c:v>1993.9027777777812</c:v>
                </c:pt>
                <c:pt idx="65">
                  <c:v>1993.9166666666704</c:v>
                </c:pt>
                <c:pt idx="66">
                  <c:v>1993.9305555555584</c:v>
                </c:pt>
                <c:pt idx="67">
                  <c:v>1993.944444444445</c:v>
                </c:pt>
                <c:pt idx="68">
                  <c:v>1993.9583333333348</c:v>
                </c:pt>
                <c:pt idx="69">
                  <c:v>1993.972222222224</c:v>
                </c:pt>
                <c:pt idx="70">
                  <c:v>1993.9861111111131</c:v>
                </c:pt>
                <c:pt idx="71">
                  <c:v>1994.0000000000018</c:v>
                </c:pt>
                <c:pt idx="72">
                  <c:v>1994.0138888888898</c:v>
                </c:pt>
                <c:pt idx="73">
                  <c:v>1994.0277777777812</c:v>
                </c:pt>
                <c:pt idx="74">
                  <c:v>1994.0416666666697</c:v>
                </c:pt>
                <c:pt idx="75">
                  <c:v>1994.0555555555586</c:v>
                </c:pt>
                <c:pt idx="76">
                  <c:v>1994.0694444444453</c:v>
                </c:pt>
                <c:pt idx="77">
                  <c:v>1994.0833333333339</c:v>
                </c:pt>
                <c:pt idx="78">
                  <c:v>1994.0972222222242</c:v>
                </c:pt>
                <c:pt idx="79">
                  <c:v>1994.1111111111129</c:v>
                </c:pt>
                <c:pt idx="80">
                  <c:v>1994.125000000002</c:v>
                </c:pt>
                <c:pt idx="81">
                  <c:v>1994.1388888888898</c:v>
                </c:pt>
                <c:pt idx="82">
                  <c:v>1994.1527777777801</c:v>
                </c:pt>
                <c:pt idx="83">
                  <c:v>1994.1666666666699</c:v>
                </c:pt>
                <c:pt idx="84">
                  <c:v>1994.1805555555577</c:v>
                </c:pt>
                <c:pt idx="85">
                  <c:v>1994.1944444444446</c:v>
                </c:pt>
                <c:pt idx="86">
                  <c:v>1994.2083333333348</c:v>
                </c:pt>
                <c:pt idx="87">
                  <c:v>1994.2222222222244</c:v>
                </c:pt>
                <c:pt idx="88">
                  <c:v>1994.2361111111145</c:v>
                </c:pt>
                <c:pt idx="89">
                  <c:v>1994.2500000000023</c:v>
                </c:pt>
                <c:pt idx="90">
                  <c:v>1994.2638888888901</c:v>
                </c:pt>
                <c:pt idx="91">
                  <c:v>1994.2777777777815</c:v>
                </c:pt>
                <c:pt idx="92">
                  <c:v>1994.2916666666702</c:v>
                </c:pt>
                <c:pt idx="93">
                  <c:v>1994.3055555555591</c:v>
                </c:pt>
                <c:pt idx="94">
                  <c:v>1994.3194444444457</c:v>
                </c:pt>
                <c:pt idx="95">
                  <c:v>1994.3333333333342</c:v>
                </c:pt>
                <c:pt idx="96">
                  <c:v>1994.3472222222247</c:v>
                </c:pt>
                <c:pt idx="97">
                  <c:v>1994.3611111111136</c:v>
                </c:pt>
                <c:pt idx="98">
                  <c:v>1994.3750000000025</c:v>
                </c:pt>
                <c:pt idx="99">
                  <c:v>1994.3888888888903</c:v>
                </c:pt>
                <c:pt idx="100">
                  <c:v>1994.4027777777817</c:v>
                </c:pt>
                <c:pt idx="101">
                  <c:v>1994.4166666666713</c:v>
                </c:pt>
                <c:pt idx="102">
                  <c:v>1994.4305555555593</c:v>
                </c:pt>
                <c:pt idx="103">
                  <c:v>1994.4444444444459</c:v>
                </c:pt>
                <c:pt idx="104">
                  <c:v>1994.4583333333358</c:v>
                </c:pt>
                <c:pt idx="105">
                  <c:v>1994.4722222222249</c:v>
                </c:pt>
                <c:pt idx="106">
                  <c:v>1994.486111111115</c:v>
                </c:pt>
                <c:pt idx="107">
                  <c:v>1994.5000000000027</c:v>
                </c:pt>
                <c:pt idx="108">
                  <c:v>1994.5138888888905</c:v>
                </c:pt>
                <c:pt idx="109">
                  <c:v>1994.5277777777819</c:v>
                </c:pt>
                <c:pt idx="110">
                  <c:v>1994.5416666666706</c:v>
                </c:pt>
                <c:pt idx="111">
                  <c:v>1994.5555555555595</c:v>
                </c:pt>
                <c:pt idx="112">
                  <c:v>1994.5694444444462</c:v>
                </c:pt>
                <c:pt idx="113">
                  <c:v>1994.5833333333344</c:v>
                </c:pt>
                <c:pt idx="114">
                  <c:v>1994.5972222222249</c:v>
                </c:pt>
                <c:pt idx="115">
                  <c:v>1994.611111111114</c:v>
                </c:pt>
                <c:pt idx="116">
                  <c:v>1994.625000000003</c:v>
                </c:pt>
                <c:pt idx="117">
                  <c:v>1994.6388888888907</c:v>
                </c:pt>
                <c:pt idx="118">
                  <c:v>1994.652777777781</c:v>
                </c:pt>
                <c:pt idx="119">
                  <c:v>1994.6666666666708</c:v>
                </c:pt>
                <c:pt idx="120">
                  <c:v>1994.6805555555586</c:v>
                </c:pt>
                <c:pt idx="121">
                  <c:v>1994.6944444444453</c:v>
                </c:pt>
                <c:pt idx="122">
                  <c:v>1994.7083333333358</c:v>
                </c:pt>
                <c:pt idx="123">
                  <c:v>1994.7222222222254</c:v>
                </c:pt>
                <c:pt idx="124">
                  <c:v>1994.7361111111154</c:v>
                </c:pt>
                <c:pt idx="125">
                  <c:v>1994.7500000000032</c:v>
                </c:pt>
                <c:pt idx="126">
                  <c:v>1994.763888888891</c:v>
                </c:pt>
                <c:pt idx="127">
                  <c:v>1994.7777777777821</c:v>
                </c:pt>
                <c:pt idx="128">
                  <c:v>1994.7916666666711</c:v>
                </c:pt>
                <c:pt idx="129">
                  <c:v>1994.80555555556</c:v>
                </c:pt>
                <c:pt idx="130">
                  <c:v>1994.8194444444478</c:v>
                </c:pt>
                <c:pt idx="131">
                  <c:v>1994.8333333333346</c:v>
                </c:pt>
                <c:pt idx="132">
                  <c:v>1994.8472222222256</c:v>
                </c:pt>
                <c:pt idx="133">
                  <c:v>1994.8611111111145</c:v>
                </c:pt>
                <c:pt idx="134">
                  <c:v>1994.8750000000034</c:v>
                </c:pt>
                <c:pt idx="135">
                  <c:v>1994.8888888888912</c:v>
                </c:pt>
                <c:pt idx="136">
                  <c:v>1994.9027777777824</c:v>
                </c:pt>
                <c:pt idx="137">
                  <c:v>1994.9166666666717</c:v>
                </c:pt>
                <c:pt idx="138">
                  <c:v>1994.9305555555602</c:v>
                </c:pt>
                <c:pt idx="139">
                  <c:v>1994.9444444444478</c:v>
                </c:pt>
                <c:pt idx="140">
                  <c:v>1994.9583333333358</c:v>
                </c:pt>
                <c:pt idx="141">
                  <c:v>1994.9722222222258</c:v>
                </c:pt>
                <c:pt idx="142">
                  <c:v>1994.9861111111159</c:v>
                </c:pt>
                <c:pt idx="143">
                  <c:v>1995.0000000000036</c:v>
                </c:pt>
                <c:pt idx="144">
                  <c:v>1995.0138888888926</c:v>
                </c:pt>
                <c:pt idx="145">
                  <c:v>1995.0277777777828</c:v>
                </c:pt>
                <c:pt idx="146">
                  <c:v>1995.0416666666711</c:v>
                </c:pt>
                <c:pt idx="147">
                  <c:v>1995.0555555555604</c:v>
                </c:pt>
                <c:pt idx="148">
                  <c:v>1995.0694444444478</c:v>
                </c:pt>
                <c:pt idx="149">
                  <c:v>1995.0833333333351</c:v>
                </c:pt>
                <c:pt idx="150">
                  <c:v>1995.0972222222258</c:v>
                </c:pt>
                <c:pt idx="151">
                  <c:v>1995.111111111115</c:v>
                </c:pt>
                <c:pt idx="152">
                  <c:v>1995.1250000000039</c:v>
                </c:pt>
                <c:pt idx="153">
                  <c:v>1995.1388888888928</c:v>
                </c:pt>
                <c:pt idx="154">
                  <c:v>1995.1527777777817</c:v>
                </c:pt>
                <c:pt idx="155">
                  <c:v>1995.1666666666711</c:v>
                </c:pt>
                <c:pt idx="156">
                  <c:v>1995.1805555555595</c:v>
                </c:pt>
                <c:pt idx="157">
                  <c:v>1995.1944444444462</c:v>
                </c:pt>
                <c:pt idx="158">
                  <c:v>1995.2083333333374</c:v>
                </c:pt>
                <c:pt idx="159">
                  <c:v>1995.2222222222258</c:v>
                </c:pt>
                <c:pt idx="160">
                  <c:v>1995.2361111111161</c:v>
                </c:pt>
                <c:pt idx="161">
                  <c:v>1995.2500000000041</c:v>
                </c:pt>
                <c:pt idx="162">
                  <c:v>1995.2638888888928</c:v>
                </c:pt>
                <c:pt idx="163">
                  <c:v>1995.2777777777835</c:v>
                </c:pt>
                <c:pt idx="164">
                  <c:v>1995.2916666666711</c:v>
                </c:pt>
                <c:pt idx="165">
                  <c:v>1995.3055555555609</c:v>
                </c:pt>
                <c:pt idx="166">
                  <c:v>1995.3194444444478</c:v>
                </c:pt>
                <c:pt idx="167">
                  <c:v>1995.3333333333358</c:v>
                </c:pt>
                <c:pt idx="168">
                  <c:v>1995.3472222222258</c:v>
                </c:pt>
                <c:pt idx="169">
                  <c:v>1995.3611111111154</c:v>
                </c:pt>
                <c:pt idx="170">
                  <c:v>1995.3750000000043</c:v>
                </c:pt>
                <c:pt idx="171">
                  <c:v>1995.3888888888928</c:v>
                </c:pt>
                <c:pt idx="172">
                  <c:v>1995.4027777777837</c:v>
                </c:pt>
                <c:pt idx="173">
                  <c:v>1995.4166666666724</c:v>
                </c:pt>
                <c:pt idx="174">
                  <c:v>1995.4305555555611</c:v>
                </c:pt>
                <c:pt idx="175">
                  <c:v>1995.4444444444478</c:v>
                </c:pt>
                <c:pt idx="176">
                  <c:v>1995.4583333333378</c:v>
                </c:pt>
                <c:pt idx="177">
                  <c:v>1995.4722222222258</c:v>
                </c:pt>
                <c:pt idx="178">
                  <c:v>1995.4861111111161</c:v>
                </c:pt>
                <c:pt idx="179">
                  <c:v>1995.5000000000045</c:v>
                </c:pt>
                <c:pt idx="180">
                  <c:v>1995.5138888888928</c:v>
                </c:pt>
                <c:pt idx="181">
                  <c:v>1995.527777777784</c:v>
                </c:pt>
                <c:pt idx="182">
                  <c:v>1995.5416666666713</c:v>
                </c:pt>
                <c:pt idx="183">
                  <c:v>1995.5555555555611</c:v>
                </c:pt>
                <c:pt idx="184">
                  <c:v>1995.569444444448</c:v>
                </c:pt>
                <c:pt idx="185">
                  <c:v>1995.5833333333362</c:v>
                </c:pt>
                <c:pt idx="186">
                  <c:v>1995.5972222222258</c:v>
                </c:pt>
                <c:pt idx="187">
                  <c:v>1995.6111111111159</c:v>
                </c:pt>
                <c:pt idx="188">
                  <c:v>1995.625000000005</c:v>
                </c:pt>
                <c:pt idx="189">
                  <c:v>1995.6388888888928</c:v>
                </c:pt>
                <c:pt idx="190">
                  <c:v>1995.6527777777831</c:v>
                </c:pt>
                <c:pt idx="191">
                  <c:v>1995.6666666666715</c:v>
                </c:pt>
                <c:pt idx="192">
                  <c:v>1995.6805555555604</c:v>
                </c:pt>
                <c:pt idx="193">
                  <c:v>1995.6944444444471</c:v>
                </c:pt>
                <c:pt idx="194">
                  <c:v>1995.7083333333378</c:v>
                </c:pt>
                <c:pt idx="195">
                  <c:v>1995.7222222222272</c:v>
                </c:pt>
                <c:pt idx="196">
                  <c:v>1995.7361111111161</c:v>
                </c:pt>
                <c:pt idx="197">
                  <c:v>1995.750000000005</c:v>
                </c:pt>
                <c:pt idx="198">
                  <c:v>1995.7638888888928</c:v>
                </c:pt>
                <c:pt idx="199">
                  <c:v>1995.7777777777844</c:v>
                </c:pt>
                <c:pt idx="200">
                  <c:v>1995.7916666666717</c:v>
                </c:pt>
                <c:pt idx="201">
                  <c:v>1995.8055555555611</c:v>
                </c:pt>
                <c:pt idx="202">
                  <c:v>1995.8194444444496</c:v>
                </c:pt>
                <c:pt idx="203">
                  <c:v>1995.8333333333367</c:v>
                </c:pt>
                <c:pt idx="204">
                  <c:v>1995.8472222222274</c:v>
                </c:pt>
                <c:pt idx="205">
                  <c:v>1995.8611111111159</c:v>
                </c:pt>
                <c:pt idx="206">
                  <c:v>1995.8750000000052</c:v>
                </c:pt>
                <c:pt idx="207">
                  <c:v>1995.888888888893</c:v>
                </c:pt>
                <c:pt idx="208">
                  <c:v>1995.9027777777844</c:v>
                </c:pt>
                <c:pt idx="209">
                  <c:v>1995.916666666674</c:v>
                </c:pt>
                <c:pt idx="210">
                  <c:v>1995.9305555555611</c:v>
                </c:pt>
                <c:pt idx="211">
                  <c:v>1995.9444444444498</c:v>
                </c:pt>
                <c:pt idx="212">
                  <c:v>1995.9583333333378</c:v>
                </c:pt>
                <c:pt idx="213">
                  <c:v>1995.9722222222276</c:v>
                </c:pt>
                <c:pt idx="214">
                  <c:v>1995.9861111111165</c:v>
                </c:pt>
                <c:pt idx="215">
                  <c:v>1996.0000000000055</c:v>
                </c:pt>
                <c:pt idx="216">
                  <c:v>1996.0138888888944</c:v>
                </c:pt>
                <c:pt idx="217">
                  <c:v>1996.0277777777849</c:v>
                </c:pt>
                <c:pt idx="218">
                  <c:v>1996.0416666666731</c:v>
                </c:pt>
                <c:pt idx="219">
                  <c:v>1996.0555555555611</c:v>
                </c:pt>
                <c:pt idx="220">
                  <c:v>1996.0694444444498</c:v>
                </c:pt>
                <c:pt idx="221">
                  <c:v>1996.0833333333371</c:v>
                </c:pt>
                <c:pt idx="222">
                  <c:v>1996.0972222222279</c:v>
                </c:pt>
                <c:pt idx="223">
                  <c:v>1996.1111111111168</c:v>
                </c:pt>
                <c:pt idx="224">
                  <c:v>1996.1250000000057</c:v>
                </c:pt>
                <c:pt idx="225">
                  <c:v>1996.1388888888946</c:v>
                </c:pt>
                <c:pt idx="226">
                  <c:v>1996.1527777777835</c:v>
                </c:pt>
                <c:pt idx="227">
                  <c:v>1996.1666666666731</c:v>
                </c:pt>
                <c:pt idx="228">
                  <c:v>1996.1805555555609</c:v>
                </c:pt>
                <c:pt idx="229">
                  <c:v>1996.1944444444484</c:v>
                </c:pt>
                <c:pt idx="230">
                  <c:v>1996.2083333333392</c:v>
                </c:pt>
                <c:pt idx="231">
                  <c:v>1996.2222222222279</c:v>
                </c:pt>
                <c:pt idx="232">
                  <c:v>1996.2361111111181</c:v>
                </c:pt>
                <c:pt idx="233">
                  <c:v>1996.2500000000059</c:v>
                </c:pt>
                <c:pt idx="234">
                  <c:v>1996.2638888888948</c:v>
                </c:pt>
                <c:pt idx="235">
                  <c:v>1996.2777777777856</c:v>
                </c:pt>
                <c:pt idx="236">
                  <c:v>1996.2916666666731</c:v>
                </c:pt>
                <c:pt idx="237">
                  <c:v>1996.3055555555627</c:v>
                </c:pt>
                <c:pt idx="238">
                  <c:v>1996.3194444444498</c:v>
                </c:pt>
                <c:pt idx="239">
                  <c:v>1996.3333333333376</c:v>
                </c:pt>
                <c:pt idx="240">
                  <c:v>1996.3472222222279</c:v>
                </c:pt>
                <c:pt idx="241">
                  <c:v>1996.3611111111172</c:v>
                </c:pt>
                <c:pt idx="242">
                  <c:v>1996.3750000000059</c:v>
                </c:pt>
                <c:pt idx="243">
                  <c:v>1996.3888888888948</c:v>
                </c:pt>
                <c:pt idx="244">
                  <c:v>1996.402777777786</c:v>
                </c:pt>
                <c:pt idx="245">
                  <c:v>1996.4166666666749</c:v>
                </c:pt>
                <c:pt idx="246">
                  <c:v>1996.4305555555629</c:v>
                </c:pt>
                <c:pt idx="247">
                  <c:v>1996.4444444444498</c:v>
                </c:pt>
                <c:pt idx="248">
                  <c:v>1996.4583333333396</c:v>
                </c:pt>
                <c:pt idx="249">
                  <c:v>1996.4722222222279</c:v>
                </c:pt>
                <c:pt idx="250">
                  <c:v>1996.4861111111181</c:v>
                </c:pt>
                <c:pt idx="251">
                  <c:v>1996.5000000000064</c:v>
                </c:pt>
                <c:pt idx="252">
                  <c:v>1996.5138888888948</c:v>
                </c:pt>
                <c:pt idx="253">
                  <c:v>1996.527777777786</c:v>
                </c:pt>
                <c:pt idx="254">
                  <c:v>1996.5416666666731</c:v>
                </c:pt>
                <c:pt idx="255">
                  <c:v>1996.5555555555632</c:v>
                </c:pt>
                <c:pt idx="256">
                  <c:v>1996.5694444444498</c:v>
                </c:pt>
                <c:pt idx="257">
                  <c:v>1996.5833333333385</c:v>
                </c:pt>
                <c:pt idx="258">
                  <c:v>1996.5972222222288</c:v>
                </c:pt>
                <c:pt idx="259">
                  <c:v>1996.6111111111177</c:v>
                </c:pt>
                <c:pt idx="260">
                  <c:v>1996.6250000000066</c:v>
                </c:pt>
                <c:pt idx="261">
                  <c:v>1996.6388888888948</c:v>
                </c:pt>
                <c:pt idx="262">
                  <c:v>1996.6527777777851</c:v>
                </c:pt>
                <c:pt idx="263">
                  <c:v>1996.6666666666733</c:v>
                </c:pt>
                <c:pt idx="264">
                  <c:v>1996.6805555555623</c:v>
                </c:pt>
                <c:pt idx="265">
                  <c:v>1996.6944444444493</c:v>
                </c:pt>
                <c:pt idx="266">
                  <c:v>1996.7083333333399</c:v>
                </c:pt>
                <c:pt idx="267">
                  <c:v>1996.722222222229</c:v>
                </c:pt>
                <c:pt idx="268">
                  <c:v>1996.7361111111181</c:v>
                </c:pt>
                <c:pt idx="269">
                  <c:v>1996.7500000000068</c:v>
                </c:pt>
                <c:pt idx="270">
                  <c:v>1996.7638888888948</c:v>
                </c:pt>
                <c:pt idx="271">
                  <c:v>1996.7777777777862</c:v>
                </c:pt>
                <c:pt idx="272">
                  <c:v>1996.7916666666747</c:v>
                </c:pt>
                <c:pt idx="273">
                  <c:v>1996.8055555555636</c:v>
                </c:pt>
                <c:pt idx="274">
                  <c:v>1996.8194444444503</c:v>
                </c:pt>
                <c:pt idx="275">
                  <c:v>1996.8333333333389</c:v>
                </c:pt>
                <c:pt idx="276">
                  <c:v>1996.8472222222292</c:v>
                </c:pt>
                <c:pt idx="277">
                  <c:v>1996.8611111111179</c:v>
                </c:pt>
                <c:pt idx="278">
                  <c:v>1996.875000000007</c:v>
                </c:pt>
                <c:pt idx="279">
                  <c:v>1996.8888888888948</c:v>
                </c:pt>
                <c:pt idx="280">
                  <c:v>1996.9027777777865</c:v>
                </c:pt>
                <c:pt idx="281">
                  <c:v>1996.9166666666761</c:v>
                </c:pt>
                <c:pt idx="282">
                  <c:v>1996.9305555555638</c:v>
                </c:pt>
                <c:pt idx="283">
                  <c:v>1996.9444444444505</c:v>
                </c:pt>
                <c:pt idx="284">
                  <c:v>1996.9583333333399</c:v>
                </c:pt>
                <c:pt idx="285">
                  <c:v>1996.9722222222294</c:v>
                </c:pt>
                <c:pt idx="286">
                  <c:v>1996.9861111111195</c:v>
                </c:pt>
                <c:pt idx="287">
                  <c:v>1997.0000000000073</c:v>
                </c:pt>
                <c:pt idx="288">
                  <c:v>1997.0138888888951</c:v>
                </c:pt>
                <c:pt idx="289">
                  <c:v>1997.0277777777865</c:v>
                </c:pt>
                <c:pt idx="290">
                  <c:v>1997.0416666666752</c:v>
                </c:pt>
                <c:pt idx="291">
                  <c:v>1997.0555555555641</c:v>
                </c:pt>
                <c:pt idx="292">
                  <c:v>1997.0694444444507</c:v>
                </c:pt>
                <c:pt idx="293">
                  <c:v>1997.0833333333392</c:v>
                </c:pt>
                <c:pt idx="294">
                  <c:v>1997.0972222222297</c:v>
                </c:pt>
                <c:pt idx="295">
                  <c:v>1997.1111111111186</c:v>
                </c:pt>
                <c:pt idx="296">
                  <c:v>1997.1250000000075</c:v>
                </c:pt>
                <c:pt idx="297">
                  <c:v>1997.1388888888953</c:v>
                </c:pt>
                <c:pt idx="298">
                  <c:v>1997.1527777777853</c:v>
                </c:pt>
                <c:pt idx="299">
                  <c:v>1997.1666666666754</c:v>
                </c:pt>
                <c:pt idx="300">
                  <c:v>1997.1805555555632</c:v>
                </c:pt>
                <c:pt idx="301">
                  <c:v>1997.1944444444498</c:v>
                </c:pt>
                <c:pt idx="302">
                  <c:v>1997.2083333333408</c:v>
                </c:pt>
                <c:pt idx="303">
                  <c:v>1997.2222222222299</c:v>
                </c:pt>
                <c:pt idx="304">
                  <c:v>1997.23611111112</c:v>
                </c:pt>
                <c:pt idx="305">
                  <c:v>1997.2500000000077</c:v>
                </c:pt>
                <c:pt idx="306">
                  <c:v>1997.2638888888955</c:v>
                </c:pt>
                <c:pt idx="307">
                  <c:v>1997.2777777777869</c:v>
                </c:pt>
                <c:pt idx="308">
                  <c:v>1997.2916666666756</c:v>
                </c:pt>
                <c:pt idx="309">
                  <c:v>1997.3055555555645</c:v>
                </c:pt>
                <c:pt idx="310">
                  <c:v>1997.3194444444512</c:v>
                </c:pt>
                <c:pt idx="311">
                  <c:v>1997.3333333333394</c:v>
                </c:pt>
                <c:pt idx="312">
                  <c:v>1997.3472222222299</c:v>
                </c:pt>
                <c:pt idx="313">
                  <c:v>1997.361111111119</c:v>
                </c:pt>
                <c:pt idx="314">
                  <c:v>1997.375000000008</c:v>
                </c:pt>
                <c:pt idx="315">
                  <c:v>1997.3888888888957</c:v>
                </c:pt>
                <c:pt idx="316">
                  <c:v>1997.4027777777872</c:v>
                </c:pt>
                <c:pt idx="317">
                  <c:v>1997.4166666666765</c:v>
                </c:pt>
                <c:pt idx="318">
                  <c:v>1997.4305555555648</c:v>
                </c:pt>
                <c:pt idx="319">
                  <c:v>1997.4444444444514</c:v>
                </c:pt>
                <c:pt idx="320">
                  <c:v>1997.4583333333408</c:v>
                </c:pt>
                <c:pt idx="321">
                  <c:v>1997.4722222222304</c:v>
                </c:pt>
                <c:pt idx="322">
                  <c:v>1997.4861111111204</c:v>
                </c:pt>
                <c:pt idx="323">
                  <c:v>1997.5000000000082</c:v>
                </c:pt>
                <c:pt idx="324">
                  <c:v>1997.513888888896</c:v>
                </c:pt>
                <c:pt idx="325">
                  <c:v>1997.5277777777872</c:v>
                </c:pt>
                <c:pt idx="326">
                  <c:v>1997.5416666666761</c:v>
                </c:pt>
                <c:pt idx="327">
                  <c:v>1997.5555555555652</c:v>
                </c:pt>
                <c:pt idx="328">
                  <c:v>1997.5694444444528</c:v>
                </c:pt>
                <c:pt idx="329">
                  <c:v>1997.5833333333396</c:v>
                </c:pt>
                <c:pt idx="330">
                  <c:v>1997.5972222222306</c:v>
                </c:pt>
                <c:pt idx="331">
                  <c:v>1997.6111111111195</c:v>
                </c:pt>
                <c:pt idx="332">
                  <c:v>1997.6250000000084</c:v>
                </c:pt>
                <c:pt idx="333">
                  <c:v>1997.6388888888962</c:v>
                </c:pt>
                <c:pt idx="334">
                  <c:v>1997.6527777777862</c:v>
                </c:pt>
                <c:pt idx="335">
                  <c:v>1997.6666666666761</c:v>
                </c:pt>
                <c:pt idx="336">
                  <c:v>1997.6805555555641</c:v>
                </c:pt>
                <c:pt idx="337">
                  <c:v>1997.6944444444507</c:v>
                </c:pt>
                <c:pt idx="338">
                  <c:v>1997.7083333333408</c:v>
                </c:pt>
                <c:pt idx="339">
                  <c:v>1997.7222222222308</c:v>
                </c:pt>
                <c:pt idx="340">
                  <c:v>1997.7361111111209</c:v>
                </c:pt>
                <c:pt idx="341">
                  <c:v>1997.7500000000086</c:v>
                </c:pt>
                <c:pt idx="342">
                  <c:v>1997.7638888888976</c:v>
                </c:pt>
                <c:pt idx="343">
                  <c:v>1997.7777777777881</c:v>
                </c:pt>
                <c:pt idx="344">
                  <c:v>1997.7916666666761</c:v>
                </c:pt>
                <c:pt idx="345">
                  <c:v>1997.8055555555657</c:v>
                </c:pt>
                <c:pt idx="346">
                  <c:v>1997.8194444444528</c:v>
                </c:pt>
                <c:pt idx="347">
                  <c:v>1997.8333333333401</c:v>
                </c:pt>
                <c:pt idx="348">
                  <c:v>1997.8472222222308</c:v>
                </c:pt>
                <c:pt idx="349">
                  <c:v>1997.86111111112</c:v>
                </c:pt>
                <c:pt idx="350">
                  <c:v>1997.8750000000089</c:v>
                </c:pt>
                <c:pt idx="351">
                  <c:v>1997.8888888888978</c:v>
                </c:pt>
                <c:pt idx="352">
                  <c:v>1997.9027777777883</c:v>
                </c:pt>
                <c:pt idx="353">
                  <c:v>1997.916666666677</c:v>
                </c:pt>
                <c:pt idx="354">
                  <c:v>1997.9305555555659</c:v>
                </c:pt>
                <c:pt idx="355">
                  <c:v>1997.9444444444528</c:v>
                </c:pt>
                <c:pt idx="356">
                  <c:v>1997.9583333333424</c:v>
                </c:pt>
                <c:pt idx="357">
                  <c:v>1997.9722222222308</c:v>
                </c:pt>
                <c:pt idx="358">
                  <c:v>1997.9861111111211</c:v>
                </c:pt>
                <c:pt idx="359">
                  <c:v>1998.0000000000091</c:v>
                </c:pt>
                <c:pt idx="360">
                  <c:v>1998.0138888888978</c:v>
                </c:pt>
                <c:pt idx="361">
                  <c:v>1998.0277777777885</c:v>
                </c:pt>
                <c:pt idx="362">
                  <c:v>1998.0416666666761</c:v>
                </c:pt>
                <c:pt idx="363">
                  <c:v>1998.0555555555661</c:v>
                </c:pt>
                <c:pt idx="364">
                  <c:v>1998.0694444444528</c:v>
                </c:pt>
                <c:pt idx="365">
                  <c:v>1998.0833333333408</c:v>
                </c:pt>
                <c:pt idx="366">
                  <c:v>1998.0972222222308</c:v>
                </c:pt>
                <c:pt idx="367">
                  <c:v>1998.1111111111204</c:v>
                </c:pt>
                <c:pt idx="368">
                  <c:v>1998.1250000000093</c:v>
                </c:pt>
                <c:pt idx="369">
                  <c:v>1998.1388888888978</c:v>
                </c:pt>
                <c:pt idx="370">
                  <c:v>1998.1527777777881</c:v>
                </c:pt>
                <c:pt idx="371">
                  <c:v>1998.1666666666761</c:v>
                </c:pt>
                <c:pt idx="372">
                  <c:v>1998.180555555565</c:v>
                </c:pt>
                <c:pt idx="373">
                  <c:v>1998.1944444444516</c:v>
                </c:pt>
                <c:pt idx="374">
                  <c:v>1998.2083333333428</c:v>
                </c:pt>
                <c:pt idx="375">
                  <c:v>1998.2222222222308</c:v>
                </c:pt>
                <c:pt idx="376">
                  <c:v>1998.2361111111211</c:v>
                </c:pt>
                <c:pt idx="377">
                  <c:v>1998.2500000000095</c:v>
                </c:pt>
                <c:pt idx="378">
                  <c:v>1998.2638888888978</c:v>
                </c:pt>
                <c:pt idx="379">
                  <c:v>1998.277777777789</c:v>
                </c:pt>
                <c:pt idx="380">
                  <c:v>1998.2916666666763</c:v>
                </c:pt>
                <c:pt idx="381">
                  <c:v>1998.3055555555661</c:v>
                </c:pt>
                <c:pt idx="382">
                  <c:v>1998.319444444453</c:v>
                </c:pt>
                <c:pt idx="383">
                  <c:v>1998.3333333333412</c:v>
                </c:pt>
                <c:pt idx="384">
                  <c:v>1998.3472222222308</c:v>
                </c:pt>
                <c:pt idx="385">
                  <c:v>1998.3611111111209</c:v>
                </c:pt>
                <c:pt idx="386">
                  <c:v>1998.37500000001</c:v>
                </c:pt>
                <c:pt idx="387">
                  <c:v>1998.3888888888978</c:v>
                </c:pt>
                <c:pt idx="388">
                  <c:v>1998.402777777789</c:v>
                </c:pt>
                <c:pt idx="389">
                  <c:v>1998.4166666666783</c:v>
                </c:pt>
                <c:pt idx="390">
                  <c:v>1998.4305555555661</c:v>
                </c:pt>
                <c:pt idx="391">
                  <c:v>1998.4444444444532</c:v>
                </c:pt>
                <c:pt idx="392">
                  <c:v>1998.4583333333428</c:v>
                </c:pt>
                <c:pt idx="393">
                  <c:v>1998.4722222222322</c:v>
                </c:pt>
                <c:pt idx="394">
                  <c:v>1998.4861111111211</c:v>
                </c:pt>
                <c:pt idx="395">
                  <c:v>1998.50000000001</c:v>
                </c:pt>
                <c:pt idx="396">
                  <c:v>1998.5138888888978</c:v>
                </c:pt>
                <c:pt idx="397">
                  <c:v>1998.5277777777894</c:v>
                </c:pt>
                <c:pt idx="398">
                  <c:v>1998.5416666666767</c:v>
                </c:pt>
                <c:pt idx="399">
                  <c:v>1998.5555555555661</c:v>
                </c:pt>
                <c:pt idx="400">
                  <c:v>1998.5694444444546</c:v>
                </c:pt>
                <c:pt idx="401">
                  <c:v>1998.5833333333417</c:v>
                </c:pt>
                <c:pt idx="402">
                  <c:v>1998.5972222222324</c:v>
                </c:pt>
                <c:pt idx="403">
                  <c:v>1998.6111111111209</c:v>
                </c:pt>
                <c:pt idx="404">
                  <c:v>1998.6250000000102</c:v>
                </c:pt>
                <c:pt idx="405">
                  <c:v>1998.638888888898</c:v>
                </c:pt>
                <c:pt idx="406">
                  <c:v>1998.6527777777881</c:v>
                </c:pt>
                <c:pt idx="407">
                  <c:v>1998.6666666666781</c:v>
                </c:pt>
                <c:pt idx="408">
                  <c:v>1998.6805555555659</c:v>
                </c:pt>
                <c:pt idx="409">
                  <c:v>1998.694444444453</c:v>
                </c:pt>
                <c:pt idx="410">
                  <c:v>1998.7083333333428</c:v>
                </c:pt>
                <c:pt idx="411">
                  <c:v>1998.7222222222326</c:v>
                </c:pt>
                <c:pt idx="412">
                  <c:v>1998.7361111111215</c:v>
                </c:pt>
                <c:pt idx="413">
                  <c:v>1998.7500000000105</c:v>
                </c:pt>
                <c:pt idx="414">
                  <c:v>1998.7638888888994</c:v>
                </c:pt>
                <c:pt idx="415">
                  <c:v>1998.7777777777899</c:v>
                </c:pt>
                <c:pt idx="416">
                  <c:v>1998.7916666666781</c:v>
                </c:pt>
                <c:pt idx="417">
                  <c:v>1998.8055555555661</c:v>
                </c:pt>
                <c:pt idx="418">
                  <c:v>1998.8194444444548</c:v>
                </c:pt>
                <c:pt idx="419">
                  <c:v>1998.8333333333421</c:v>
                </c:pt>
                <c:pt idx="420">
                  <c:v>1998.8472222222329</c:v>
                </c:pt>
                <c:pt idx="421">
                  <c:v>1998.8611111111218</c:v>
                </c:pt>
                <c:pt idx="422">
                  <c:v>1998.8750000000107</c:v>
                </c:pt>
                <c:pt idx="423">
                  <c:v>1998.8888888888996</c:v>
                </c:pt>
                <c:pt idx="424">
                  <c:v>1998.9027777777903</c:v>
                </c:pt>
                <c:pt idx="425">
                  <c:v>1998.9166666666795</c:v>
                </c:pt>
                <c:pt idx="426">
                  <c:v>1998.9305555555663</c:v>
                </c:pt>
                <c:pt idx="427">
                  <c:v>1998.9444444444548</c:v>
                </c:pt>
                <c:pt idx="428">
                  <c:v>1998.9583333333442</c:v>
                </c:pt>
                <c:pt idx="429">
                  <c:v>1998.9722222222329</c:v>
                </c:pt>
                <c:pt idx="430">
                  <c:v>1998.9861111111231</c:v>
                </c:pt>
                <c:pt idx="431">
                  <c:v>1999.0000000000109</c:v>
                </c:pt>
                <c:pt idx="432">
                  <c:v>1999.0138888888998</c:v>
                </c:pt>
                <c:pt idx="433">
                  <c:v>1999.0277777777906</c:v>
                </c:pt>
                <c:pt idx="434">
                  <c:v>1999.0416666666781</c:v>
                </c:pt>
                <c:pt idx="435">
                  <c:v>1999.0555555555677</c:v>
                </c:pt>
                <c:pt idx="436">
                  <c:v>1999.0694444444548</c:v>
                </c:pt>
                <c:pt idx="437">
                  <c:v>1999.0833333333426</c:v>
                </c:pt>
                <c:pt idx="438">
                  <c:v>1999.0972222222329</c:v>
                </c:pt>
                <c:pt idx="439">
                  <c:v>1999.1111111111222</c:v>
                </c:pt>
                <c:pt idx="440">
                  <c:v>1999.1250000000109</c:v>
                </c:pt>
                <c:pt idx="441">
                  <c:v>1999.1388888888998</c:v>
                </c:pt>
                <c:pt idx="442">
                  <c:v>1999.1527777777901</c:v>
                </c:pt>
                <c:pt idx="443">
                  <c:v>1999.1666666666781</c:v>
                </c:pt>
                <c:pt idx="444">
                  <c:v>1999.1805555555668</c:v>
                </c:pt>
                <c:pt idx="445">
                  <c:v>1999.1944444444539</c:v>
                </c:pt>
                <c:pt idx="446">
                  <c:v>1999.2083333333446</c:v>
                </c:pt>
                <c:pt idx="447">
                  <c:v>1999.2222222222329</c:v>
                </c:pt>
                <c:pt idx="448">
                  <c:v>1999.2361111111231</c:v>
                </c:pt>
                <c:pt idx="449">
                  <c:v>1999.2500000000114</c:v>
                </c:pt>
                <c:pt idx="450">
                  <c:v>1999.2638888888998</c:v>
                </c:pt>
                <c:pt idx="451">
                  <c:v>1999.277777777791</c:v>
                </c:pt>
                <c:pt idx="452">
                  <c:v>1999.2916666666781</c:v>
                </c:pt>
                <c:pt idx="453">
                  <c:v>1999.3055555555682</c:v>
                </c:pt>
                <c:pt idx="454">
                  <c:v>1999.3194444444548</c:v>
                </c:pt>
                <c:pt idx="455">
                  <c:v>1999.3333333333435</c:v>
                </c:pt>
                <c:pt idx="456">
                  <c:v>1999.3472222222338</c:v>
                </c:pt>
                <c:pt idx="457">
                  <c:v>1999.3611111111227</c:v>
                </c:pt>
                <c:pt idx="458">
                  <c:v>1999.3750000000116</c:v>
                </c:pt>
                <c:pt idx="459">
                  <c:v>1999.3888888888998</c:v>
                </c:pt>
                <c:pt idx="460">
                  <c:v>1999.4027777777912</c:v>
                </c:pt>
                <c:pt idx="461">
                  <c:v>1999.4166666666804</c:v>
                </c:pt>
                <c:pt idx="462">
                  <c:v>1999.4305555555684</c:v>
                </c:pt>
                <c:pt idx="463">
                  <c:v>1999.444444444455</c:v>
                </c:pt>
                <c:pt idx="464">
                  <c:v>1999.4583333333449</c:v>
                </c:pt>
                <c:pt idx="465">
                  <c:v>1999.472222222234</c:v>
                </c:pt>
                <c:pt idx="466">
                  <c:v>1999.4861111111231</c:v>
                </c:pt>
                <c:pt idx="467">
                  <c:v>1999.5000000000118</c:v>
                </c:pt>
                <c:pt idx="468">
                  <c:v>1999.5138888888998</c:v>
                </c:pt>
                <c:pt idx="469">
                  <c:v>1999.5277777777912</c:v>
                </c:pt>
                <c:pt idx="470">
                  <c:v>1999.5416666666797</c:v>
                </c:pt>
                <c:pt idx="471">
                  <c:v>1999.5555555555686</c:v>
                </c:pt>
                <c:pt idx="472">
                  <c:v>1999.5694444444553</c:v>
                </c:pt>
                <c:pt idx="473">
                  <c:v>1999.5833333333439</c:v>
                </c:pt>
                <c:pt idx="474">
                  <c:v>1999.5972222222342</c:v>
                </c:pt>
                <c:pt idx="475">
                  <c:v>1999.6111111111229</c:v>
                </c:pt>
                <c:pt idx="476">
                  <c:v>1999.6250000000121</c:v>
                </c:pt>
                <c:pt idx="477">
                  <c:v>1999.6388888888998</c:v>
                </c:pt>
                <c:pt idx="478">
                  <c:v>1999.6527777777901</c:v>
                </c:pt>
                <c:pt idx="479">
                  <c:v>1999.6666666666799</c:v>
                </c:pt>
                <c:pt idx="480">
                  <c:v>1999.6805555555677</c:v>
                </c:pt>
                <c:pt idx="481">
                  <c:v>1999.6944444444546</c:v>
                </c:pt>
                <c:pt idx="482">
                  <c:v>1999.7083333333449</c:v>
                </c:pt>
                <c:pt idx="483">
                  <c:v>1999.7222222222344</c:v>
                </c:pt>
                <c:pt idx="484">
                  <c:v>1999.7361111111245</c:v>
                </c:pt>
                <c:pt idx="485">
                  <c:v>1999.7500000000123</c:v>
                </c:pt>
                <c:pt idx="486">
                  <c:v>1999.7638888889001</c:v>
                </c:pt>
                <c:pt idx="487">
                  <c:v>1999.7777777777915</c:v>
                </c:pt>
                <c:pt idx="488">
                  <c:v>1999.7916666666802</c:v>
                </c:pt>
                <c:pt idx="489">
                  <c:v>1999.8055555555691</c:v>
                </c:pt>
                <c:pt idx="490">
                  <c:v>1999.8194444444557</c:v>
                </c:pt>
                <c:pt idx="491">
                  <c:v>1999.8333333333442</c:v>
                </c:pt>
                <c:pt idx="492">
                  <c:v>1999.8472222222347</c:v>
                </c:pt>
                <c:pt idx="493">
                  <c:v>1999.8611111111236</c:v>
                </c:pt>
                <c:pt idx="494">
                  <c:v>1999.8750000000125</c:v>
                </c:pt>
                <c:pt idx="495">
                  <c:v>1999.8888888889003</c:v>
                </c:pt>
                <c:pt idx="496">
                  <c:v>1999.9027777777917</c:v>
                </c:pt>
                <c:pt idx="497">
                  <c:v>1999.9166666666813</c:v>
                </c:pt>
                <c:pt idx="498">
                  <c:v>1999.9305555555693</c:v>
                </c:pt>
                <c:pt idx="499">
                  <c:v>1999.9444444444559</c:v>
                </c:pt>
                <c:pt idx="500">
                  <c:v>1999.9583333333458</c:v>
                </c:pt>
                <c:pt idx="501">
                  <c:v>1999.9722222222349</c:v>
                </c:pt>
                <c:pt idx="502">
                  <c:v>1999.986111111125</c:v>
                </c:pt>
                <c:pt idx="503">
                  <c:v>2000.0000000000127</c:v>
                </c:pt>
                <c:pt idx="504">
                  <c:v>2000.0138888889005</c:v>
                </c:pt>
                <c:pt idx="505">
                  <c:v>2000.0277777777919</c:v>
                </c:pt>
                <c:pt idx="506">
                  <c:v>2000.0416666666806</c:v>
                </c:pt>
                <c:pt idx="507">
                  <c:v>2000.0555555555695</c:v>
                </c:pt>
                <c:pt idx="508">
                  <c:v>2000.0694444444562</c:v>
                </c:pt>
                <c:pt idx="509">
                  <c:v>2000.0833333333444</c:v>
                </c:pt>
                <c:pt idx="510">
                  <c:v>2000.0972222222349</c:v>
                </c:pt>
                <c:pt idx="511">
                  <c:v>2000.111111111124</c:v>
                </c:pt>
                <c:pt idx="512">
                  <c:v>2000.125000000013</c:v>
                </c:pt>
                <c:pt idx="513">
                  <c:v>2000.1388888889007</c:v>
                </c:pt>
                <c:pt idx="514">
                  <c:v>2000.152777777791</c:v>
                </c:pt>
                <c:pt idx="515">
                  <c:v>2000.1666666666808</c:v>
                </c:pt>
                <c:pt idx="516">
                  <c:v>2000.1805555555686</c:v>
                </c:pt>
                <c:pt idx="517">
                  <c:v>2000.1944444444553</c:v>
                </c:pt>
                <c:pt idx="518">
                  <c:v>2000.2083333333458</c:v>
                </c:pt>
                <c:pt idx="519">
                  <c:v>2000.2222222222354</c:v>
                </c:pt>
                <c:pt idx="520">
                  <c:v>2000.2361111111254</c:v>
                </c:pt>
                <c:pt idx="521">
                  <c:v>2000.2500000000132</c:v>
                </c:pt>
                <c:pt idx="522">
                  <c:v>2000.263888888901</c:v>
                </c:pt>
                <c:pt idx="523">
                  <c:v>2000.2777777777922</c:v>
                </c:pt>
                <c:pt idx="524">
                  <c:v>2000.2916666666811</c:v>
                </c:pt>
                <c:pt idx="525">
                  <c:v>2000.3055555555702</c:v>
                </c:pt>
                <c:pt idx="526">
                  <c:v>2000.3194444444578</c:v>
                </c:pt>
                <c:pt idx="527">
                  <c:v>2000.3333333333446</c:v>
                </c:pt>
                <c:pt idx="528">
                  <c:v>2000.3472222222356</c:v>
                </c:pt>
                <c:pt idx="529">
                  <c:v>2000.3611111111245</c:v>
                </c:pt>
                <c:pt idx="530">
                  <c:v>2000.3750000000134</c:v>
                </c:pt>
                <c:pt idx="531">
                  <c:v>2000.3888888889012</c:v>
                </c:pt>
                <c:pt idx="532">
                  <c:v>2000.4027777777926</c:v>
                </c:pt>
                <c:pt idx="533">
                  <c:v>2000.4166666666817</c:v>
                </c:pt>
                <c:pt idx="534">
                  <c:v>2000.4305555555704</c:v>
                </c:pt>
                <c:pt idx="535">
                  <c:v>2000.4444444444578</c:v>
                </c:pt>
                <c:pt idx="536">
                  <c:v>2000.4583333333458</c:v>
                </c:pt>
                <c:pt idx="537">
                  <c:v>2000.4722222222358</c:v>
                </c:pt>
                <c:pt idx="538">
                  <c:v>2000.4861111111259</c:v>
                </c:pt>
                <c:pt idx="539">
                  <c:v>2000.5000000000136</c:v>
                </c:pt>
                <c:pt idx="540">
                  <c:v>2000.5138888889026</c:v>
                </c:pt>
                <c:pt idx="541">
                  <c:v>2000.5277777777931</c:v>
                </c:pt>
                <c:pt idx="542">
                  <c:v>2000.5416666666811</c:v>
                </c:pt>
                <c:pt idx="543">
                  <c:v>2000.5555555555707</c:v>
                </c:pt>
                <c:pt idx="544">
                  <c:v>2000.5694444444578</c:v>
                </c:pt>
                <c:pt idx="545">
                  <c:v>2000.5833333333451</c:v>
                </c:pt>
                <c:pt idx="546">
                  <c:v>2000.5972222222358</c:v>
                </c:pt>
                <c:pt idx="547">
                  <c:v>2000.611111111125</c:v>
                </c:pt>
                <c:pt idx="548">
                  <c:v>2000.6250000000139</c:v>
                </c:pt>
                <c:pt idx="549">
                  <c:v>2000.6388888889028</c:v>
                </c:pt>
                <c:pt idx="550">
                  <c:v>2000.6527777777917</c:v>
                </c:pt>
                <c:pt idx="551">
                  <c:v>2000.6666666666811</c:v>
                </c:pt>
                <c:pt idx="552">
                  <c:v>2000.6805555555695</c:v>
                </c:pt>
                <c:pt idx="553">
                  <c:v>2000.6944444444562</c:v>
                </c:pt>
                <c:pt idx="554">
                  <c:v>2000.7083333333474</c:v>
                </c:pt>
                <c:pt idx="555">
                  <c:v>2000.7222222222358</c:v>
                </c:pt>
                <c:pt idx="556">
                  <c:v>2000.7361111111261</c:v>
                </c:pt>
                <c:pt idx="557">
                  <c:v>2000.7500000000141</c:v>
                </c:pt>
                <c:pt idx="558">
                  <c:v>2000.7638888889028</c:v>
                </c:pt>
                <c:pt idx="559">
                  <c:v>2000.7777777777935</c:v>
                </c:pt>
                <c:pt idx="560">
                  <c:v>2000.7916666666811</c:v>
                </c:pt>
                <c:pt idx="561">
                  <c:v>2000.8055555555711</c:v>
                </c:pt>
                <c:pt idx="562">
                  <c:v>2000.8194444444578</c:v>
                </c:pt>
                <c:pt idx="563">
                  <c:v>2000.8333333333458</c:v>
                </c:pt>
                <c:pt idx="564">
                  <c:v>2000.8472222222358</c:v>
                </c:pt>
                <c:pt idx="565">
                  <c:v>2000.8611111111254</c:v>
                </c:pt>
                <c:pt idx="566">
                  <c:v>2000.8750000000143</c:v>
                </c:pt>
                <c:pt idx="567">
                  <c:v>2000.8888888889028</c:v>
                </c:pt>
                <c:pt idx="568">
                  <c:v>2000.9027777777937</c:v>
                </c:pt>
                <c:pt idx="569">
                  <c:v>2000.9166666666824</c:v>
                </c:pt>
                <c:pt idx="570">
                  <c:v>2000.9305555555711</c:v>
                </c:pt>
                <c:pt idx="571">
                  <c:v>2000.9444444444578</c:v>
                </c:pt>
                <c:pt idx="572">
                  <c:v>2000.9583333333478</c:v>
                </c:pt>
                <c:pt idx="573">
                  <c:v>2000.9722222222358</c:v>
                </c:pt>
                <c:pt idx="574">
                  <c:v>2000.9861111111261</c:v>
                </c:pt>
                <c:pt idx="575">
                  <c:v>2001.000000000015</c:v>
                </c:pt>
                <c:pt idx="576">
                  <c:v>2001.0138888889028</c:v>
                </c:pt>
                <c:pt idx="577">
                  <c:v>2001.027777777794</c:v>
                </c:pt>
                <c:pt idx="578">
                  <c:v>2001.0416666666813</c:v>
                </c:pt>
                <c:pt idx="579">
                  <c:v>2001.0555555555711</c:v>
                </c:pt>
                <c:pt idx="580">
                  <c:v>2001.069444444458</c:v>
                </c:pt>
                <c:pt idx="581">
                  <c:v>2001.0833333333462</c:v>
                </c:pt>
                <c:pt idx="582">
                  <c:v>2001.097222222237</c:v>
                </c:pt>
                <c:pt idx="583">
                  <c:v>2001.1111111111259</c:v>
                </c:pt>
                <c:pt idx="584">
                  <c:v>2001.125000000015</c:v>
                </c:pt>
                <c:pt idx="585">
                  <c:v>2001.1388888889028</c:v>
                </c:pt>
                <c:pt idx="586">
                  <c:v>2001.1527777777931</c:v>
                </c:pt>
                <c:pt idx="587">
                  <c:v>2001.1666666666815</c:v>
                </c:pt>
                <c:pt idx="588">
                  <c:v>2001.1805555555704</c:v>
                </c:pt>
                <c:pt idx="589">
                  <c:v>2001.1944444444575</c:v>
                </c:pt>
                <c:pt idx="590">
                  <c:v>2001.2083333333478</c:v>
                </c:pt>
                <c:pt idx="591">
                  <c:v>2001.2222222222372</c:v>
                </c:pt>
                <c:pt idx="592">
                  <c:v>2001.2361111111261</c:v>
                </c:pt>
                <c:pt idx="593">
                  <c:v>2001.250000000015</c:v>
                </c:pt>
                <c:pt idx="594">
                  <c:v>2001.2638888889028</c:v>
                </c:pt>
                <c:pt idx="595">
                  <c:v>2001.2777777777944</c:v>
                </c:pt>
                <c:pt idx="596">
                  <c:v>2001.2916666666817</c:v>
                </c:pt>
                <c:pt idx="597">
                  <c:v>2001.3055555555711</c:v>
                </c:pt>
                <c:pt idx="598">
                  <c:v>2001.3194444444596</c:v>
                </c:pt>
                <c:pt idx="599">
                  <c:v>2001.3333333333467</c:v>
                </c:pt>
                <c:pt idx="600">
                  <c:v>2001.3472222222374</c:v>
                </c:pt>
                <c:pt idx="601">
                  <c:v>2001.3611111111259</c:v>
                </c:pt>
                <c:pt idx="602">
                  <c:v>2001.3750000000152</c:v>
                </c:pt>
                <c:pt idx="603">
                  <c:v>2001.388888888903</c:v>
                </c:pt>
                <c:pt idx="604">
                  <c:v>2001.4027777777944</c:v>
                </c:pt>
                <c:pt idx="605">
                  <c:v>2001.416666666684</c:v>
                </c:pt>
                <c:pt idx="606">
                  <c:v>2001.4305555555711</c:v>
                </c:pt>
                <c:pt idx="607">
                  <c:v>2001.4444444444598</c:v>
                </c:pt>
                <c:pt idx="608">
                  <c:v>2001.4583333333478</c:v>
                </c:pt>
                <c:pt idx="609">
                  <c:v>2001.4722222222376</c:v>
                </c:pt>
                <c:pt idx="610">
                  <c:v>2001.4861111111265</c:v>
                </c:pt>
                <c:pt idx="611">
                  <c:v>2001.5000000000155</c:v>
                </c:pt>
                <c:pt idx="612">
                  <c:v>2001.5138888889044</c:v>
                </c:pt>
                <c:pt idx="613">
                  <c:v>2001.5277777777949</c:v>
                </c:pt>
                <c:pt idx="614">
                  <c:v>2001.5416666666831</c:v>
                </c:pt>
                <c:pt idx="615">
                  <c:v>2001.5555555555711</c:v>
                </c:pt>
                <c:pt idx="616">
                  <c:v>2001.5694444444598</c:v>
                </c:pt>
                <c:pt idx="617">
                  <c:v>2001.5833333333471</c:v>
                </c:pt>
                <c:pt idx="618">
                  <c:v>2001.5972222222379</c:v>
                </c:pt>
                <c:pt idx="619">
                  <c:v>2001.6111111111268</c:v>
                </c:pt>
                <c:pt idx="620">
                  <c:v>2001.6250000000157</c:v>
                </c:pt>
                <c:pt idx="621">
                  <c:v>2001.6388888889046</c:v>
                </c:pt>
                <c:pt idx="622">
                  <c:v>2001.6527777777935</c:v>
                </c:pt>
                <c:pt idx="623">
                  <c:v>2001.6666666666831</c:v>
                </c:pt>
                <c:pt idx="624">
                  <c:v>2001.6805555555709</c:v>
                </c:pt>
                <c:pt idx="625">
                  <c:v>2001.6944444444587</c:v>
                </c:pt>
                <c:pt idx="626">
                  <c:v>2001.7083333333492</c:v>
                </c:pt>
                <c:pt idx="627">
                  <c:v>2001.7222222222379</c:v>
                </c:pt>
                <c:pt idx="628">
                  <c:v>2001.7361111111281</c:v>
                </c:pt>
                <c:pt idx="629">
                  <c:v>2001.7500000000159</c:v>
                </c:pt>
                <c:pt idx="630">
                  <c:v>2001.7638888889048</c:v>
                </c:pt>
                <c:pt idx="631">
                  <c:v>2001.7777777777956</c:v>
                </c:pt>
                <c:pt idx="632">
                  <c:v>2001.7916666666831</c:v>
                </c:pt>
                <c:pt idx="633">
                  <c:v>2001.8055555555727</c:v>
                </c:pt>
                <c:pt idx="634">
                  <c:v>2001.8194444444598</c:v>
                </c:pt>
                <c:pt idx="635">
                  <c:v>2001.8333333333476</c:v>
                </c:pt>
                <c:pt idx="636">
                  <c:v>2001.8472222222379</c:v>
                </c:pt>
                <c:pt idx="637">
                  <c:v>2001.8611111111272</c:v>
                </c:pt>
                <c:pt idx="638">
                  <c:v>2001.8750000000159</c:v>
                </c:pt>
                <c:pt idx="639">
                  <c:v>2001.8888888889048</c:v>
                </c:pt>
                <c:pt idx="640">
                  <c:v>2001.902777777796</c:v>
                </c:pt>
                <c:pt idx="641">
                  <c:v>2001.9166666666849</c:v>
                </c:pt>
                <c:pt idx="642">
                  <c:v>2001.9305555555729</c:v>
                </c:pt>
                <c:pt idx="643">
                  <c:v>2001.9444444444598</c:v>
                </c:pt>
                <c:pt idx="644">
                  <c:v>2001.9583333333496</c:v>
                </c:pt>
                <c:pt idx="645">
                  <c:v>2001.9722222222379</c:v>
                </c:pt>
                <c:pt idx="646">
                  <c:v>2001.9861111111281</c:v>
                </c:pt>
                <c:pt idx="647">
                  <c:v>2002.0000000000164</c:v>
                </c:pt>
                <c:pt idx="648">
                  <c:v>2002.0138888889048</c:v>
                </c:pt>
                <c:pt idx="649">
                  <c:v>2002.027777777796</c:v>
                </c:pt>
                <c:pt idx="650">
                  <c:v>2002.0416666666831</c:v>
                </c:pt>
                <c:pt idx="651">
                  <c:v>2002.0555555555732</c:v>
                </c:pt>
                <c:pt idx="652">
                  <c:v>2002.0694444444598</c:v>
                </c:pt>
                <c:pt idx="653">
                  <c:v>2002.0833333333485</c:v>
                </c:pt>
                <c:pt idx="654">
                  <c:v>2002.0972222222388</c:v>
                </c:pt>
                <c:pt idx="655">
                  <c:v>2002.1111111111277</c:v>
                </c:pt>
                <c:pt idx="656">
                  <c:v>2002.1250000000166</c:v>
                </c:pt>
                <c:pt idx="657">
                  <c:v>2002.1388888889048</c:v>
                </c:pt>
                <c:pt idx="658">
                  <c:v>2002.1527777777951</c:v>
                </c:pt>
                <c:pt idx="659">
                  <c:v>2002.1666666666833</c:v>
                </c:pt>
                <c:pt idx="660">
                  <c:v>2002.1805555555723</c:v>
                </c:pt>
                <c:pt idx="661">
                  <c:v>2002.1944444444594</c:v>
                </c:pt>
                <c:pt idx="662">
                  <c:v>2002.2083333333499</c:v>
                </c:pt>
                <c:pt idx="663">
                  <c:v>2002.222222222239</c:v>
                </c:pt>
                <c:pt idx="664">
                  <c:v>2002.2361111111281</c:v>
                </c:pt>
                <c:pt idx="665">
                  <c:v>2002.2500000000168</c:v>
                </c:pt>
                <c:pt idx="666">
                  <c:v>2002.2638888889048</c:v>
                </c:pt>
                <c:pt idx="667">
                  <c:v>2002.2777777777962</c:v>
                </c:pt>
                <c:pt idx="668">
                  <c:v>2002.2916666666847</c:v>
                </c:pt>
                <c:pt idx="669">
                  <c:v>2002.3055555555736</c:v>
                </c:pt>
                <c:pt idx="670">
                  <c:v>2002.3194444444603</c:v>
                </c:pt>
                <c:pt idx="671">
                  <c:v>2002.3333333333489</c:v>
                </c:pt>
                <c:pt idx="672">
                  <c:v>2002.3472222222392</c:v>
                </c:pt>
                <c:pt idx="673">
                  <c:v>2002.3611111111279</c:v>
                </c:pt>
                <c:pt idx="674">
                  <c:v>2002.3750000000171</c:v>
                </c:pt>
                <c:pt idx="675">
                  <c:v>2002.3888888889048</c:v>
                </c:pt>
                <c:pt idx="676">
                  <c:v>2002.4027777777965</c:v>
                </c:pt>
                <c:pt idx="677">
                  <c:v>2002.4166666666861</c:v>
                </c:pt>
                <c:pt idx="678">
                  <c:v>2002.4305555555738</c:v>
                </c:pt>
                <c:pt idx="679">
                  <c:v>2002.4444444444605</c:v>
                </c:pt>
                <c:pt idx="680">
                  <c:v>2002.4583333333499</c:v>
                </c:pt>
                <c:pt idx="681">
                  <c:v>2002.4722222222395</c:v>
                </c:pt>
                <c:pt idx="682">
                  <c:v>2002.4861111111295</c:v>
                </c:pt>
                <c:pt idx="683">
                  <c:v>2002.5000000000173</c:v>
                </c:pt>
                <c:pt idx="684">
                  <c:v>2002.5138888889051</c:v>
                </c:pt>
                <c:pt idx="685">
                  <c:v>2002.5277777777965</c:v>
                </c:pt>
                <c:pt idx="686">
                  <c:v>2002.5416666666852</c:v>
                </c:pt>
                <c:pt idx="687">
                  <c:v>2002.5555555555741</c:v>
                </c:pt>
                <c:pt idx="688">
                  <c:v>2002.5694444444607</c:v>
                </c:pt>
                <c:pt idx="689">
                  <c:v>2002.5833333333492</c:v>
                </c:pt>
                <c:pt idx="690">
                  <c:v>2002.5972222222397</c:v>
                </c:pt>
                <c:pt idx="691">
                  <c:v>2002.6111111111286</c:v>
                </c:pt>
                <c:pt idx="692">
                  <c:v>2002.6250000000175</c:v>
                </c:pt>
                <c:pt idx="693">
                  <c:v>2002.6388888889053</c:v>
                </c:pt>
                <c:pt idx="694">
                  <c:v>2002.6527777777953</c:v>
                </c:pt>
                <c:pt idx="695">
                  <c:v>2002.6666666666854</c:v>
                </c:pt>
                <c:pt idx="696">
                  <c:v>2002.6805555555732</c:v>
                </c:pt>
                <c:pt idx="697">
                  <c:v>2002.6944444444598</c:v>
                </c:pt>
                <c:pt idx="698">
                  <c:v>2002.7083333333508</c:v>
                </c:pt>
                <c:pt idx="699">
                  <c:v>2002.7222222222399</c:v>
                </c:pt>
                <c:pt idx="700">
                  <c:v>2002.73611111113</c:v>
                </c:pt>
                <c:pt idx="701">
                  <c:v>2002.7500000000177</c:v>
                </c:pt>
                <c:pt idx="702">
                  <c:v>2002.7638888889055</c:v>
                </c:pt>
                <c:pt idx="703">
                  <c:v>2002.7777777777969</c:v>
                </c:pt>
                <c:pt idx="704">
                  <c:v>2002.7916666666856</c:v>
                </c:pt>
                <c:pt idx="705">
                  <c:v>2002.8055555555745</c:v>
                </c:pt>
                <c:pt idx="706">
                  <c:v>2002.8194444444612</c:v>
                </c:pt>
                <c:pt idx="707">
                  <c:v>2002.8333333333494</c:v>
                </c:pt>
                <c:pt idx="708">
                  <c:v>2002.8472222222399</c:v>
                </c:pt>
                <c:pt idx="709">
                  <c:v>2002.861111111129</c:v>
                </c:pt>
                <c:pt idx="710">
                  <c:v>2002.875000000018</c:v>
                </c:pt>
                <c:pt idx="711">
                  <c:v>2002.8888888889057</c:v>
                </c:pt>
                <c:pt idx="712">
                  <c:v>2002.9027777777972</c:v>
                </c:pt>
                <c:pt idx="713">
                  <c:v>2002.9166666666865</c:v>
                </c:pt>
                <c:pt idx="714">
                  <c:v>2002.9305555555748</c:v>
                </c:pt>
                <c:pt idx="715">
                  <c:v>2002.9444444444614</c:v>
                </c:pt>
                <c:pt idx="716">
                  <c:v>2002.9583333333508</c:v>
                </c:pt>
                <c:pt idx="717">
                  <c:v>2002.9722222222404</c:v>
                </c:pt>
                <c:pt idx="718">
                  <c:v>2002.9861111111304</c:v>
                </c:pt>
                <c:pt idx="719">
                  <c:v>2003.0000000000182</c:v>
                </c:pt>
                <c:pt idx="720">
                  <c:v>2003.013888888906</c:v>
                </c:pt>
                <c:pt idx="721">
                  <c:v>2003.0277777777972</c:v>
                </c:pt>
                <c:pt idx="722">
                  <c:v>2003.0416666666861</c:v>
                </c:pt>
                <c:pt idx="723">
                  <c:v>2003.0555555555752</c:v>
                </c:pt>
                <c:pt idx="724">
                  <c:v>2003.0694444444628</c:v>
                </c:pt>
                <c:pt idx="725">
                  <c:v>2003.0833333333496</c:v>
                </c:pt>
                <c:pt idx="726">
                  <c:v>2003.0972222222406</c:v>
                </c:pt>
                <c:pt idx="727">
                  <c:v>2003.1111111111295</c:v>
                </c:pt>
                <c:pt idx="728">
                  <c:v>2003.1250000000184</c:v>
                </c:pt>
                <c:pt idx="729">
                  <c:v>2003.1388888889062</c:v>
                </c:pt>
                <c:pt idx="730">
                  <c:v>2003.1527777777962</c:v>
                </c:pt>
                <c:pt idx="731">
                  <c:v>2003.1666666666861</c:v>
                </c:pt>
                <c:pt idx="732">
                  <c:v>2003.1805555555741</c:v>
                </c:pt>
                <c:pt idx="733">
                  <c:v>2003.1944444444607</c:v>
                </c:pt>
                <c:pt idx="734">
                  <c:v>2003.2083333333508</c:v>
                </c:pt>
                <c:pt idx="735">
                  <c:v>2003.2222222222408</c:v>
                </c:pt>
                <c:pt idx="736">
                  <c:v>2003.2361111111309</c:v>
                </c:pt>
                <c:pt idx="737">
                  <c:v>2003.2500000000186</c:v>
                </c:pt>
                <c:pt idx="738">
                  <c:v>2003.2638888889076</c:v>
                </c:pt>
                <c:pt idx="739">
                  <c:v>2003.2777777777981</c:v>
                </c:pt>
                <c:pt idx="740">
                  <c:v>2003.2916666666861</c:v>
                </c:pt>
                <c:pt idx="741">
                  <c:v>2003.3055555555757</c:v>
                </c:pt>
                <c:pt idx="742">
                  <c:v>2003.3194444444628</c:v>
                </c:pt>
                <c:pt idx="743">
                  <c:v>2003.3333333333501</c:v>
                </c:pt>
                <c:pt idx="744">
                  <c:v>2003.3472222222408</c:v>
                </c:pt>
                <c:pt idx="745">
                  <c:v>2003.36111111113</c:v>
                </c:pt>
                <c:pt idx="746">
                  <c:v>2003.3750000000189</c:v>
                </c:pt>
                <c:pt idx="747">
                  <c:v>2003.3888888889078</c:v>
                </c:pt>
                <c:pt idx="748">
                  <c:v>2003.4027777777983</c:v>
                </c:pt>
                <c:pt idx="749">
                  <c:v>2003.4166666666872</c:v>
                </c:pt>
                <c:pt idx="750">
                  <c:v>2003.4305555555759</c:v>
                </c:pt>
                <c:pt idx="751">
                  <c:v>2003.4444444444628</c:v>
                </c:pt>
                <c:pt idx="752">
                  <c:v>2003.4583333333524</c:v>
                </c:pt>
                <c:pt idx="753">
                  <c:v>2003.4722222222408</c:v>
                </c:pt>
                <c:pt idx="754">
                  <c:v>2003.4861111111311</c:v>
                </c:pt>
                <c:pt idx="755">
                  <c:v>2003.5000000000191</c:v>
                </c:pt>
                <c:pt idx="756">
                  <c:v>2003.5138888889078</c:v>
                </c:pt>
                <c:pt idx="757">
                  <c:v>2003.5277777777985</c:v>
                </c:pt>
                <c:pt idx="758">
                  <c:v>2003.5416666666861</c:v>
                </c:pt>
                <c:pt idx="759">
                  <c:v>2003.5555555555761</c:v>
                </c:pt>
                <c:pt idx="760">
                  <c:v>2003.5694444444628</c:v>
                </c:pt>
                <c:pt idx="761">
                  <c:v>2003.5833333333508</c:v>
                </c:pt>
                <c:pt idx="762">
                  <c:v>2003.5972222222408</c:v>
                </c:pt>
                <c:pt idx="763">
                  <c:v>2003.6111111111304</c:v>
                </c:pt>
                <c:pt idx="764">
                  <c:v>2003.6250000000193</c:v>
                </c:pt>
                <c:pt idx="765">
                  <c:v>2003.6388888889078</c:v>
                </c:pt>
                <c:pt idx="766">
                  <c:v>2003.6527777777981</c:v>
                </c:pt>
                <c:pt idx="767">
                  <c:v>2003.6666666666861</c:v>
                </c:pt>
                <c:pt idx="768">
                  <c:v>2003.680555555575</c:v>
                </c:pt>
                <c:pt idx="769">
                  <c:v>2003.6944444444616</c:v>
                </c:pt>
                <c:pt idx="770">
                  <c:v>2003.7083333333528</c:v>
                </c:pt>
                <c:pt idx="771">
                  <c:v>2003.7222222222408</c:v>
                </c:pt>
                <c:pt idx="772">
                  <c:v>2003.7361111111311</c:v>
                </c:pt>
                <c:pt idx="773">
                  <c:v>2003.75000000002</c:v>
                </c:pt>
                <c:pt idx="774">
                  <c:v>2003.7638888889078</c:v>
                </c:pt>
                <c:pt idx="775">
                  <c:v>2003.777777777799</c:v>
                </c:pt>
                <c:pt idx="776">
                  <c:v>2003.7916666666863</c:v>
                </c:pt>
                <c:pt idx="777">
                  <c:v>2003.8055555555761</c:v>
                </c:pt>
                <c:pt idx="778">
                  <c:v>2003.819444444463</c:v>
                </c:pt>
                <c:pt idx="779">
                  <c:v>2003.8333333333512</c:v>
                </c:pt>
                <c:pt idx="780">
                  <c:v>2003.847222222242</c:v>
                </c:pt>
                <c:pt idx="781">
                  <c:v>2003.8611111111309</c:v>
                </c:pt>
                <c:pt idx="782">
                  <c:v>2003.87500000002</c:v>
                </c:pt>
                <c:pt idx="783">
                  <c:v>2003.8888888889078</c:v>
                </c:pt>
                <c:pt idx="784">
                  <c:v>2003.902777777799</c:v>
                </c:pt>
                <c:pt idx="785">
                  <c:v>2003.9166666666883</c:v>
                </c:pt>
                <c:pt idx="786">
                  <c:v>2003.9305555555761</c:v>
                </c:pt>
                <c:pt idx="787">
                  <c:v>2003.9444444444644</c:v>
                </c:pt>
                <c:pt idx="788">
                  <c:v>2003.9583333333528</c:v>
                </c:pt>
                <c:pt idx="789">
                  <c:v>2003.9722222222422</c:v>
                </c:pt>
                <c:pt idx="790">
                  <c:v>2003.9861111111311</c:v>
                </c:pt>
                <c:pt idx="791">
                  <c:v>2004.00000000002</c:v>
                </c:pt>
                <c:pt idx="792">
                  <c:v>2004.0138888889078</c:v>
                </c:pt>
                <c:pt idx="793">
                  <c:v>2004.0277777777994</c:v>
                </c:pt>
                <c:pt idx="794">
                  <c:v>2004.0416666666879</c:v>
                </c:pt>
                <c:pt idx="795">
                  <c:v>2004.0555555555761</c:v>
                </c:pt>
                <c:pt idx="796">
                  <c:v>2004.0694444444646</c:v>
                </c:pt>
                <c:pt idx="797">
                  <c:v>2004.0833333333517</c:v>
                </c:pt>
                <c:pt idx="798">
                  <c:v>2004.0972222222424</c:v>
                </c:pt>
                <c:pt idx="799">
                  <c:v>2004.1111111111309</c:v>
                </c:pt>
                <c:pt idx="800">
                  <c:v>2004.1250000000202</c:v>
                </c:pt>
                <c:pt idx="801">
                  <c:v>2004.1388888889092</c:v>
                </c:pt>
                <c:pt idx="802">
                  <c:v>2004.1527777777981</c:v>
                </c:pt>
                <c:pt idx="803">
                  <c:v>2004.1666666666881</c:v>
                </c:pt>
                <c:pt idx="804">
                  <c:v>2004.1805555555759</c:v>
                </c:pt>
                <c:pt idx="805">
                  <c:v>2004.1944444444632</c:v>
                </c:pt>
                <c:pt idx="806">
                  <c:v>2004.2083333333528</c:v>
                </c:pt>
                <c:pt idx="807">
                  <c:v>2004.2222222222426</c:v>
                </c:pt>
                <c:pt idx="808">
                  <c:v>2004.2361111111315</c:v>
                </c:pt>
                <c:pt idx="809">
                  <c:v>2004.2500000000205</c:v>
                </c:pt>
                <c:pt idx="810">
                  <c:v>2004.2638888889094</c:v>
                </c:pt>
                <c:pt idx="811">
                  <c:v>2004.2777777777999</c:v>
                </c:pt>
                <c:pt idx="812">
                  <c:v>2004.2916666666881</c:v>
                </c:pt>
                <c:pt idx="813">
                  <c:v>2004.3055555555761</c:v>
                </c:pt>
                <c:pt idx="814">
                  <c:v>2004.3194444444648</c:v>
                </c:pt>
                <c:pt idx="815">
                  <c:v>2004.3333333333521</c:v>
                </c:pt>
                <c:pt idx="816">
                  <c:v>2004.3472222222429</c:v>
                </c:pt>
                <c:pt idx="817">
                  <c:v>2004.3611111111318</c:v>
                </c:pt>
                <c:pt idx="818">
                  <c:v>2004.3750000000207</c:v>
                </c:pt>
                <c:pt idx="819">
                  <c:v>2004.3888888889096</c:v>
                </c:pt>
                <c:pt idx="820">
                  <c:v>2004.4027777778003</c:v>
                </c:pt>
                <c:pt idx="821">
                  <c:v>2004.4166666666895</c:v>
                </c:pt>
                <c:pt idx="822">
                  <c:v>2004.4305555555763</c:v>
                </c:pt>
                <c:pt idx="823">
                  <c:v>2004.4444444444648</c:v>
                </c:pt>
                <c:pt idx="824">
                  <c:v>2004.4583333333542</c:v>
                </c:pt>
                <c:pt idx="825">
                  <c:v>2004.4722222222429</c:v>
                </c:pt>
                <c:pt idx="826">
                  <c:v>2004.4861111111331</c:v>
                </c:pt>
                <c:pt idx="827">
                  <c:v>2004.5000000000209</c:v>
                </c:pt>
                <c:pt idx="828">
                  <c:v>2004.5138888889098</c:v>
                </c:pt>
                <c:pt idx="829">
                  <c:v>2004.5277777778003</c:v>
                </c:pt>
                <c:pt idx="830">
                  <c:v>2004.5416666666881</c:v>
                </c:pt>
                <c:pt idx="831">
                  <c:v>2004.5555555555777</c:v>
                </c:pt>
                <c:pt idx="832">
                  <c:v>2004.5694444444648</c:v>
                </c:pt>
                <c:pt idx="833">
                  <c:v>2004.5833333333526</c:v>
                </c:pt>
                <c:pt idx="834">
                  <c:v>2004.5972222222429</c:v>
                </c:pt>
                <c:pt idx="835">
                  <c:v>2004.6111111111322</c:v>
                </c:pt>
                <c:pt idx="836">
                  <c:v>2004.6250000000209</c:v>
                </c:pt>
                <c:pt idx="837">
                  <c:v>2004.6388888889098</c:v>
                </c:pt>
                <c:pt idx="838">
                  <c:v>2004.6527777778001</c:v>
                </c:pt>
                <c:pt idx="839">
                  <c:v>2004.6666666666881</c:v>
                </c:pt>
                <c:pt idx="840">
                  <c:v>2004.6805555555768</c:v>
                </c:pt>
                <c:pt idx="841">
                  <c:v>2004.6944444444641</c:v>
                </c:pt>
                <c:pt idx="842">
                  <c:v>2004.7083333333546</c:v>
                </c:pt>
                <c:pt idx="843">
                  <c:v>2004.7222222222429</c:v>
                </c:pt>
                <c:pt idx="844">
                  <c:v>2004.7361111111331</c:v>
                </c:pt>
                <c:pt idx="845">
                  <c:v>2004.7500000000214</c:v>
                </c:pt>
                <c:pt idx="846">
                  <c:v>2004.7638888889098</c:v>
                </c:pt>
                <c:pt idx="847">
                  <c:v>2004.7777777778001</c:v>
                </c:pt>
                <c:pt idx="848">
                  <c:v>2004.7916666666881</c:v>
                </c:pt>
                <c:pt idx="849">
                  <c:v>2004.8055555555782</c:v>
                </c:pt>
                <c:pt idx="850">
                  <c:v>2004.8194444444648</c:v>
                </c:pt>
                <c:pt idx="851">
                  <c:v>2004.8333333333535</c:v>
                </c:pt>
                <c:pt idx="852">
                  <c:v>2004.8472222222438</c:v>
                </c:pt>
                <c:pt idx="853">
                  <c:v>2004.8611111111327</c:v>
                </c:pt>
                <c:pt idx="854">
                  <c:v>2004.8750000000216</c:v>
                </c:pt>
                <c:pt idx="855">
                  <c:v>2004.8888888889098</c:v>
                </c:pt>
                <c:pt idx="856">
                  <c:v>2004.9027777778003</c:v>
                </c:pt>
                <c:pt idx="857">
                  <c:v>2004.9166666666904</c:v>
                </c:pt>
                <c:pt idx="858">
                  <c:v>2004.9305555555784</c:v>
                </c:pt>
                <c:pt idx="859">
                  <c:v>2004.944444444465</c:v>
                </c:pt>
                <c:pt idx="860">
                  <c:v>2004.9583333333549</c:v>
                </c:pt>
                <c:pt idx="861">
                  <c:v>2004.972222222244</c:v>
                </c:pt>
                <c:pt idx="862">
                  <c:v>2004.9861111111331</c:v>
                </c:pt>
                <c:pt idx="863">
                  <c:v>2005.0000000000218</c:v>
                </c:pt>
                <c:pt idx="864">
                  <c:v>2005.0138888889098</c:v>
                </c:pt>
                <c:pt idx="865">
                  <c:v>2005.0277777778001</c:v>
                </c:pt>
                <c:pt idx="866">
                  <c:v>2005.0416666666897</c:v>
                </c:pt>
                <c:pt idx="867">
                  <c:v>2005.0555555555786</c:v>
                </c:pt>
                <c:pt idx="868">
                  <c:v>2005.0694444444653</c:v>
                </c:pt>
                <c:pt idx="869">
                  <c:v>2005.0833333333539</c:v>
                </c:pt>
                <c:pt idx="870">
                  <c:v>2005.0972222222442</c:v>
                </c:pt>
                <c:pt idx="871">
                  <c:v>2005.1111111111329</c:v>
                </c:pt>
                <c:pt idx="872">
                  <c:v>2005.1250000000221</c:v>
                </c:pt>
                <c:pt idx="873">
                  <c:v>2005.1388888889098</c:v>
                </c:pt>
                <c:pt idx="874">
                  <c:v>2005.1527777778001</c:v>
                </c:pt>
                <c:pt idx="875">
                  <c:v>2005.1666666666899</c:v>
                </c:pt>
                <c:pt idx="876">
                  <c:v>2005.1805555555777</c:v>
                </c:pt>
                <c:pt idx="877">
                  <c:v>2005.1944444444646</c:v>
                </c:pt>
                <c:pt idx="878">
                  <c:v>2005.2083333333549</c:v>
                </c:pt>
                <c:pt idx="879">
                  <c:v>2005.2222222222445</c:v>
                </c:pt>
                <c:pt idx="880">
                  <c:v>2005.2361111111345</c:v>
                </c:pt>
                <c:pt idx="881">
                  <c:v>2005.2500000000223</c:v>
                </c:pt>
                <c:pt idx="882">
                  <c:v>2005.2638888889101</c:v>
                </c:pt>
                <c:pt idx="883">
                  <c:v>2005.2777777778001</c:v>
                </c:pt>
                <c:pt idx="884">
                  <c:v>2005.2916666666902</c:v>
                </c:pt>
                <c:pt idx="885">
                  <c:v>2005.3055555555791</c:v>
                </c:pt>
                <c:pt idx="886">
                  <c:v>2005.3194444444657</c:v>
                </c:pt>
                <c:pt idx="887">
                  <c:v>2005.3333333333542</c:v>
                </c:pt>
                <c:pt idx="888">
                  <c:v>2005.3472222222447</c:v>
                </c:pt>
                <c:pt idx="889">
                  <c:v>2005.3611111111336</c:v>
                </c:pt>
                <c:pt idx="890">
                  <c:v>2005.3750000000225</c:v>
                </c:pt>
                <c:pt idx="891">
                  <c:v>2005.3888888889103</c:v>
                </c:pt>
                <c:pt idx="892">
                  <c:v>2005.4027777778003</c:v>
                </c:pt>
                <c:pt idx="893">
                  <c:v>2005.4166666666913</c:v>
                </c:pt>
                <c:pt idx="894">
                  <c:v>2005.4305555555793</c:v>
                </c:pt>
                <c:pt idx="895">
                  <c:v>2005.4444444444659</c:v>
                </c:pt>
                <c:pt idx="896">
                  <c:v>2005.4583333333558</c:v>
                </c:pt>
                <c:pt idx="897">
                  <c:v>2005.4722222222449</c:v>
                </c:pt>
                <c:pt idx="898">
                  <c:v>2005.486111111135</c:v>
                </c:pt>
                <c:pt idx="899">
                  <c:v>2005.5000000000227</c:v>
                </c:pt>
                <c:pt idx="900">
                  <c:v>2005.5138888889105</c:v>
                </c:pt>
                <c:pt idx="901">
                  <c:v>2005.527777777801</c:v>
                </c:pt>
                <c:pt idx="902">
                  <c:v>2005.5416666666906</c:v>
                </c:pt>
                <c:pt idx="903">
                  <c:v>2005.5555555555795</c:v>
                </c:pt>
                <c:pt idx="904">
                  <c:v>2005.5694444444662</c:v>
                </c:pt>
                <c:pt idx="905">
                  <c:v>2005.5833333333544</c:v>
                </c:pt>
                <c:pt idx="906">
                  <c:v>2005.5972222222449</c:v>
                </c:pt>
                <c:pt idx="907">
                  <c:v>2005.6111111111341</c:v>
                </c:pt>
                <c:pt idx="908">
                  <c:v>2005.625000000023</c:v>
                </c:pt>
                <c:pt idx="909">
                  <c:v>2005.6388888889107</c:v>
                </c:pt>
                <c:pt idx="910">
                  <c:v>2005.6527777778008</c:v>
                </c:pt>
                <c:pt idx="911">
                  <c:v>2005.6666666666908</c:v>
                </c:pt>
                <c:pt idx="912">
                  <c:v>2005.6805555555786</c:v>
                </c:pt>
                <c:pt idx="913">
                  <c:v>2005.6944444444653</c:v>
                </c:pt>
                <c:pt idx="914">
                  <c:v>2005.7083333333558</c:v>
                </c:pt>
                <c:pt idx="915">
                  <c:v>2005.7222222222454</c:v>
                </c:pt>
                <c:pt idx="916">
                  <c:v>2005.7361111111354</c:v>
                </c:pt>
                <c:pt idx="917">
                  <c:v>2005.7500000000232</c:v>
                </c:pt>
                <c:pt idx="918">
                  <c:v>2005.763888888911</c:v>
                </c:pt>
                <c:pt idx="919">
                  <c:v>2005.777777777801</c:v>
                </c:pt>
                <c:pt idx="920">
                  <c:v>2005.7916666666911</c:v>
                </c:pt>
                <c:pt idx="921">
                  <c:v>2005.8055555555802</c:v>
                </c:pt>
                <c:pt idx="922">
                  <c:v>2005.8194444444678</c:v>
                </c:pt>
                <c:pt idx="923">
                  <c:v>2005.8333333333546</c:v>
                </c:pt>
                <c:pt idx="924">
                  <c:v>2005.8472222222456</c:v>
                </c:pt>
                <c:pt idx="925">
                  <c:v>2005.8611111111345</c:v>
                </c:pt>
                <c:pt idx="926">
                  <c:v>2005.8750000000234</c:v>
                </c:pt>
                <c:pt idx="927">
                  <c:v>2005.8888888889112</c:v>
                </c:pt>
                <c:pt idx="928">
                  <c:v>2005.9027777778012</c:v>
                </c:pt>
                <c:pt idx="929">
                  <c:v>2005.9166666666918</c:v>
                </c:pt>
                <c:pt idx="930">
                  <c:v>2005.9305555555804</c:v>
                </c:pt>
                <c:pt idx="931">
                  <c:v>2005.9444444444678</c:v>
                </c:pt>
                <c:pt idx="932">
                  <c:v>2005.9583333333558</c:v>
                </c:pt>
                <c:pt idx="933">
                  <c:v>2005.9722222222458</c:v>
                </c:pt>
                <c:pt idx="934">
                  <c:v>2005.9861111111359</c:v>
                </c:pt>
                <c:pt idx="935">
                  <c:v>2006.0000000000236</c:v>
                </c:pt>
                <c:pt idx="936">
                  <c:v>2006.0138888889126</c:v>
                </c:pt>
                <c:pt idx="937">
                  <c:v>2006.0277777778015</c:v>
                </c:pt>
                <c:pt idx="938">
                  <c:v>2006.0416666666911</c:v>
                </c:pt>
                <c:pt idx="939">
                  <c:v>2006.0555555555807</c:v>
                </c:pt>
                <c:pt idx="940">
                  <c:v>2006.0694444444678</c:v>
                </c:pt>
                <c:pt idx="941">
                  <c:v>2006.0833333333551</c:v>
                </c:pt>
                <c:pt idx="942">
                  <c:v>2006.0972222222458</c:v>
                </c:pt>
                <c:pt idx="943">
                  <c:v>2006.111111111135</c:v>
                </c:pt>
                <c:pt idx="944">
                  <c:v>2006.1250000000239</c:v>
                </c:pt>
                <c:pt idx="945">
                  <c:v>2006.1388888889128</c:v>
                </c:pt>
                <c:pt idx="946">
                  <c:v>2006.1527777778008</c:v>
                </c:pt>
                <c:pt idx="947">
                  <c:v>2006.1666666666911</c:v>
                </c:pt>
                <c:pt idx="948">
                  <c:v>2006.1805555555795</c:v>
                </c:pt>
                <c:pt idx="949">
                  <c:v>2006.1944444444662</c:v>
                </c:pt>
                <c:pt idx="950">
                  <c:v>2006.2083333333574</c:v>
                </c:pt>
                <c:pt idx="951">
                  <c:v>2006.2222222222458</c:v>
                </c:pt>
                <c:pt idx="952">
                  <c:v>2006.2361111111361</c:v>
                </c:pt>
                <c:pt idx="953">
                  <c:v>2006.2500000000241</c:v>
                </c:pt>
                <c:pt idx="954">
                  <c:v>2006.2638888889128</c:v>
                </c:pt>
                <c:pt idx="955">
                  <c:v>2006.2777777778019</c:v>
                </c:pt>
                <c:pt idx="956">
                  <c:v>2006.2916666666911</c:v>
                </c:pt>
                <c:pt idx="957">
                  <c:v>2006.3055555555811</c:v>
                </c:pt>
                <c:pt idx="958">
                  <c:v>2006.3194444444678</c:v>
                </c:pt>
                <c:pt idx="959">
                  <c:v>2006.3333333333558</c:v>
                </c:pt>
                <c:pt idx="960">
                  <c:v>2006.3472222222458</c:v>
                </c:pt>
                <c:pt idx="961">
                  <c:v>2006.3611111111354</c:v>
                </c:pt>
                <c:pt idx="962">
                  <c:v>2006.3750000000243</c:v>
                </c:pt>
                <c:pt idx="963">
                  <c:v>2006.3888888889128</c:v>
                </c:pt>
                <c:pt idx="964">
                  <c:v>2006.4027777778031</c:v>
                </c:pt>
                <c:pt idx="965">
                  <c:v>2006.4166666666927</c:v>
                </c:pt>
                <c:pt idx="966">
                  <c:v>2006.4305555555811</c:v>
                </c:pt>
                <c:pt idx="967">
                  <c:v>2006.4444444444678</c:v>
                </c:pt>
                <c:pt idx="968">
                  <c:v>2006.4583333333578</c:v>
                </c:pt>
                <c:pt idx="969">
                  <c:v>2006.4722222222458</c:v>
                </c:pt>
                <c:pt idx="970">
                  <c:v>2006.4861111111361</c:v>
                </c:pt>
                <c:pt idx="971">
                  <c:v>2006.500000000025</c:v>
                </c:pt>
                <c:pt idx="972">
                  <c:v>2006.5138888889128</c:v>
                </c:pt>
                <c:pt idx="973">
                  <c:v>2006.5277777778031</c:v>
                </c:pt>
                <c:pt idx="974">
                  <c:v>2006.5416666666913</c:v>
                </c:pt>
                <c:pt idx="975">
                  <c:v>2006.5555555555811</c:v>
                </c:pt>
                <c:pt idx="976">
                  <c:v>2006.569444444468</c:v>
                </c:pt>
                <c:pt idx="977">
                  <c:v>2006.5833333333562</c:v>
                </c:pt>
                <c:pt idx="978">
                  <c:v>2006.597222222247</c:v>
                </c:pt>
                <c:pt idx="979">
                  <c:v>2006.6111111111359</c:v>
                </c:pt>
                <c:pt idx="980">
                  <c:v>2006.625000000025</c:v>
                </c:pt>
                <c:pt idx="981">
                  <c:v>2006.6388888889128</c:v>
                </c:pt>
                <c:pt idx="982">
                  <c:v>2006.6527777778026</c:v>
                </c:pt>
                <c:pt idx="983">
                  <c:v>2006.6666666666915</c:v>
                </c:pt>
                <c:pt idx="984">
                  <c:v>2006.6805555555804</c:v>
                </c:pt>
                <c:pt idx="985">
                  <c:v>2006.6944444444675</c:v>
                </c:pt>
                <c:pt idx="986">
                  <c:v>2006.7083333333578</c:v>
                </c:pt>
                <c:pt idx="987">
                  <c:v>2006.7222222222472</c:v>
                </c:pt>
                <c:pt idx="988">
                  <c:v>2006.7361111111361</c:v>
                </c:pt>
                <c:pt idx="989">
                  <c:v>2006.750000000025</c:v>
                </c:pt>
                <c:pt idx="990">
                  <c:v>2006.7638888889128</c:v>
                </c:pt>
                <c:pt idx="991">
                  <c:v>2006.7777777778031</c:v>
                </c:pt>
                <c:pt idx="992">
                  <c:v>2006.7916666666929</c:v>
                </c:pt>
                <c:pt idx="993">
                  <c:v>2006.8055555555811</c:v>
                </c:pt>
                <c:pt idx="994">
                  <c:v>2006.8194444444696</c:v>
                </c:pt>
                <c:pt idx="995">
                  <c:v>2006.8333333333567</c:v>
                </c:pt>
                <c:pt idx="996">
                  <c:v>2006.8472222222474</c:v>
                </c:pt>
                <c:pt idx="997">
                  <c:v>2006.8611111111359</c:v>
                </c:pt>
                <c:pt idx="998">
                  <c:v>2006.8750000000252</c:v>
                </c:pt>
                <c:pt idx="999">
                  <c:v>2006.8888888889142</c:v>
                </c:pt>
                <c:pt idx="1000">
                  <c:v>2006.9027777778031</c:v>
                </c:pt>
                <c:pt idx="1001">
                  <c:v>2006.916666666694</c:v>
                </c:pt>
                <c:pt idx="1002">
                  <c:v>2006.9305555555811</c:v>
                </c:pt>
                <c:pt idx="1003">
                  <c:v>2006.9444444444698</c:v>
                </c:pt>
                <c:pt idx="1004">
                  <c:v>2006.9583333333578</c:v>
                </c:pt>
                <c:pt idx="1005">
                  <c:v>2006.9722222222476</c:v>
                </c:pt>
                <c:pt idx="1006">
                  <c:v>2006.9861111111377</c:v>
                </c:pt>
                <c:pt idx="1007">
                  <c:v>2007.0000000000255</c:v>
                </c:pt>
                <c:pt idx="1008">
                  <c:v>2007.0138888889144</c:v>
                </c:pt>
                <c:pt idx="1009">
                  <c:v>2007.0277777778033</c:v>
                </c:pt>
                <c:pt idx="1010">
                  <c:v>2007.0416666666931</c:v>
                </c:pt>
                <c:pt idx="1011">
                  <c:v>2007.0555555555811</c:v>
                </c:pt>
                <c:pt idx="1012">
                  <c:v>2007.0694444444698</c:v>
                </c:pt>
                <c:pt idx="1013">
                  <c:v>2007.0833333333574</c:v>
                </c:pt>
                <c:pt idx="1014">
                  <c:v>2007.0972222222479</c:v>
                </c:pt>
                <c:pt idx="1015">
                  <c:v>2007.1111111111368</c:v>
                </c:pt>
                <c:pt idx="1016">
                  <c:v>2007.1250000000257</c:v>
                </c:pt>
                <c:pt idx="1017">
                  <c:v>2007.1388888889146</c:v>
                </c:pt>
                <c:pt idx="1018">
                  <c:v>2007.1527777778028</c:v>
                </c:pt>
                <c:pt idx="1019">
                  <c:v>2007.1666666666931</c:v>
                </c:pt>
                <c:pt idx="1020">
                  <c:v>2007.1805555555809</c:v>
                </c:pt>
                <c:pt idx="1021">
                  <c:v>2007.1944444444687</c:v>
                </c:pt>
                <c:pt idx="1022">
                  <c:v>2007.2083333333592</c:v>
                </c:pt>
                <c:pt idx="1023">
                  <c:v>2007.2222222222479</c:v>
                </c:pt>
                <c:pt idx="1024">
                  <c:v>2007.2361111111381</c:v>
                </c:pt>
                <c:pt idx="1025">
                  <c:v>2007.2500000000259</c:v>
                </c:pt>
                <c:pt idx="1026">
                  <c:v>2007.2638888889148</c:v>
                </c:pt>
                <c:pt idx="1027">
                  <c:v>2007.2777777778037</c:v>
                </c:pt>
                <c:pt idx="1028">
                  <c:v>2007.2916666666931</c:v>
                </c:pt>
                <c:pt idx="1029">
                  <c:v>2007.3055555555827</c:v>
                </c:pt>
                <c:pt idx="1030">
                  <c:v>2007.3194444444698</c:v>
                </c:pt>
                <c:pt idx="1031">
                  <c:v>2007.3333333333578</c:v>
                </c:pt>
                <c:pt idx="1032">
                  <c:v>2007.3472222222479</c:v>
                </c:pt>
                <c:pt idx="1033">
                  <c:v>2007.3611111111372</c:v>
                </c:pt>
                <c:pt idx="1034">
                  <c:v>2007.3750000000259</c:v>
                </c:pt>
                <c:pt idx="1035">
                  <c:v>2007.3888888889148</c:v>
                </c:pt>
                <c:pt idx="1036">
                  <c:v>2007.4027777778051</c:v>
                </c:pt>
                <c:pt idx="1037">
                  <c:v>2007.4166666666949</c:v>
                </c:pt>
                <c:pt idx="1038">
                  <c:v>2007.4305555555829</c:v>
                </c:pt>
                <c:pt idx="1039">
                  <c:v>2007.4444444444698</c:v>
                </c:pt>
                <c:pt idx="1040">
                  <c:v>2007.4583333333596</c:v>
                </c:pt>
                <c:pt idx="1041">
                  <c:v>2007.4722222222479</c:v>
                </c:pt>
                <c:pt idx="1042">
                  <c:v>2007.4861111111381</c:v>
                </c:pt>
                <c:pt idx="1043">
                  <c:v>2007.5000000000264</c:v>
                </c:pt>
                <c:pt idx="1044">
                  <c:v>2007.5138888889148</c:v>
                </c:pt>
                <c:pt idx="1045">
                  <c:v>2007.5277777778051</c:v>
                </c:pt>
                <c:pt idx="1046">
                  <c:v>2007.5416666666931</c:v>
                </c:pt>
                <c:pt idx="1047">
                  <c:v>2007.5555555555832</c:v>
                </c:pt>
                <c:pt idx="1048">
                  <c:v>2007.5694444444698</c:v>
                </c:pt>
                <c:pt idx="1049">
                  <c:v>2007.5833333333587</c:v>
                </c:pt>
                <c:pt idx="1050">
                  <c:v>2007.5972222222488</c:v>
                </c:pt>
                <c:pt idx="1051">
                  <c:v>2007.6111111111377</c:v>
                </c:pt>
                <c:pt idx="1052">
                  <c:v>2007.6250000000266</c:v>
                </c:pt>
                <c:pt idx="1053">
                  <c:v>2007.6388888889148</c:v>
                </c:pt>
                <c:pt idx="1054">
                  <c:v>2007.6527777778044</c:v>
                </c:pt>
                <c:pt idx="1055">
                  <c:v>2007.6666666666933</c:v>
                </c:pt>
                <c:pt idx="1056">
                  <c:v>2007.6805555555823</c:v>
                </c:pt>
                <c:pt idx="1057">
                  <c:v>2007.6944444444694</c:v>
                </c:pt>
                <c:pt idx="1058">
                  <c:v>2007.7083333333599</c:v>
                </c:pt>
                <c:pt idx="1059">
                  <c:v>2007.722222222249</c:v>
                </c:pt>
                <c:pt idx="1060">
                  <c:v>2007.7361111111381</c:v>
                </c:pt>
                <c:pt idx="1061">
                  <c:v>2007.7500000000268</c:v>
                </c:pt>
                <c:pt idx="1062">
                  <c:v>2007.7638888889148</c:v>
                </c:pt>
                <c:pt idx="1063">
                  <c:v>2007.7777777778051</c:v>
                </c:pt>
                <c:pt idx="1064">
                  <c:v>2007.7916666666947</c:v>
                </c:pt>
                <c:pt idx="1065">
                  <c:v>2007.8055555555836</c:v>
                </c:pt>
                <c:pt idx="1066">
                  <c:v>2007.8194444444703</c:v>
                </c:pt>
                <c:pt idx="1067">
                  <c:v>2007.833333333359</c:v>
                </c:pt>
                <c:pt idx="1068">
                  <c:v>2007.8472222222492</c:v>
                </c:pt>
                <c:pt idx="1069">
                  <c:v>2007.8611111111379</c:v>
                </c:pt>
                <c:pt idx="1070">
                  <c:v>2007.8750000000271</c:v>
                </c:pt>
                <c:pt idx="1071">
                  <c:v>2007.8888888889148</c:v>
                </c:pt>
                <c:pt idx="1072">
                  <c:v>2007.9027777778051</c:v>
                </c:pt>
                <c:pt idx="1073">
                  <c:v>2007.9166666666961</c:v>
                </c:pt>
                <c:pt idx="1074">
                  <c:v>2007.9305555555839</c:v>
                </c:pt>
                <c:pt idx="1075">
                  <c:v>2007.9444444444705</c:v>
                </c:pt>
                <c:pt idx="1076">
                  <c:v>2007.9583333333599</c:v>
                </c:pt>
                <c:pt idx="1077">
                  <c:v>2007.9722222222495</c:v>
                </c:pt>
                <c:pt idx="1078">
                  <c:v>2007.9861111111395</c:v>
                </c:pt>
                <c:pt idx="1079">
                  <c:v>2008.0000000000273</c:v>
                </c:pt>
                <c:pt idx="1080">
                  <c:v>2008.0138888889151</c:v>
                </c:pt>
                <c:pt idx="1081">
                  <c:v>2008.0277777778051</c:v>
                </c:pt>
                <c:pt idx="1082">
                  <c:v>2008.0416666666952</c:v>
                </c:pt>
                <c:pt idx="1083">
                  <c:v>2008.0555555555841</c:v>
                </c:pt>
                <c:pt idx="1084">
                  <c:v>2008.0694444444707</c:v>
                </c:pt>
                <c:pt idx="1085">
                  <c:v>2008.0833333333592</c:v>
                </c:pt>
                <c:pt idx="1086">
                  <c:v>2008.0972222222497</c:v>
                </c:pt>
                <c:pt idx="1087">
                  <c:v>2008.1111111111386</c:v>
                </c:pt>
                <c:pt idx="1088">
                  <c:v>2008.1250000000275</c:v>
                </c:pt>
                <c:pt idx="1089">
                  <c:v>2008.1388888889153</c:v>
                </c:pt>
                <c:pt idx="1090">
                  <c:v>2008.1527777778049</c:v>
                </c:pt>
                <c:pt idx="1091">
                  <c:v>2008.1666666666954</c:v>
                </c:pt>
                <c:pt idx="1092">
                  <c:v>2008.1805555555832</c:v>
                </c:pt>
                <c:pt idx="1093">
                  <c:v>2008.1944444444698</c:v>
                </c:pt>
                <c:pt idx="1094">
                  <c:v>2008.2083333333608</c:v>
                </c:pt>
                <c:pt idx="1095">
                  <c:v>2008.2222222222499</c:v>
                </c:pt>
                <c:pt idx="1096">
                  <c:v>2008.23611111114</c:v>
                </c:pt>
                <c:pt idx="1097">
                  <c:v>2008.2500000000277</c:v>
                </c:pt>
                <c:pt idx="1098">
                  <c:v>2008.2638888889155</c:v>
                </c:pt>
                <c:pt idx="1099">
                  <c:v>2008.277777777806</c:v>
                </c:pt>
                <c:pt idx="1100">
                  <c:v>2008.2916666666956</c:v>
                </c:pt>
                <c:pt idx="1101">
                  <c:v>2008.3055555555845</c:v>
                </c:pt>
                <c:pt idx="1102">
                  <c:v>2008.3194444444712</c:v>
                </c:pt>
                <c:pt idx="1103">
                  <c:v>2008.3333333333594</c:v>
                </c:pt>
                <c:pt idx="1104">
                  <c:v>2008.3472222222499</c:v>
                </c:pt>
                <c:pt idx="1105">
                  <c:v>2008.3611111111391</c:v>
                </c:pt>
                <c:pt idx="1106">
                  <c:v>2008.375000000028</c:v>
                </c:pt>
                <c:pt idx="1107">
                  <c:v>2008.3888888889157</c:v>
                </c:pt>
                <c:pt idx="1108">
                  <c:v>2008.402777777806</c:v>
                </c:pt>
                <c:pt idx="1109">
                  <c:v>2008.4166666666965</c:v>
                </c:pt>
                <c:pt idx="1110">
                  <c:v>2008.4305555555848</c:v>
                </c:pt>
                <c:pt idx="1111">
                  <c:v>2008.4444444444714</c:v>
                </c:pt>
                <c:pt idx="1112">
                  <c:v>2008.4583333333608</c:v>
                </c:pt>
                <c:pt idx="1113">
                  <c:v>2008.4722222222504</c:v>
                </c:pt>
                <c:pt idx="1114">
                  <c:v>2008.4861111111404</c:v>
                </c:pt>
                <c:pt idx="1115">
                  <c:v>2008.5000000000282</c:v>
                </c:pt>
                <c:pt idx="1116">
                  <c:v>2008.513888888916</c:v>
                </c:pt>
                <c:pt idx="1117">
                  <c:v>2008.527777777806</c:v>
                </c:pt>
                <c:pt idx="1118">
                  <c:v>2008.5416666666961</c:v>
                </c:pt>
                <c:pt idx="1119">
                  <c:v>2008.5555555555852</c:v>
                </c:pt>
                <c:pt idx="1120">
                  <c:v>2008.5694444444728</c:v>
                </c:pt>
                <c:pt idx="1121">
                  <c:v>2008.5833333333596</c:v>
                </c:pt>
                <c:pt idx="1122">
                  <c:v>2008.5972222222506</c:v>
                </c:pt>
                <c:pt idx="1123">
                  <c:v>2008.6111111111395</c:v>
                </c:pt>
                <c:pt idx="1124">
                  <c:v>2008.6250000000284</c:v>
                </c:pt>
                <c:pt idx="1125">
                  <c:v>2008.6388888889162</c:v>
                </c:pt>
                <c:pt idx="1126">
                  <c:v>2008.6527777778058</c:v>
                </c:pt>
                <c:pt idx="1127">
                  <c:v>2008.6666666666961</c:v>
                </c:pt>
                <c:pt idx="1128">
                  <c:v>2008.6805555555841</c:v>
                </c:pt>
                <c:pt idx="1129">
                  <c:v>2008.6944444444707</c:v>
                </c:pt>
                <c:pt idx="1130">
                  <c:v>2008.7083333333608</c:v>
                </c:pt>
                <c:pt idx="1131">
                  <c:v>2008.7222222222508</c:v>
                </c:pt>
                <c:pt idx="1132">
                  <c:v>2008.7361111111409</c:v>
                </c:pt>
                <c:pt idx="1133">
                  <c:v>2008.7500000000286</c:v>
                </c:pt>
                <c:pt idx="1134">
                  <c:v>2008.7638888889176</c:v>
                </c:pt>
                <c:pt idx="1135">
                  <c:v>2008.7777777778065</c:v>
                </c:pt>
                <c:pt idx="1136">
                  <c:v>2008.7916666666961</c:v>
                </c:pt>
                <c:pt idx="1137">
                  <c:v>2008.8055555555857</c:v>
                </c:pt>
                <c:pt idx="1138">
                  <c:v>2008.8194444444728</c:v>
                </c:pt>
                <c:pt idx="1139">
                  <c:v>2008.8333333333601</c:v>
                </c:pt>
                <c:pt idx="1140">
                  <c:v>2008.8472222222508</c:v>
                </c:pt>
                <c:pt idx="1141">
                  <c:v>2008.86111111114</c:v>
                </c:pt>
                <c:pt idx="1142">
                  <c:v>2008.8750000000289</c:v>
                </c:pt>
                <c:pt idx="1143">
                  <c:v>2008.8888888889178</c:v>
                </c:pt>
                <c:pt idx="1144">
                  <c:v>2008.9027777778067</c:v>
                </c:pt>
                <c:pt idx="1145">
                  <c:v>2008.9166666666972</c:v>
                </c:pt>
                <c:pt idx="1146">
                  <c:v>2008.9305555555859</c:v>
                </c:pt>
                <c:pt idx="1147">
                  <c:v>2008.9444444444728</c:v>
                </c:pt>
                <c:pt idx="1148">
                  <c:v>2008.9583333333624</c:v>
                </c:pt>
                <c:pt idx="1149">
                  <c:v>2008.9722222222508</c:v>
                </c:pt>
                <c:pt idx="1150">
                  <c:v>2008.9861111111411</c:v>
                </c:pt>
                <c:pt idx="1151">
                  <c:v>2009.0000000000291</c:v>
                </c:pt>
                <c:pt idx="1152">
                  <c:v>2009.0138888889178</c:v>
                </c:pt>
                <c:pt idx="1153">
                  <c:v>2009.0277777778069</c:v>
                </c:pt>
                <c:pt idx="1154">
                  <c:v>2009.0416666666961</c:v>
                </c:pt>
                <c:pt idx="1155">
                  <c:v>2009.0555555555861</c:v>
                </c:pt>
                <c:pt idx="1156">
                  <c:v>2009.0694444444728</c:v>
                </c:pt>
                <c:pt idx="1157">
                  <c:v>2009.0833333333608</c:v>
                </c:pt>
                <c:pt idx="1158">
                  <c:v>2009.0972222222508</c:v>
                </c:pt>
                <c:pt idx="1159">
                  <c:v>2009.1111111111404</c:v>
                </c:pt>
                <c:pt idx="1160">
                  <c:v>2009.1250000000293</c:v>
                </c:pt>
                <c:pt idx="1161">
                  <c:v>2009.1388888889178</c:v>
                </c:pt>
                <c:pt idx="1162">
                  <c:v>2009.1527777778072</c:v>
                </c:pt>
                <c:pt idx="1163">
                  <c:v>2009.1666666666961</c:v>
                </c:pt>
                <c:pt idx="1164">
                  <c:v>2009.180555555585</c:v>
                </c:pt>
                <c:pt idx="1165">
                  <c:v>2009.1944444444716</c:v>
                </c:pt>
                <c:pt idx="1166">
                  <c:v>2009.2083333333628</c:v>
                </c:pt>
                <c:pt idx="1167">
                  <c:v>2009.2222222222508</c:v>
                </c:pt>
                <c:pt idx="1168">
                  <c:v>2009.2361111111411</c:v>
                </c:pt>
                <c:pt idx="1169">
                  <c:v>2009.25000000003</c:v>
                </c:pt>
                <c:pt idx="1170">
                  <c:v>2009.2638888889178</c:v>
                </c:pt>
                <c:pt idx="1171">
                  <c:v>2009.2777777778081</c:v>
                </c:pt>
                <c:pt idx="1172">
                  <c:v>2009.2916666666963</c:v>
                </c:pt>
                <c:pt idx="1173">
                  <c:v>2009.3055555555861</c:v>
                </c:pt>
                <c:pt idx="1174">
                  <c:v>2009.319444444473</c:v>
                </c:pt>
                <c:pt idx="1175">
                  <c:v>2009.3333333333612</c:v>
                </c:pt>
                <c:pt idx="1176">
                  <c:v>2009.347222222252</c:v>
                </c:pt>
                <c:pt idx="1177">
                  <c:v>2009.3611111111409</c:v>
                </c:pt>
                <c:pt idx="1178">
                  <c:v>2009.37500000003</c:v>
                </c:pt>
                <c:pt idx="1179">
                  <c:v>2009.3888888889178</c:v>
                </c:pt>
                <c:pt idx="1180">
                  <c:v>2009.4027777778081</c:v>
                </c:pt>
                <c:pt idx="1181">
                  <c:v>2009.4166666666983</c:v>
                </c:pt>
                <c:pt idx="1182">
                  <c:v>2009.4305555555861</c:v>
                </c:pt>
                <c:pt idx="1183">
                  <c:v>2009.4444444444744</c:v>
                </c:pt>
                <c:pt idx="1184">
                  <c:v>2009.4583333333628</c:v>
                </c:pt>
                <c:pt idx="1185">
                  <c:v>2009.4722222222522</c:v>
                </c:pt>
                <c:pt idx="1186">
                  <c:v>2009.4861111111411</c:v>
                </c:pt>
                <c:pt idx="1187">
                  <c:v>2009.50000000003</c:v>
                </c:pt>
                <c:pt idx="1188">
                  <c:v>2009.5138888889178</c:v>
                </c:pt>
                <c:pt idx="1189">
                  <c:v>2009.5277777778081</c:v>
                </c:pt>
                <c:pt idx="1190">
                  <c:v>2009.5416666666979</c:v>
                </c:pt>
                <c:pt idx="1191">
                  <c:v>2009.5555555555861</c:v>
                </c:pt>
                <c:pt idx="1192">
                  <c:v>2009.5694444444746</c:v>
                </c:pt>
                <c:pt idx="1193">
                  <c:v>2009.5833333333617</c:v>
                </c:pt>
                <c:pt idx="1194">
                  <c:v>2009.5972222222524</c:v>
                </c:pt>
                <c:pt idx="1195">
                  <c:v>2009.6111111111409</c:v>
                </c:pt>
                <c:pt idx="1196">
                  <c:v>2009.6250000000302</c:v>
                </c:pt>
                <c:pt idx="1197">
                  <c:v>2009.6388888889192</c:v>
                </c:pt>
                <c:pt idx="1198">
                  <c:v>2009.6527777778078</c:v>
                </c:pt>
                <c:pt idx="1199">
                  <c:v>2009.6666666666981</c:v>
                </c:pt>
                <c:pt idx="1200">
                  <c:v>2009.6805555555859</c:v>
                </c:pt>
                <c:pt idx="1201">
                  <c:v>2009.6944444444732</c:v>
                </c:pt>
                <c:pt idx="1202">
                  <c:v>2009.7083333333628</c:v>
                </c:pt>
                <c:pt idx="1203">
                  <c:v>2009.7222222222526</c:v>
                </c:pt>
                <c:pt idx="1204">
                  <c:v>2009.7361111111427</c:v>
                </c:pt>
                <c:pt idx="1205">
                  <c:v>2009.7500000000305</c:v>
                </c:pt>
                <c:pt idx="1206">
                  <c:v>2009.7638888889194</c:v>
                </c:pt>
                <c:pt idx="1207">
                  <c:v>2009.7777777778083</c:v>
                </c:pt>
                <c:pt idx="1208">
                  <c:v>2009.7916666666981</c:v>
                </c:pt>
                <c:pt idx="1209">
                  <c:v>2009.8055555555861</c:v>
                </c:pt>
                <c:pt idx="1210">
                  <c:v>2009.8194444444748</c:v>
                </c:pt>
                <c:pt idx="1211">
                  <c:v>2009.8333333333624</c:v>
                </c:pt>
                <c:pt idx="1212">
                  <c:v>2009.8472222222529</c:v>
                </c:pt>
                <c:pt idx="1213">
                  <c:v>2009.8611111111418</c:v>
                </c:pt>
                <c:pt idx="1214">
                  <c:v>2009.8750000000307</c:v>
                </c:pt>
                <c:pt idx="1215">
                  <c:v>2009.8888888889196</c:v>
                </c:pt>
                <c:pt idx="1216">
                  <c:v>2009.9027777778085</c:v>
                </c:pt>
                <c:pt idx="1217">
                  <c:v>2009.9166666666995</c:v>
                </c:pt>
                <c:pt idx="1218">
                  <c:v>2009.9305555555875</c:v>
                </c:pt>
                <c:pt idx="1219">
                  <c:v>2009.9444444444748</c:v>
                </c:pt>
                <c:pt idx="1220">
                  <c:v>2009.9583333333642</c:v>
                </c:pt>
                <c:pt idx="1221">
                  <c:v>2009.9722222222529</c:v>
                </c:pt>
                <c:pt idx="1222">
                  <c:v>2009.9861111111431</c:v>
                </c:pt>
                <c:pt idx="1223">
                  <c:v>2010.0000000000309</c:v>
                </c:pt>
                <c:pt idx="1224">
                  <c:v>2010.0138888889198</c:v>
                </c:pt>
                <c:pt idx="1225">
                  <c:v>2010.0277777778099</c:v>
                </c:pt>
                <c:pt idx="1226">
                  <c:v>2010.0416666666981</c:v>
                </c:pt>
                <c:pt idx="1227">
                  <c:v>2010.0555555555877</c:v>
                </c:pt>
                <c:pt idx="1228">
                  <c:v>2010.0694444444748</c:v>
                </c:pt>
                <c:pt idx="1229">
                  <c:v>2010.0833333333628</c:v>
                </c:pt>
                <c:pt idx="1230">
                  <c:v>2010.0972222222529</c:v>
                </c:pt>
                <c:pt idx="1231">
                  <c:v>2010.1111111111422</c:v>
                </c:pt>
                <c:pt idx="1232">
                  <c:v>2010.1250000000312</c:v>
                </c:pt>
                <c:pt idx="1233">
                  <c:v>2010.1388888889198</c:v>
                </c:pt>
                <c:pt idx="1234">
                  <c:v>2010.152777777809</c:v>
                </c:pt>
                <c:pt idx="1235">
                  <c:v>2010.1666666666981</c:v>
                </c:pt>
                <c:pt idx="1236">
                  <c:v>2010.1805555555868</c:v>
                </c:pt>
                <c:pt idx="1237">
                  <c:v>2010.1944444444741</c:v>
                </c:pt>
                <c:pt idx="1238">
                  <c:v>2010.2083333333646</c:v>
                </c:pt>
                <c:pt idx="1239">
                  <c:v>2010.2222222222529</c:v>
                </c:pt>
                <c:pt idx="1240">
                  <c:v>2010.2361111111431</c:v>
                </c:pt>
                <c:pt idx="1241">
                  <c:v>2010.2500000000314</c:v>
                </c:pt>
                <c:pt idx="1242">
                  <c:v>2010.2638888889198</c:v>
                </c:pt>
                <c:pt idx="1243">
                  <c:v>2010.2777777778101</c:v>
                </c:pt>
                <c:pt idx="1244">
                  <c:v>2010.2916666666981</c:v>
                </c:pt>
                <c:pt idx="1245">
                  <c:v>2010.3055555555882</c:v>
                </c:pt>
                <c:pt idx="1246">
                  <c:v>2010.3194444444748</c:v>
                </c:pt>
                <c:pt idx="1247">
                  <c:v>2010.3333333333637</c:v>
                </c:pt>
                <c:pt idx="1248">
                  <c:v>2010.3472222222538</c:v>
                </c:pt>
                <c:pt idx="1249">
                  <c:v>2010.3611111111427</c:v>
                </c:pt>
                <c:pt idx="1250">
                  <c:v>2010.3750000000316</c:v>
                </c:pt>
                <c:pt idx="1251">
                  <c:v>2010.3888888889198</c:v>
                </c:pt>
                <c:pt idx="1252">
                  <c:v>2010.4027777778101</c:v>
                </c:pt>
                <c:pt idx="1253">
                  <c:v>2010.4166666667004</c:v>
                </c:pt>
                <c:pt idx="1254">
                  <c:v>2010.4305555555884</c:v>
                </c:pt>
                <c:pt idx="1255">
                  <c:v>2010.444444444475</c:v>
                </c:pt>
                <c:pt idx="1256">
                  <c:v>2010.4583333333649</c:v>
                </c:pt>
                <c:pt idx="1257">
                  <c:v>2010.472222222254</c:v>
                </c:pt>
                <c:pt idx="1258">
                  <c:v>2010.4861111111431</c:v>
                </c:pt>
                <c:pt idx="1259">
                  <c:v>2010.5000000000318</c:v>
                </c:pt>
                <c:pt idx="1260">
                  <c:v>2010.5138888889198</c:v>
                </c:pt>
                <c:pt idx="1261">
                  <c:v>2010.5277777778101</c:v>
                </c:pt>
                <c:pt idx="1262">
                  <c:v>2010.5416666666997</c:v>
                </c:pt>
                <c:pt idx="1263">
                  <c:v>2010.5555555555886</c:v>
                </c:pt>
                <c:pt idx="1264">
                  <c:v>2010.5694444444753</c:v>
                </c:pt>
                <c:pt idx="1265">
                  <c:v>2010.583333333364</c:v>
                </c:pt>
                <c:pt idx="1266">
                  <c:v>2010.5972222222542</c:v>
                </c:pt>
                <c:pt idx="1267">
                  <c:v>2010.6111111111429</c:v>
                </c:pt>
                <c:pt idx="1268">
                  <c:v>2010.6250000000321</c:v>
                </c:pt>
                <c:pt idx="1269">
                  <c:v>2010.6388888889198</c:v>
                </c:pt>
                <c:pt idx="1270">
                  <c:v>2010.6527777778099</c:v>
                </c:pt>
                <c:pt idx="1271">
                  <c:v>2010.6666666666999</c:v>
                </c:pt>
                <c:pt idx="1272">
                  <c:v>2010.6805555555877</c:v>
                </c:pt>
                <c:pt idx="1273">
                  <c:v>2010.6944444444746</c:v>
                </c:pt>
                <c:pt idx="1274">
                  <c:v>2010.7083333333649</c:v>
                </c:pt>
                <c:pt idx="1275">
                  <c:v>2010.7222222222545</c:v>
                </c:pt>
                <c:pt idx="1276">
                  <c:v>2010.7361111111445</c:v>
                </c:pt>
                <c:pt idx="1277">
                  <c:v>2010.7500000000323</c:v>
                </c:pt>
                <c:pt idx="1278">
                  <c:v>2010.7638888889201</c:v>
                </c:pt>
                <c:pt idx="1279">
                  <c:v>2010.7777777778101</c:v>
                </c:pt>
                <c:pt idx="1280">
                  <c:v>2010.7916666667002</c:v>
                </c:pt>
                <c:pt idx="1281">
                  <c:v>2010.8055555555891</c:v>
                </c:pt>
                <c:pt idx="1282">
                  <c:v>2010.8194444444757</c:v>
                </c:pt>
                <c:pt idx="1283">
                  <c:v>2010.8333333333642</c:v>
                </c:pt>
                <c:pt idx="1284">
                  <c:v>2010.8472222222547</c:v>
                </c:pt>
                <c:pt idx="1285">
                  <c:v>2010.8611111111436</c:v>
                </c:pt>
                <c:pt idx="1286">
                  <c:v>2010.8750000000325</c:v>
                </c:pt>
                <c:pt idx="1287">
                  <c:v>2010.8888888889203</c:v>
                </c:pt>
                <c:pt idx="1288">
                  <c:v>2010.9027777778103</c:v>
                </c:pt>
                <c:pt idx="1289">
                  <c:v>2010.9166666667013</c:v>
                </c:pt>
                <c:pt idx="1290">
                  <c:v>2010.9305555555893</c:v>
                </c:pt>
                <c:pt idx="1291">
                  <c:v>2010.9444444444759</c:v>
                </c:pt>
                <c:pt idx="1292">
                  <c:v>2010.9583333333658</c:v>
                </c:pt>
                <c:pt idx="1293">
                  <c:v>2010.9722222222549</c:v>
                </c:pt>
                <c:pt idx="1294">
                  <c:v>2010.986111111145</c:v>
                </c:pt>
                <c:pt idx="1295">
                  <c:v>2011.0000000000327</c:v>
                </c:pt>
              </c:numCache>
            </c:numRef>
          </c:xVal>
          <c:yVal>
            <c:numRef>
              <c:f>data2_jg!$M$20:$M$1315</c:f>
              <c:numCache>
                <c:formatCode>0.0</c:formatCode>
                <c:ptCount val="1296"/>
                <c:pt idx="0">
                  <c:v>-0.94501130181042658</c:v>
                </c:pt>
                <c:pt idx="1">
                  <c:v>-0.94507305231233163</c:v>
                </c:pt>
                <c:pt idx="2">
                  <c:v>-0.94511258945383259</c:v>
                </c:pt>
                <c:pt idx="3">
                  <c:v>-0.94512991230563614</c:v>
                </c:pt>
                <c:pt idx="4">
                  <c:v>-0.94512502046057656</c:v>
                </c:pt>
                <c:pt idx="5">
                  <c:v>-0.94509791403363341</c:v>
                </c:pt>
                <c:pt idx="6">
                  <c:v>-0.94504859366192784</c:v>
                </c:pt>
                <c:pt idx="7">
                  <c:v>-0.94497706050470565</c:v>
                </c:pt>
                <c:pt idx="8">
                  <c:v>-0.94488331624330835</c:v>
                </c:pt>
                <c:pt idx="9">
                  <c:v>-0.94476736308113651</c:v>
                </c:pt>
                <c:pt idx="10">
                  <c:v>-0.94462920374360071</c:v>
                </c:pt>
                <c:pt idx="11">
                  <c:v>-0.94446884147804733</c:v>
                </c:pt>
                <c:pt idx="12">
                  <c:v>-0.94428628005369541</c:v>
                </c:pt>
                <c:pt idx="13">
                  <c:v>-0.94408152376153798</c:v>
                </c:pt>
                <c:pt idx="14">
                  <c:v>-0.94385457741424583</c:v>
                </c:pt>
                <c:pt idx="15">
                  <c:v>-0.94360544634605381</c:v>
                </c:pt>
                <c:pt idx="16">
                  <c:v>-0.9433341364126322</c:v>
                </c:pt>
                <c:pt idx="17">
                  <c:v>-0.94304065399095605</c:v>
                </c:pt>
                <c:pt idx="18">
                  <c:v>-0.94272500597914877</c:v>
                </c:pt>
                <c:pt idx="19">
                  <c:v>-0.94238719979632046</c:v>
                </c:pt>
                <c:pt idx="20">
                  <c:v>-0.94202724338240162</c:v>
                </c:pt>
                <c:pt idx="21">
                  <c:v>-0.94164514519794251</c:v>
                </c:pt>
                <c:pt idx="22">
                  <c:v>-0.94124091422392842</c:v>
                </c:pt>
                <c:pt idx="23">
                  <c:v>-0.9408145599615565</c:v>
                </c:pt>
                <c:pt idx="24">
                  <c:v>-0.94036609243202451</c:v>
                </c:pt>
                <c:pt idx="25">
                  <c:v>-0.93989552217628425</c:v>
                </c:pt>
                <c:pt idx="26">
                  <c:v>-0.93940286025479902</c:v>
                </c:pt>
                <c:pt idx="27">
                  <c:v>-0.93888811824728569</c:v>
                </c:pt>
                <c:pt idx="28">
                  <c:v>-0.93835130825243718</c:v>
                </c:pt>
                <c:pt idx="29">
                  <c:v>-0.93779244288764252</c:v>
                </c:pt>
                <c:pt idx="30">
                  <c:v>-0.93721153528868861</c:v>
                </c:pt>
                <c:pt idx="31">
                  <c:v>-0.93660859910944971</c:v>
                </c:pt>
                <c:pt idx="32">
                  <c:v>-0.93598364852157145</c:v>
                </c:pt>
                <c:pt idx="33">
                  <c:v>-0.93533669821413035</c:v>
                </c:pt>
                <c:pt idx="34">
                  <c:v>-0.9346677633932976</c:v>
                </c:pt>
                <c:pt idx="35">
                  <c:v>-0.93397685978197231</c:v>
                </c:pt>
                <c:pt idx="36">
                  <c:v>-0.93326400361942063</c:v>
                </c:pt>
                <c:pt idx="37">
                  <c:v>-0.93252921166088698</c:v>
                </c:pt>
                <c:pt idx="38">
                  <c:v>-0.93177250117720178</c:v>
                </c:pt>
                <c:pt idx="39">
                  <c:v>-0.93099388995438381</c:v>
                </c:pt>
                <c:pt idx="40">
                  <c:v>-0.93019339629320763</c:v>
                </c:pt>
                <c:pt idx="41">
                  <c:v>-0.92937103900878515</c:v>
                </c:pt>
                <c:pt idx="42">
                  <c:v>-0.92852683743011699</c:v>
                </c:pt>
                <c:pt idx="43">
                  <c:v>-0.92766081139964185</c:v>
                </c:pt>
                <c:pt idx="44">
                  <c:v>-0.92677298127276897</c:v>
                </c:pt>
                <c:pt idx="45">
                  <c:v>-0.92586336791739987</c:v>
                </c:pt>
                <c:pt idx="46">
                  <c:v>-0.92493199271343662</c:v>
                </c:pt>
                <c:pt idx="47">
                  <c:v>-0.92397887755227881</c:v>
                </c:pt>
                <c:pt idx="48">
                  <c:v>-0.92300404483631049</c:v>
                </c:pt>
                <c:pt idx="49">
                  <c:v>-0.92200751747837906</c:v>
                </c:pt>
                <c:pt idx="50">
                  <c:v>-0.92098931890124158</c:v>
                </c:pt>
                <c:pt idx="51">
                  <c:v>-0.91994947303703301</c:v>
                </c:pt>
                <c:pt idx="52">
                  <c:v>-0.9188880043266876</c:v>
                </c:pt>
                <c:pt idx="53">
                  <c:v>-0.91780493771937577</c:v>
                </c:pt>
                <c:pt idx="54">
                  <c:v>-0.91670029867190972</c:v>
                </c:pt>
                <c:pt idx="55">
                  <c:v>-0.91557411314815262</c:v>
                </c:pt>
                <c:pt idx="56">
                  <c:v>-0.91442640761840088</c:v>
                </c:pt>
                <c:pt idx="57">
                  <c:v>-0.91325720905876551</c:v>
                </c:pt>
                <c:pt idx="58">
                  <c:v>-0.91206654495054007</c:v>
                </c:pt>
                <c:pt idx="59">
                  <c:v>-0.91085444327955378</c:v>
                </c:pt>
                <c:pt idx="60">
                  <c:v>-0.90962093253550724</c:v>
                </c:pt>
                <c:pt idx="61">
                  <c:v>-0.9083660417113093</c:v>
                </c:pt>
                <c:pt idx="62">
                  <c:v>-0.90708980030240294</c:v>
                </c:pt>
                <c:pt idx="63">
                  <c:v>-0.90579223830605171</c:v>
                </c:pt>
                <c:pt idx="64">
                  <c:v>-0.9044733862206531</c:v>
                </c:pt>
                <c:pt idx="65">
                  <c:v>-0.90313327504501451</c:v>
                </c:pt>
                <c:pt idx="66">
                  <c:v>-0.90177193627762442</c:v>
                </c:pt>
                <c:pt idx="67">
                  <c:v>-0.90038940191590966</c:v>
                </c:pt>
                <c:pt idx="68">
                  <c:v>-0.89898570445549364</c:v>
                </c:pt>
                <c:pt idx="69">
                  <c:v>-0.89756087688941799</c:v>
                </c:pt>
                <c:pt idx="70">
                  <c:v>-0.89611495270737918</c:v>
                </c:pt>
                <c:pt idx="71">
                  <c:v>-0.89464796589493456</c:v>
                </c:pt>
                <c:pt idx="72">
                  <c:v>-0.8931599509327065</c:v>
                </c:pt>
                <c:pt idx="73">
                  <c:v>-0.89165094279557178</c:v>
                </c:pt>
                <c:pt idx="74">
                  <c:v>-0.89012097695183545</c:v>
                </c:pt>
                <c:pt idx="75">
                  <c:v>-0.88857008936240456</c:v>
                </c:pt>
                <c:pt idx="76">
                  <c:v>-0.88699831647993865</c:v>
                </c:pt>
                <c:pt idx="77">
                  <c:v>-0.88540569524798918</c:v>
                </c:pt>
                <c:pt idx="78">
                  <c:v>-0.8837922631001397</c:v>
                </c:pt>
                <c:pt idx="79">
                  <c:v>-0.88215805795911872</c:v>
                </c:pt>
                <c:pt idx="80">
                  <c:v>-0.88050311823591243</c:v>
                </c:pt>
                <c:pt idx="81">
                  <c:v>-0.87882748282886258</c:v>
                </c:pt>
                <c:pt idx="82">
                  <c:v>-0.8771311911227444</c:v>
                </c:pt>
                <c:pt idx="83">
                  <c:v>-0.87541428298785251</c:v>
                </c:pt>
                <c:pt idx="84">
                  <c:v>-0.87367679877905668</c:v>
                </c:pt>
                <c:pt idx="85">
                  <c:v>-0.87191877933485185</c:v>
                </c:pt>
                <c:pt idx="86">
                  <c:v>-0.87014026597640415</c:v>
                </c:pt>
                <c:pt idx="87">
                  <c:v>-0.86834130050657599</c:v>
                </c:pt>
                <c:pt idx="88">
                  <c:v>-0.86652192520894067</c:v>
                </c:pt>
                <c:pt idx="89">
                  <c:v>-0.86468218284679754</c:v>
                </c:pt>
                <c:pt idx="90">
                  <c:v>-0.86282211666215813</c:v>
                </c:pt>
                <c:pt idx="91">
                  <c:v>-0.86094177037473241</c:v>
                </c:pt>
                <c:pt idx="92">
                  <c:v>-0.8590411881809018</c:v>
                </c:pt>
                <c:pt idx="93">
                  <c:v>-0.85712041475268275</c:v>
                </c:pt>
                <c:pt idx="94">
                  <c:v>-0.85517949523667258</c:v>
                </c:pt>
                <c:pt idx="95">
                  <c:v>-0.85321847525298744</c:v>
                </c:pt>
                <c:pt idx="96">
                  <c:v>-0.85123740089419764</c:v>
                </c:pt>
                <c:pt idx="97">
                  <c:v>-0.84923631872423411</c:v>
                </c:pt>
                <c:pt idx="98">
                  <c:v>-0.84721527577730449</c:v>
                </c:pt>
                <c:pt idx="99">
                  <c:v>-0.84517431955677813</c:v>
                </c:pt>
                <c:pt idx="100">
                  <c:v>-0.84311349803407365</c:v>
                </c:pt>
                <c:pt idx="101">
                  <c:v>-0.84103285964753294</c:v>
                </c:pt>
                <c:pt idx="102">
                  <c:v>-0.83893245330128241</c:v>
                </c:pt>
                <c:pt idx="103">
                  <c:v>-0.83681232836407782</c:v>
                </c:pt>
                <c:pt idx="104">
                  <c:v>-0.83467253466815339</c:v>
                </c:pt>
                <c:pt idx="105">
                  <c:v>-0.83251312250804022</c:v>
                </c:pt>
                <c:pt idx="106">
                  <c:v>-0.83033414263939465</c:v>
                </c:pt>
                <c:pt idx="107">
                  <c:v>-0.82813564627779623</c:v>
                </c:pt>
                <c:pt idx="108">
                  <c:v>-0.82591768509754659</c:v>
                </c:pt>
                <c:pt idx="109">
                  <c:v>-0.8236803112304627</c:v>
                </c:pt>
                <c:pt idx="110">
                  <c:v>-0.82142357726463655</c:v>
                </c:pt>
                <c:pt idx="111">
                  <c:v>-0.81914753624321324</c:v>
                </c:pt>
                <c:pt idx="112">
                  <c:v>-0.81685224166313364</c:v>
                </c:pt>
                <c:pt idx="113">
                  <c:v>-0.81453774747388574</c:v>
                </c:pt>
                <c:pt idx="114">
                  <c:v>-0.81220410807623056</c:v>
                </c:pt>
                <c:pt idx="115">
                  <c:v>-0.8098513783209268</c:v>
                </c:pt>
                <c:pt idx="116">
                  <c:v>-0.80747961350743824</c:v>
                </c:pt>
                <c:pt idx="117">
                  <c:v>-0.8050888693826348</c:v>
                </c:pt>
                <c:pt idx="118">
                  <c:v>-0.80267920213949184</c:v>
                </c:pt>
                <c:pt idx="119">
                  <c:v>-0.80025066841574699</c:v>
                </c:pt>
                <c:pt idx="120">
                  <c:v>-0.79780332529259601</c:v>
                </c:pt>
                <c:pt idx="121">
                  <c:v>-0.79533723029333125</c:v>
                </c:pt>
                <c:pt idx="122">
                  <c:v>-0.79285244138199751</c:v>
                </c:pt>
                <c:pt idx="123">
                  <c:v>-0.79034901696202964</c:v>
                </c:pt>
                <c:pt idx="124">
                  <c:v>-0.78782701587487691</c:v>
                </c:pt>
                <c:pt idx="125">
                  <c:v>-0.78528649739862155</c:v>
                </c:pt>
                <c:pt idx="126">
                  <c:v>-0.78272752124658862</c:v>
                </c:pt>
                <c:pt idx="127">
                  <c:v>-0.78015014756593659</c:v>
                </c:pt>
                <c:pt idx="128">
                  <c:v>-0.77755443693624782</c:v>
                </c:pt>
                <c:pt idx="129">
                  <c:v>-0.77494045036810455</c:v>
                </c:pt>
                <c:pt idx="130">
                  <c:v>-0.77230824930164699</c:v>
                </c:pt>
                <c:pt idx="131">
                  <c:v>-0.7696578956051473</c:v>
                </c:pt>
                <c:pt idx="132">
                  <c:v>-0.76698945157353438</c:v>
                </c:pt>
                <c:pt idx="133">
                  <c:v>-0.76430297992694107</c:v>
                </c:pt>
                <c:pt idx="134">
                  <c:v>-0.76159854380923508</c:v>
                </c:pt>
                <c:pt idx="135">
                  <c:v>-0.75887620678651946</c:v>
                </c:pt>
                <c:pt idx="136">
                  <c:v>-0.75613603284565001</c:v>
                </c:pt>
                <c:pt idx="137">
                  <c:v>-0.75337808639273052</c:v>
                </c:pt>
                <c:pt idx="138">
                  <c:v>-0.75060243225159406</c:v>
                </c:pt>
                <c:pt idx="139">
                  <c:v>-0.74780913566228113</c:v>
                </c:pt>
                <c:pt idx="140">
                  <c:v>-0.74499826227951182</c:v>
                </c:pt>
                <c:pt idx="141">
                  <c:v>-0.74216987817113145</c:v>
                </c:pt>
                <c:pt idx="142">
                  <c:v>-0.73932404981656952</c:v>
                </c:pt>
                <c:pt idx="143">
                  <c:v>-0.73646084410527091</c:v>
                </c:pt>
                <c:pt idx="144">
                  <c:v>-0.73358032833512199</c:v>
                </c:pt>
                <c:pt idx="145">
                  <c:v>-0.73068257021087435</c:v>
                </c:pt>
                <c:pt idx="146">
                  <c:v>-0.72776763784254705</c:v>
                </c:pt>
                <c:pt idx="147">
                  <c:v>-0.72483559974383305</c:v>
                </c:pt>
                <c:pt idx="148">
                  <c:v>-0.72188652483048299</c:v>
                </c:pt>
                <c:pt idx="149">
                  <c:v>-0.71892048241868811</c:v>
                </c:pt>
                <c:pt idx="150">
                  <c:v>-0.71593754222344663</c:v>
                </c:pt>
                <c:pt idx="151">
                  <c:v>-0.71293777435693451</c:v>
                </c:pt>
                <c:pt idx="152">
                  <c:v>-0.70992124932684963</c:v>
                </c:pt>
                <c:pt idx="153">
                  <c:v>-0.70688803803475442</c:v>
                </c:pt>
                <c:pt idx="154">
                  <c:v>-0.70383821177441364</c:v>
                </c:pt>
                <c:pt idx="155">
                  <c:v>-0.70077184223011857</c:v>
                </c:pt>
                <c:pt idx="156">
                  <c:v>-0.69768900147499469</c:v>
                </c:pt>
                <c:pt idx="157">
                  <c:v>-0.69458976196931699</c:v>
                </c:pt>
                <c:pt idx="158">
                  <c:v>-0.69147419655880615</c:v>
                </c:pt>
                <c:pt idx="159">
                  <c:v>-0.68834237847290458</c:v>
                </c:pt>
                <c:pt idx="160">
                  <c:v>-0.68519438132307264</c:v>
                </c:pt>
                <c:pt idx="161">
                  <c:v>-0.68203027910104319</c:v>
                </c:pt>
                <c:pt idx="162">
                  <c:v>-0.67885014617709283</c:v>
                </c:pt>
                <c:pt idx="163">
                  <c:v>-0.67565405729828887</c:v>
                </c:pt>
                <c:pt idx="164">
                  <c:v>-0.67244208758673063</c:v>
                </c:pt>
                <c:pt idx="165">
                  <c:v>-0.6692143125377924</c:v>
                </c:pt>
                <c:pt idx="166">
                  <c:v>-0.66597080801833852</c:v>
                </c:pt>
                <c:pt idx="167">
                  <c:v>-0.66271165026494605</c:v>
                </c:pt>
                <c:pt idx="168">
                  <c:v>-0.65943691588211151</c:v>
                </c:pt>
                <c:pt idx="169">
                  <c:v>-0.65614668184045322</c:v>
                </c:pt>
                <c:pt idx="170">
                  <c:v>-0.65284102547489786</c:v>
                </c:pt>
                <c:pt idx="171">
                  <c:v>-0.64952002448285762</c:v>
                </c:pt>
                <c:pt idx="172">
                  <c:v>-0.64618375692242291</c:v>
                </c:pt>
                <c:pt idx="173">
                  <c:v>-0.64283230121050705</c:v>
                </c:pt>
                <c:pt idx="174">
                  <c:v>-0.63946573612101432</c:v>
                </c:pt>
                <c:pt idx="175">
                  <c:v>-0.63608414078298359</c:v>
                </c:pt>
                <c:pt idx="176">
                  <c:v>-0.63268759467873414</c:v>
                </c:pt>
                <c:pt idx="177">
                  <c:v>-0.62927617764198962</c:v>
                </c:pt>
                <c:pt idx="178">
                  <c:v>-0.6258499698560076</c:v>
                </c:pt>
                <c:pt idx="179">
                  <c:v>-0.6224090518516957</c:v>
                </c:pt>
                <c:pt idx="180">
                  <c:v>-0.61895350450571063</c:v>
                </c:pt>
                <c:pt idx="181">
                  <c:v>-0.61548340903856791</c:v>
                </c:pt>
                <c:pt idx="182">
                  <c:v>-0.61199884701272622</c:v>
                </c:pt>
                <c:pt idx="183">
                  <c:v>-0.60849990033066914</c:v>
                </c:pt>
                <c:pt idx="184">
                  <c:v>-0.60498665123298567</c:v>
                </c:pt>
                <c:pt idx="185">
                  <c:v>-0.60145918229643469</c:v>
                </c:pt>
                <c:pt idx="186">
                  <c:v>-0.5979175764319995</c:v>
                </c:pt>
                <c:pt idx="187">
                  <c:v>-0.59436191688294826</c:v>
                </c:pt>
                <c:pt idx="188">
                  <c:v>-0.59079228722287269</c:v>
                </c:pt>
                <c:pt idx="189">
                  <c:v>-0.58720877135371452</c:v>
                </c:pt>
                <c:pt idx="190">
                  <c:v>-0.58361145350381494</c:v>
                </c:pt>
                <c:pt idx="191">
                  <c:v>-0.5800004182259112</c:v>
                </c:pt>
                <c:pt idx="192">
                  <c:v>-0.57637575039516664</c:v>
                </c:pt>
                <c:pt idx="193">
                  <c:v>-0.57273753520716852</c:v>
                </c:pt>
                <c:pt idx="194">
                  <c:v>-0.56908585817592405</c:v>
                </c:pt>
                <c:pt idx="195">
                  <c:v>-0.56542080513185555</c:v>
                </c:pt>
                <c:pt idx="196">
                  <c:v>-0.56174246221977875</c:v>
                </c:pt>
                <c:pt idx="197">
                  <c:v>-0.55805091589687794</c:v>
                </c:pt>
                <c:pt idx="198">
                  <c:v>-0.55434625293067963</c:v>
                </c:pt>
                <c:pt idx="199">
                  <c:v>-0.55062856039700525</c:v>
                </c:pt>
                <c:pt idx="200">
                  <c:v>-0.5468979256779295</c:v>
                </c:pt>
                <c:pt idx="201">
                  <c:v>-0.54315443645972816</c:v>
                </c:pt>
                <c:pt idx="202">
                  <c:v>-0.53939818073080636</c:v>
                </c:pt>
                <c:pt idx="203">
                  <c:v>-0.53562924677964685</c:v>
                </c:pt>
                <c:pt idx="204">
                  <c:v>-0.531847723192721</c:v>
                </c:pt>
                <c:pt idx="205">
                  <c:v>-0.52805369885241149</c:v>
                </c:pt>
                <c:pt idx="206">
                  <c:v>-0.52424726293492951</c:v>
                </c:pt>
                <c:pt idx="207">
                  <c:v>-0.52042850490820458</c:v>
                </c:pt>
                <c:pt idx="208">
                  <c:v>-0.51659751452979474</c:v>
                </c:pt>
                <c:pt idx="209">
                  <c:v>-0.51275438184477196</c:v>
                </c:pt>
                <c:pt idx="210">
                  <c:v>-0.50889919718360332</c:v>
                </c:pt>
                <c:pt idx="211">
                  <c:v>-0.50503205116003158</c:v>
                </c:pt>
                <c:pt idx="212">
                  <c:v>-0.50115303466894467</c:v>
                </c:pt>
                <c:pt idx="213">
                  <c:v>-0.49726223888423632</c:v>
                </c:pt>
                <c:pt idx="214">
                  <c:v>-0.49335975525666753</c:v>
                </c:pt>
                <c:pt idx="215">
                  <c:v>-0.48944567551171408</c:v>
                </c:pt>
                <c:pt idx="216">
                  <c:v>-0.48552009164741106</c:v>
                </c:pt>
                <c:pt idx="217">
                  <c:v>-0.48158309593219095</c:v>
                </c:pt>
                <c:pt idx="218">
                  <c:v>-0.47763478090271433</c:v>
                </c:pt>
                <c:pt idx="219">
                  <c:v>-0.47367523936169681</c:v>
                </c:pt>
                <c:pt idx="220">
                  <c:v>-0.46970456437572528</c:v>
                </c:pt>
                <c:pt idx="221">
                  <c:v>-0.46572284927306973</c:v>
                </c:pt>
                <c:pt idx="222">
                  <c:v>-0.46173018764149443</c:v>
                </c:pt>
                <c:pt idx="223">
                  <c:v>-0.45772667332605316</c:v>
                </c:pt>
                <c:pt idx="224">
                  <c:v>-0.45371240042688527</c:v>
                </c:pt>
                <c:pt idx="225">
                  <c:v>-0.44968746329700526</c:v>
                </c:pt>
                <c:pt idx="226">
                  <c:v>-0.44565195654008138</c:v>
                </c:pt>
                <c:pt idx="227">
                  <c:v>-0.44160597500821896</c:v>
                </c:pt>
                <c:pt idx="228">
                  <c:v>-0.43754961379972152</c:v>
                </c:pt>
                <c:pt idx="229">
                  <c:v>-0.43348296825686378</c:v>
                </c:pt>
                <c:pt idx="230">
                  <c:v>-0.42940613396364485</c:v>
                </c:pt>
                <c:pt idx="231">
                  <c:v>-0.42531920674354523</c:v>
                </c:pt>
                <c:pt idx="232">
                  <c:v>-0.42122228265727502</c:v>
                </c:pt>
                <c:pt idx="233">
                  <c:v>-0.41711545800051325</c:v>
                </c:pt>
                <c:pt idx="234">
                  <c:v>-0.41299882930164544</c:v>
                </c:pt>
                <c:pt idx="235">
                  <c:v>-0.4088724933194956</c:v>
                </c:pt>
                <c:pt idx="236">
                  <c:v>-0.40473654704104922</c:v>
                </c:pt>
                <c:pt idx="237">
                  <c:v>-0.40059108767918106</c:v>
                </c:pt>
                <c:pt idx="238">
                  <c:v>-0.39643621267036067</c:v>
                </c:pt>
                <c:pt idx="239">
                  <c:v>-0.39227201967236658</c:v>
                </c:pt>
                <c:pt idx="240">
                  <c:v>-0.38809860656199346</c:v>
                </c:pt>
                <c:pt idx="241">
                  <c:v>-0.3839160714327477</c:v>
                </c:pt>
                <c:pt idx="242">
                  <c:v>-0.37972451259254253</c:v>
                </c:pt>
                <c:pt idx="243">
                  <c:v>-0.37552402856138822</c:v>
                </c:pt>
                <c:pt idx="244">
                  <c:v>-0.37131471806907812</c:v>
                </c:pt>
                <c:pt idx="245">
                  <c:v>-0.36709668005286378</c:v>
                </c:pt>
                <c:pt idx="246">
                  <c:v>-0.36287001365513188</c:v>
                </c:pt>
                <c:pt idx="247">
                  <c:v>-0.3586348182210749</c:v>
                </c:pt>
                <c:pt idx="248">
                  <c:v>-0.35439119329635588</c:v>
                </c:pt>
                <c:pt idx="249">
                  <c:v>-0.35013923862476493</c:v>
                </c:pt>
                <c:pt idx="250">
                  <c:v>-0.34587905414588083</c:v>
                </c:pt>
                <c:pt idx="251">
                  <c:v>-0.34161073999271852</c:v>
                </c:pt>
                <c:pt idx="252">
                  <c:v>-0.33733439648937141</c:v>
                </c:pt>
                <c:pt idx="253">
                  <c:v>-0.33305012414866525</c:v>
                </c:pt>
                <c:pt idx="254">
                  <c:v>-0.32875802366978302</c:v>
                </c:pt>
                <c:pt idx="255">
                  <c:v>-0.32445819593590419</c:v>
                </c:pt>
                <c:pt idx="256">
                  <c:v>-0.32015074201183341</c:v>
                </c:pt>
                <c:pt idx="257">
                  <c:v>-0.31583576314162443</c:v>
                </c:pt>
                <c:pt idx="258">
                  <c:v>-0.31151336074619917</c:v>
                </c:pt>
                <c:pt idx="259">
                  <c:v>-0.30718363642096547</c:v>
                </c:pt>
                <c:pt idx="260">
                  <c:v>-0.30284669193343022</c:v>
                </c:pt>
                <c:pt idx="261">
                  <c:v>-0.29850262922080167</c:v>
                </c:pt>
                <c:pt idx="262">
                  <c:v>-0.29415155038760171</c:v>
                </c:pt>
                <c:pt idx="263">
                  <c:v>-0.28979355770325915</c:v>
                </c:pt>
                <c:pt idx="264">
                  <c:v>-0.28542875359971193</c:v>
                </c:pt>
                <c:pt idx="265">
                  <c:v>-0.28105724066899063</c:v>
                </c:pt>
                <c:pt idx="266">
                  <c:v>-0.27667912166081932</c:v>
                </c:pt>
                <c:pt idx="267">
                  <c:v>-0.27229449948018875</c:v>
                </c:pt>
                <c:pt idx="268">
                  <c:v>-0.26790347718494423</c:v>
                </c:pt>
                <c:pt idx="269">
                  <c:v>-0.26350615798336385</c:v>
                </c:pt>
                <c:pt idx="270">
                  <c:v>-0.25910264523172677</c:v>
                </c:pt>
                <c:pt idx="271">
                  <c:v>-0.25469304243189056</c:v>
                </c:pt>
                <c:pt idx="272">
                  <c:v>-0.25027745322885708</c:v>
                </c:pt>
                <c:pt idx="273">
                  <c:v>-0.24585598140832982</c:v>
                </c:pt>
                <c:pt idx="274">
                  <c:v>-0.24142873089428432</c:v>
                </c:pt>
                <c:pt idx="275">
                  <c:v>-0.23699580574651816</c:v>
                </c:pt>
                <c:pt idx="276">
                  <c:v>-0.23255731015820771</c:v>
                </c:pt>
                <c:pt idx="277">
                  <c:v>-0.22811334845346112</c:v>
                </c:pt>
                <c:pt idx="278">
                  <c:v>-0.22366402508486313</c:v>
                </c:pt>
                <c:pt idx="279">
                  <c:v>-0.21920944463102002</c:v>
                </c:pt>
                <c:pt idx="280">
                  <c:v>-0.21474971179410474</c:v>
                </c:pt>
                <c:pt idx="281">
                  <c:v>-0.21028493139739127</c:v>
                </c:pt>
                <c:pt idx="282">
                  <c:v>-0.20581520838279593</c:v>
                </c:pt>
                <c:pt idx="283">
                  <c:v>-0.20134064780840671</c:v>
                </c:pt>
                <c:pt idx="284">
                  <c:v>-0.19686135484601491</c:v>
                </c:pt>
                <c:pt idx="285">
                  <c:v>-0.19237743477864619</c:v>
                </c:pt>
                <c:pt idx="286">
                  <c:v>-0.1878889929980804</c:v>
                </c:pt>
                <c:pt idx="287">
                  <c:v>-0.18339613500238075</c:v>
                </c:pt>
                <c:pt idx="288">
                  <c:v>-0.17889896639340674</c:v>
                </c:pt>
                <c:pt idx="289">
                  <c:v>-0.17439759287434001</c:v>
                </c:pt>
                <c:pt idx="290">
                  <c:v>-0.16989212024719491</c:v>
                </c:pt>
                <c:pt idx="291">
                  <c:v>-0.16538265441033198</c:v>
                </c:pt>
                <c:pt idx="292">
                  <c:v>-0.1608693013559693</c:v>
                </c:pt>
                <c:pt idx="293">
                  <c:v>-0.15635216716769387</c:v>
                </c:pt>
                <c:pt idx="294">
                  <c:v>-0.15183135801796296</c:v>
                </c:pt>
                <c:pt idx="295">
                  <c:v>-0.14730698016561375</c:v>
                </c:pt>
                <c:pt idx="296">
                  <c:v>-0.14277913995336478</c:v>
                </c:pt>
                <c:pt idx="297">
                  <c:v>-0.13824794380530919</c:v>
                </c:pt>
                <c:pt idx="298">
                  <c:v>-0.13371349822442749</c:v>
                </c:pt>
                <c:pt idx="299">
                  <c:v>-0.12917590979007035</c:v>
                </c:pt>
                <c:pt idx="300">
                  <c:v>-0.1246352851554607</c:v>
                </c:pt>
                <c:pt idx="301">
                  <c:v>-0.12009173104518718</c:v>
                </c:pt>
                <c:pt idx="302">
                  <c:v>-0.11554535425269073</c:v>
                </c:pt>
                <c:pt idx="303">
                  <c:v>-0.11099626163776161</c:v>
                </c:pt>
                <c:pt idx="304">
                  <c:v>-0.10644456012402</c:v>
                </c:pt>
                <c:pt idx="305">
                  <c:v>-0.10189035669640989</c:v>
                </c:pt>
                <c:pt idx="306">
                  <c:v>-9.733375839867825E-2</c:v>
                </c:pt>
                <c:pt idx="307">
                  <c:v>-9.2774872330865274E-2</c:v>
                </c:pt>
                <c:pt idx="308">
                  <c:v>-8.8213805646780011E-2</c:v>
                </c:pt>
                <c:pt idx="309">
                  <c:v>-8.3650665551489617E-2</c:v>
                </c:pt>
                <c:pt idx="310">
                  <c:v>-7.9085559298790936E-2</c:v>
                </c:pt>
                <c:pt idx="311">
                  <c:v>-7.4518594188699244E-2</c:v>
                </c:pt>
                <c:pt idx="312">
                  <c:v>-6.9949877564917107E-2</c:v>
                </c:pt>
                <c:pt idx="313">
                  <c:v>-6.5379516812315394E-2</c:v>
                </c:pt>
                <c:pt idx="314">
                  <c:v>-6.0807619354414442E-2</c:v>
                </c:pt>
                <c:pt idx="315">
                  <c:v>-5.6234292650845882E-2</c:v>
                </c:pt>
                <c:pt idx="316">
                  <c:v>-5.1659644194840738E-2</c:v>
                </c:pt>
                <c:pt idx="317">
                  <c:v>-4.7083781510696164E-2</c:v>
                </c:pt>
                <c:pt idx="318">
                  <c:v>-4.250681215124634E-2</c:v>
                </c:pt>
                <c:pt idx="319">
                  <c:v>-3.7928843695340518E-2</c:v>
                </c:pt>
                <c:pt idx="320">
                  <c:v>-3.3349983745308884E-2</c:v>
                </c:pt>
                <c:pt idx="321">
                  <c:v>-2.8770339924435381E-2</c:v>
                </c:pt>
                <c:pt idx="322">
                  <c:v>-2.4190019874430039E-2</c:v>
                </c:pt>
                <c:pt idx="323">
                  <c:v>-1.9609131252897365E-2</c:v>
                </c:pt>
                <c:pt idx="324">
                  <c:v>-1.5027781730803099E-2</c:v>
                </c:pt>
                <c:pt idx="325">
                  <c:v>-1.0446078989949682E-2</c:v>
                </c:pt>
                <c:pt idx="326">
                  <c:v>-5.8641307204383292E-3</c:v>
                </c:pt>
                <c:pt idx="327">
                  <c:v>-1.2820446181445991E-3</c:v>
                </c:pt>
                <c:pt idx="328">
                  <c:v>3.3000716178187852E-3</c:v>
                </c:pt>
                <c:pt idx="329">
                  <c:v>7.8821102876308197E-3</c:v>
                </c:pt>
                <c:pt idx="330">
                  <c:v>1.246396369329114E-2</c:v>
                </c:pt>
                <c:pt idx="331">
                  <c:v>1.7045524141157266E-2</c:v>
                </c:pt>
                <c:pt idx="332">
                  <c:v>2.1626683944469066E-2</c:v>
                </c:pt>
                <c:pt idx="333">
                  <c:v>2.6207335425886866E-2</c:v>
                </c:pt>
                <c:pt idx="334">
                  <c:v>3.078737092001519E-2</c:v>
                </c:pt>
                <c:pt idx="335">
                  <c:v>3.5366682775940413E-2</c:v>
                </c:pt>
                <c:pt idx="336">
                  <c:v>3.9945163359755204E-2</c:v>
                </c:pt>
                <c:pt idx="337">
                  <c:v>4.4522705057090592E-2</c:v>
                </c:pt>
                <c:pt idx="338">
                  <c:v>4.9099200275647327E-2</c:v>
                </c:pt>
                <c:pt idx="339">
                  <c:v>5.3674541447722816E-2</c:v>
                </c:pt>
                <c:pt idx="340">
                  <c:v>5.8248621032738375E-2</c:v>
                </c:pt>
                <c:pt idx="341">
                  <c:v>6.2821331519767501E-2</c:v>
                </c:pt>
                <c:pt idx="342">
                  <c:v>6.739256543006672E-2</c:v>
                </c:pt>
                <c:pt idx="343">
                  <c:v>7.1962215319593723E-2</c:v>
                </c:pt>
                <c:pt idx="344">
                  <c:v>7.6530173781544905E-2</c:v>
                </c:pt>
                <c:pt idx="345">
                  <c:v>8.109633344886405E-2</c:v>
                </c:pt>
                <c:pt idx="346">
                  <c:v>8.5660586996780072E-2</c:v>
                </c:pt>
                <c:pt idx="347">
                  <c:v>9.022282714532355E-2</c:v>
                </c:pt>
                <c:pt idx="348">
                  <c:v>9.4782946661846182E-2</c:v>
                </c:pt>
                <c:pt idx="349">
                  <c:v>9.9340838363547207E-2</c:v>
                </c:pt>
                <c:pt idx="350">
                  <c:v>0.10389639511998568</c:v>
                </c:pt>
                <c:pt idx="351">
                  <c:v>0.10844950985560599</c:v>
                </c:pt>
                <c:pt idx="352">
                  <c:v>0.11300007555224686</c:v>
                </c:pt>
                <c:pt idx="353">
                  <c:v>0.11754798525166411</c:v>
                </c:pt>
                <c:pt idx="354">
                  <c:v>0.12209313205803803</c:v>
                </c:pt>
                <c:pt idx="355">
                  <c:v>0.12663540914049182</c:v>
                </c:pt>
                <c:pt idx="356">
                  <c:v>0.13117470973559667</c:v>
                </c:pt>
                <c:pt idx="357">
                  <c:v>0.13571092714988814</c:v>
                </c:pt>
                <c:pt idx="358">
                  <c:v>0.1402439547623672</c:v>
                </c:pt>
                <c:pt idx="359">
                  <c:v>0.14477368602700724</c:v>
                </c:pt>
                <c:pt idx="360">
                  <c:v>0.14930001447526825</c:v>
                </c:pt>
                <c:pt idx="361">
                  <c:v>0.15382283371858022</c:v>
                </c:pt>
                <c:pt idx="362">
                  <c:v>0.15834203745086556</c:v>
                </c:pt>
                <c:pt idx="363">
                  <c:v>0.16285751945101937</c:v>
                </c:pt>
                <c:pt idx="364">
                  <c:v>0.16736917358541675</c:v>
                </c:pt>
                <c:pt idx="365">
                  <c:v>0.17187689381040522</c:v>
                </c:pt>
                <c:pt idx="366">
                  <c:v>0.17638057417479377</c:v>
                </c:pt>
                <c:pt idx="367">
                  <c:v>0.18088010882234953</c:v>
                </c:pt>
                <c:pt idx="368">
                  <c:v>0.18537539199427791</c:v>
                </c:pt>
                <c:pt idx="369">
                  <c:v>0.18986631803171669</c:v>
                </c:pt>
                <c:pt idx="370">
                  <c:v>0.19435278137821169</c:v>
                </c:pt>
                <c:pt idx="371">
                  <c:v>0.19883467658220541</c:v>
                </c:pt>
                <c:pt idx="372">
                  <c:v>0.2033118982995076</c:v>
                </c:pt>
                <c:pt idx="373">
                  <c:v>0.20778434129577941</c:v>
                </c:pt>
                <c:pt idx="374">
                  <c:v>0.21225190044899941</c:v>
                </c:pt>
                <c:pt idx="375">
                  <c:v>0.21671447075194025</c:v>
                </c:pt>
                <c:pt idx="376">
                  <c:v>0.2211719473146346</c:v>
                </c:pt>
                <c:pt idx="377">
                  <c:v>0.2256242253668366</c:v>
                </c:pt>
                <c:pt idx="378">
                  <c:v>0.23007120026049441</c:v>
                </c:pt>
                <c:pt idx="379">
                  <c:v>0.23451276747219782</c:v>
                </c:pt>
                <c:pt idx="380">
                  <c:v>0.23894882260564471</c:v>
                </c:pt>
                <c:pt idx="381">
                  <c:v>0.24337926139408922</c:v>
                </c:pt>
                <c:pt idx="382">
                  <c:v>0.24780397970279364</c:v>
                </c:pt>
                <c:pt idx="383">
                  <c:v>0.25222287353147826</c:v>
                </c:pt>
                <c:pt idx="384">
                  <c:v>0.25663583901676379</c:v>
                </c:pt>
                <c:pt idx="385">
                  <c:v>0.26104277243461282</c:v>
                </c:pt>
                <c:pt idx="386">
                  <c:v>0.26544357020276632</c:v>
                </c:pt>
                <c:pt idx="387">
                  <c:v>0.2698381288831832</c:v>
                </c:pt>
                <c:pt idx="388">
                  <c:v>0.27422634518446476</c:v>
                </c:pt>
                <c:pt idx="389">
                  <c:v>0.27860811596429053</c:v>
                </c:pt>
                <c:pt idx="390">
                  <c:v>0.2829833382318318</c:v>
                </c:pt>
                <c:pt idx="391">
                  <c:v>0.28735190915018438</c:v>
                </c:pt>
                <c:pt idx="392">
                  <c:v>0.2917137260387776</c:v>
                </c:pt>
                <c:pt idx="393">
                  <c:v>0.29606868637578954</c:v>
                </c:pt>
                <c:pt idx="394">
                  <c:v>0.30041668780055891</c:v>
                </c:pt>
                <c:pt idx="395">
                  <c:v>0.304757628115986</c:v>
                </c:pt>
                <c:pt idx="396">
                  <c:v>0.30909140529094403</c:v>
                </c:pt>
                <c:pt idx="397">
                  <c:v>0.31341791746266517</c:v>
                </c:pt>
                <c:pt idx="398">
                  <c:v>0.317737062939145</c:v>
                </c:pt>
                <c:pt idx="399">
                  <c:v>0.32204874020152657</c:v>
                </c:pt>
                <c:pt idx="400">
                  <c:v>0.32635284790649188</c:v>
                </c:pt>
                <c:pt idx="401">
                  <c:v>0.33064928488863532</c:v>
                </c:pt>
                <c:pt idx="402">
                  <c:v>0.33493795016285338</c:v>
                </c:pt>
                <c:pt idx="403">
                  <c:v>0.33921874292670612</c:v>
                </c:pt>
                <c:pt idx="404">
                  <c:v>0.34349156256279362</c:v>
                </c:pt>
                <c:pt idx="405">
                  <c:v>0.34775630864112406</c:v>
                </c:pt>
                <c:pt idx="406">
                  <c:v>0.35201288092146227</c:v>
                </c:pt>
                <c:pt idx="407">
                  <c:v>0.35626117935569862</c:v>
                </c:pt>
                <c:pt idx="408">
                  <c:v>0.36050110409019243</c:v>
                </c:pt>
                <c:pt idx="409">
                  <c:v>0.364732555468122</c:v>
                </c:pt>
                <c:pt idx="410">
                  <c:v>0.36895543403182901</c:v>
                </c:pt>
                <c:pt idx="411">
                  <c:v>0.37316964052514984</c:v>
                </c:pt>
                <c:pt idx="412">
                  <c:v>0.37737507589575708</c:v>
                </c:pt>
                <c:pt idx="413">
                  <c:v>0.38157164129747789</c:v>
                </c:pt>
                <c:pt idx="414">
                  <c:v>0.38575923809262708</c:v>
                </c:pt>
                <c:pt idx="415">
                  <c:v>0.38993776785431966</c:v>
                </c:pt>
                <c:pt idx="416">
                  <c:v>0.39410713236878497</c:v>
                </c:pt>
                <c:pt idx="417">
                  <c:v>0.39826723363767652</c:v>
                </c:pt>
                <c:pt idx="418">
                  <c:v>0.40241797388037498</c:v>
                </c:pt>
                <c:pt idx="419">
                  <c:v>0.40655925553628375</c:v>
                </c:pt>
                <c:pt idx="420">
                  <c:v>0.41069098126712905</c:v>
                </c:pt>
                <c:pt idx="421">
                  <c:v>0.41481305395924095</c:v>
                </c:pt>
                <c:pt idx="422">
                  <c:v>0.41892537672583358</c:v>
                </c:pt>
                <c:pt idx="423">
                  <c:v>0.42302785290929623</c:v>
                </c:pt>
                <c:pt idx="424">
                  <c:v>0.42712038608344893</c:v>
                </c:pt>
                <c:pt idx="425">
                  <c:v>0.43120288005581942</c:v>
                </c:pt>
                <c:pt idx="426">
                  <c:v>0.43527523886989888</c:v>
                </c:pt>
                <c:pt idx="427">
                  <c:v>0.43933736680739977</c:v>
                </c:pt>
                <c:pt idx="428">
                  <c:v>0.44338916839050552</c:v>
                </c:pt>
                <c:pt idx="429">
                  <c:v>0.44743054838411417</c:v>
                </c:pt>
                <c:pt idx="430">
                  <c:v>0.45146141179807647</c:v>
                </c:pt>
                <c:pt idx="431">
                  <c:v>0.4554816638894284</c:v>
                </c:pt>
                <c:pt idx="432">
                  <c:v>0.45949121016461847</c:v>
                </c:pt>
                <c:pt idx="433">
                  <c:v>0.46348995638172918</c:v>
                </c:pt>
                <c:pt idx="434">
                  <c:v>0.46747780855269527</c:v>
                </c:pt>
                <c:pt idx="435">
                  <c:v>0.47145467294550175</c:v>
                </c:pt>
                <c:pt idx="436">
                  <c:v>0.47542045608640032</c:v>
                </c:pt>
                <c:pt idx="437">
                  <c:v>0.47937506476210012</c:v>
                </c:pt>
                <c:pt idx="438">
                  <c:v>0.48331840602195714</c:v>
                </c:pt>
                <c:pt idx="439">
                  <c:v>0.48725038718016295</c:v>
                </c:pt>
                <c:pt idx="440">
                  <c:v>0.49117091581791977</c:v>
                </c:pt>
                <c:pt idx="441">
                  <c:v>0.49507989978561612</c:v>
                </c:pt>
                <c:pt idx="442">
                  <c:v>0.49897724720498826</c:v>
                </c:pt>
                <c:pt idx="443">
                  <c:v>0.50286286647128531</c:v>
                </c:pt>
                <c:pt idx="444">
                  <c:v>0.5067366662554178</c:v>
                </c:pt>
                <c:pt idx="445">
                  <c:v>0.51059855550610522</c:v>
                </c:pt>
                <c:pt idx="446">
                  <c:v>0.51444844345201834</c:v>
                </c:pt>
                <c:pt idx="447">
                  <c:v>0.51828623960391129</c:v>
                </c:pt>
                <c:pt idx="448">
                  <c:v>0.52211185375674707</c:v>
                </c:pt>
                <c:pt idx="449">
                  <c:v>0.52592519599181886</c:v>
                </c:pt>
                <c:pt idx="450">
                  <c:v>0.52972617667886668</c:v>
                </c:pt>
                <c:pt idx="451">
                  <c:v>0.53351470647817534</c:v>
                </c:pt>
                <c:pt idx="452">
                  <c:v>0.53729069634268822</c:v>
                </c:pt>
                <c:pt idx="453">
                  <c:v>0.54105405752008429</c:v>
                </c:pt>
                <c:pt idx="454">
                  <c:v>0.54480470155487615</c:v>
                </c:pt>
                <c:pt idx="455">
                  <c:v>0.54854254029048488</c:v>
                </c:pt>
                <c:pt idx="456">
                  <c:v>0.55226748587131058</c:v>
                </c:pt>
                <c:pt idx="457">
                  <c:v>0.55597945074480415</c:v>
                </c:pt>
                <c:pt idx="458">
                  <c:v>0.55967834766351077</c:v>
                </c:pt>
                <c:pt idx="459">
                  <c:v>0.56336408968713569</c:v>
                </c:pt>
                <c:pt idx="460">
                  <c:v>0.56703659018458452</c:v>
                </c:pt>
                <c:pt idx="461">
                  <c:v>0.5706957628359911</c:v>
                </c:pt>
                <c:pt idx="462">
                  <c:v>0.57434152163475372</c:v>
                </c:pt>
                <c:pt idx="463">
                  <c:v>0.57797378088955809</c:v>
                </c:pt>
                <c:pt idx="464">
                  <c:v>0.5815924552263837</c:v>
                </c:pt>
                <c:pt idx="465">
                  <c:v>0.58519745959052061</c:v>
                </c:pt>
                <c:pt idx="466">
                  <c:v>0.58878870924855753</c:v>
                </c:pt>
                <c:pt idx="467">
                  <c:v>0.59236611979038023</c:v>
                </c:pt>
                <c:pt idx="468">
                  <c:v>0.59592960713116205</c:v>
                </c:pt>
                <c:pt idx="469">
                  <c:v>0.59947908751331924</c:v>
                </c:pt>
                <c:pt idx="470">
                  <c:v>0.60301447750850556</c:v>
                </c:pt>
                <c:pt idx="471">
                  <c:v>0.60653569401955065</c:v>
                </c:pt>
                <c:pt idx="472">
                  <c:v>0.61004265428243065</c:v>
                </c:pt>
                <c:pt idx="473">
                  <c:v>0.61353527586820245</c:v>
                </c:pt>
                <c:pt idx="474">
                  <c:v>0.61701347668494555</c:v>
                </c:pt>
                <c:pt idx="475">
                  <c:v>0.62047717497968979</c:v>
                </c:pt>
                <c:pt idx="476">
                  <c:v>0.62392628934033922</c:v>
                </c:pt>
                <c:pt idx="477">
                  <c:v>0.6273607386975848</c:v>
                </c:pt>
                <c:pt idx="478">
                  <c:v>0.6307804423268063</c:v>
                </c:pt>
                <c:pt idx="479">
                  <c:v>0.63418531984997562</c:v>
                </c:pt>
                <c:pt idx="480">
                  <c:v>0.63757529123754164</c:v>
                </c:pt>
                <c:pt idx="481">
                  <c:v>0.64095027681031524</c:v>
                </c:pt>
                <c:pt idx="482">
                  <c:v>0.64431019724133531</c:v>
                </c:pt>
                <c:pt idx="483">
                  <c:v>0.64765497355774271</c:v>
                </c:pt>
                <c:pt idx="484">
                  <c:v>0.65098452714262733</c:v>
                </c:pt>
                <c:pt idx="485">
                  <c:v>0.65429877973688122</c:v>
                </c:pt>
                <c:pt idx="486">
                  <c:v>0.65759765344103827</c:v>
                </c:pt>
                <c:pt idx="487">
                  <c:v>0.66088107071710134</c:v>
                </c:pt>
                <c:pt idx="488">
                  <c:v>0.66414895439036936</c:v>
                </c:pt>
                <c:pt idx="489">
                  <c:v>0.66740122765124743</c:v>
                </c:pt>
                <c:pt idx="490">
                  <c:v>0.67063781405705403</c:v>
                </c:pt>
                <c:pt idx="491">
                  <c:v>0.67385863753381903</c:v>
                </c:pt>
                <c:pt idx="492">
                  <c:v>0.67706362237806617</c:v>
                </c:pt>
                <c:pt idx="493">
                  <c:v>0.68025269325860194</c:v>
                </c:pt>
                <c:pt idx="494">
                  <c:v>0.68342577521827763</c:v>
                </c:pt>
                <c:pt idx="495">
                  <c:v>0.68658279367575459</c:v>
                </c:pt>
                <c:pt idx="496">
                  <c:v>0.68972367442725713</c:v>
                </c:pt>
                <c:pt idx="497">
                  <c:v>0.69284834364831849</c:v>
                </c:pt>
                <c:pt idx="498">
                  <c:v>0.69595672789550711</c:v>
                </c:pt>
                <c:pt idx="499">
                  <c:v>0.6990487541081688</c:v>
                </c:pt>
                <c:pt idx="500">
                  <c:v>0.70212434961012793</c:v>
                </c:pt>
                <c:pt idx="501">
                  <c:v>0.7051834421114066</c:v>
                </c:pt>
                <c:pt idx="502">
                  <c:v>0.70822595970991853</c:v>
                </c:pt>
                <c:pt idx="503">
                  <c:v>0.71125183089316002</c:v>
                </c:pt>
                <c:pt idx="504">
                  <c:v>0.71426098453989062</c:v>
                </c:pt>
                <c:pt idx="505">
                  <c:v>0.71725334992180556</c:v>
                </c:pt>
                <c:pt idx="506">
                  <c:v>0.72022885670520165</c:v>
                </c:pt>
                <c:pt idx="507">
                  <c:v>0.7231874349526185</c:v>
                </c:pt>
                <c:pt idx="508">
                  <c:v>0.7261290151245009</c:v>
                </c:pt>
                <c:pt idx="509">
                  <c:v>0.72905352808081125</c:v>
                </c:pt>
                <c:pt idx="510">
                  <c:v>0.73196090508267742</c:v>
                </c:pt>
                <c:pt idx="511">
                  <c:v>0.73485107779399172</c:v>
                </c:pt>
                <c:pt idx="512">
                  <c:v>0.73772397828302039</c:v>
                </c:pt>
                <c:pt idx="513">
                  <c:v>0.74057953902400953</c:v>
                </c:pt>
                <c:pt idx="514">
                  <c:v>0.74341769289875781</c:v>
                </c:pt>
                <c:pt idx="515">
                  <c:v>0.74623837319820951</c:v>
                </c:pt>
                <c:pt idx="516">
                  <c:v>0.7490415136240085</c:v>
                </c:pt>
                <c:pt idx="517">
                  <c:v>0.75182704829006164</c:v>
                </c:pt>
                <c:pt idx="518">
                  <c:v>0.75459491172409465</c:v>
                </c:pt>
                <c:pt idx="519">
                  <c:v>0.75734503886918092</c:v>
                </c:pt>
                <c:pt idx="520">
                  <c:v>0.76007736508527168</c:v>
                </c:pt>
                <c:pt idx="521">
                  <c:v>0.76279182615072505</c:v>
                </c:pt>
                <c:pt idx="522">
                  <c:v>0.76548835826380102</c:v>
                </c:pt>
                <c:pt idx="523">
                  <c:v>0.76816689804417326</c:v>
                </c:pt>
                <c:pt idx="524">
                  <c:v>0.77082738253441374</c:v>
                </c:pt>
                <c:pt idx="525">
                  <c:v>0.77346974920146949</c:v>
                </c:pt>
                <c:pt idx="526">
                  <c:v>0.77609393593814235</c:v>
                </c:pt>
                <c:pt idx="527">
                  <c:v>0.77869988106453536</c:v>
                </c:pt>
                <c:pt idx="528">
                  <c:v>0.78128752332951112</c:v>
                </c:pt>
                <c:pt idx="529">
                  <c:v>0.78385680191213458</c:v>
                </c:pt>
                <c:pt idx="530">
                  <c:v>0.78640765642309196</c:v>
                </c:pt>
                <c:pt idx="531">
                  <c:v>0.78894002690611764</c:v>
                </c:pt>
                <c:pt idx="532">
                  <c:v>0.7914538538394027</c:v>
                </c:pt>
                <c:pt idx="533">
                  <c:v>0.79394907813699311</c:v>
                </c:pt>
                <c:pt idx="534">
                  <c:v>0.79642564115017622</c:v>
                </c:pt>
                <c:pt idx="535">
                  <c:v>0.79888348466886261</c:v>
                </c:pt>
                <c:pt idx="536">
                  <c:v>0.80132255092295313</c:v>
                </c:pt>
                <c:pt idx="537">
                  <c:v>0.80374278258370035</c:v>
                </c:pt>
                <c:pt idx="538">
                  <c:v>0.80614412276504388</c:v>
                </c:pt>
                <c:pt idx="539">
                  <c:v>0.80852651502496209</c:v>
                </c:pt>
                <c:pt idx="540">
                  <c:v>0.81088990336679423</c:v>
                </c:pt>
                <c:pt idx="541">
                  <c:v>0.81323423224054736</c:v>
                </c:pt>
                <c:pt idx="542">
                  <c:v>0.81555944654421764</c:v>
                </c:pt>
                <c:pt idx="543">
                  <c:v>0.81786549162507283</c:v>
                </c:pt>
                <c:pt idx="544">
                  <c:v>0.82015231328094151</c:v>
                </c:pt>
                <c:pt idx="545">
                  <c:v>0.82241985776149062</c:v>
                </c:pt>
                <c:pt idx="546">
                  <c:v>0.82466807176948165</c:v>
                </c:pt>
                <c:pt idx="547">
                  <c:v>0.82689690246202763</c:v>
                </c:pt>
                <c:pt idx="548">
                  <c:v>0.82910629745183562</c:v>
                </c:pt>
                <c:pt idx="549">
                  <c:v>0.83129620480843591</c:v>
                </c:pt>
                <c:pt idx="550">
                  <c:v>0.83346657305940419</c:v>
                </c:pt>
                <c:pt idx="551">
                  <c:v>0.83561735119157132</c:v>
                </c:pt>
                <c:pt idx="552">
                  <c:v>0.83774848865221963</c:v>
                </c:pt>
                <c:pt idx="553">
                  <c:v>0.83985993535027548</c:v>
                </c:pt>
                <c:pt idx="554">
                  <c:v>0.84195164165748382</c:v>
                </c:pt>
                <c:pt idx="555">
                  <c:v>0.84402355840957599</c:v>
                </c:pt>
                <c:pt idx="556">
                  <c:v>0.8460756369074226</c:v>
                </c:pt>
                <c:pt idx="557">
                  <c:v>0.84810782891818226</c:v>
                </c:pt>
                <c:pt idx="558">
                  <c:v>0.85012008667643313</c:v>
                </c:pt>
                <c:pt idx="559">
                  <c:v>0.8521123628852928</c:v>
                </c:pt>
                <c:pt idx="560">
                  <c:v>0.85408461071753994</c:v>
                </c:pt>
                <c:pt idx="561">
                  <c:v>0.85603678381669857</c:v>
                </c:pt>
                <c:pt idx="562">
                  <c:v>0.85796883629814591</c:v>
                </c:pt>
                <c:pt idx="563">
                  <c:v>0.85988072275017247</c:v>
                </c:pt>
                <c:pt idx="564">
                  <c:v>0.86177239823506668</c:v>
                </c:pt>
                <c:pt idx="565">
                  <c:v>0.86364381829016212</c:v>
                </c:pt>
                <c:pt idx="566">
                  <c:v>0.86549493892887885</c:v>
                </c:pt>
                <c:pt idx="567">
                  <c:v>0.86732571664176783</c:v>
                </c:pt>
                <c:pt idx="568">
                  <c:v>0.86913610839752431</c:v>
                </c:pt>
                <c:pt idx="569">
                  <c:v>0.87092607164400704</c:v>
                </c:pt>
                <c:pt idx="570">
                  <c:v>0.87269556430922868</c:v>
                </c:pt>
                <c:pt idx="571">
                  <c:v>0.87444454480235378</c:v>
                </c:pt>
                <c:pt idx="572">
                  <c:v>0.87617297201467503</c:v>
                </c:pt>
                <c:pt idx="573">
                  <c:v>0.87788080532057211</c:v>
                </c:pt>
                <c:pt idx="574">
                  <c:v>0.87956800457847428</c:v>
                </c:pt>
                <c:pt idx="575">
                  <c:v>0.88123453013180086</c:v>
                </c:pt>
                <c:pt idx="576">
                  <c:v>0.88288034280989725</c:v>
                </c:pt>
                <c:pt idx="577">
                  <c:v>0.8845054039289465</c:v>
                </c:pt>
                <c:pt idx="578">
                  <c:v>0.88610967529289064</c:v>
                </c:pt>
                <c:pt idx="579">
                  <c:v>0.88769311919431571</c:v>
                </c:pt>
                <c:pt idx="580">
                  <c:v>0.88925569841534768</c:v>
                </c:pt>
                <c:pt idx="581">
                  <c:v>0.89079737622852528</c:v>
                </c:pt>
                <c:pt idx="582">
                  <c:v>0.89231811639765768</c:v>
                </c:pt>
                <c:pt idx="583">
                  <c:v>0.89381788317868693</c:v>
                </c:pt>
                <c:pt idx="584">
                  <c:v>0.89529664132051534</c:v>
                </c:pt>
                <c:pt idx="585">
                  <c:v>0.89675435606584464</c:v>
                </c:pt>
                <c:pt idx="586">
                  <c:v>0.8981909931519847</c:v>
                </c:pt>
                <c:pt idx="587">
                  <c:v>0.89960651881166598</c:v>
                </c:pt>
                <c:pt idx="588">
                  <c:v>0.9010008997738308</c:v>
                </c:pt>
                <c:pt idx="589">
                  <c:v>0.90237410326441125</c:v>
                </c:pt>
                <c:pt idx="590">
                  <c:v>0.9037260970071046</c:v>
                </c:pt>
                <c:pt idx="591">
                  <c:v>0.90505684922412999</c:v>
                </c:pt>
                <c:pt idx="592">
                  <c:v>0.90636632863697597</c:v>
                </c:pt>
                <c:pt idx="593">
                  <c:v>0.90765450446713569</c:v>
                </c:pt>
                <c:pt idx="594">
                  <c:v>0.90892134643682765</c:v>
                </c:pt>
                <c:pt idx="595">
                  <c:v>0.91016682476971156</c:v>
                </c:pt>
                <c:pt idx="596">
                  <c:v>0.91139091019158724</c:v>
                </c:pt>
                <c:pt idx="597">
                  <c:v>0.91259357393107754</c:v>
                </c:pt>
                <c:pt idx="598">
                  <c:v>0.91377478772031351</c:v>
                </c:pt>
                <c:pt idx="599">
                  <c:v>0.9149345237955917</c:v>
                </c:pt>
                <c:pt idx="600">
                  <c:v>0.91607275489802908</c:v>
                </c:pt>
                <c:pt idx="601">
                  <c:v>0.91718945427420473</c:v>
                </c:pt>
                <c:pt idx="602">
                  <c:v>0.91828459567678655</c:v>
                </c:pt>
                <c:pt idx="603">
                  <c:v>0.9193581533651507</c:v>
                </c:pt>
                <c:pt idx="604">
                  <c:v>0.92041010210598306</c:v>
                </c:pt>
                <c:pt idx="605">
                  <c:v>0.92144041717387892</c:v>
                </c:pt>
                <c:pt idx="606">
                  <c:v>0.92244907435191192</c:v>
                </c:pt>
                <c:pt idx="607">
                  <c:v>0.92343604993221884</c:v>
                </c:pt>
                <c:pt idx="608">
                  <c:v>0.92440132071654857</c:v>
                </c:pt>
                <c:pt idx="609">
                  <c:v>0.9253448640168016</c:v>
                </c:pt>
                <c:pt idx="610">
                  <c:v>0.92626665765557525</c:v>
                </c:pt>
                <c:pt idx="611">
                  <c:v>0.92716667996667557</c:v>
                </c:pt>
                <c:pt idx="612">
                  <c:v>0.92804490979563448</c:v>
                </c:pt>
                <c:pt idx="613">
                  <c:v>0.92890132650019996</c:v>
                </c:pt>
                <c:pt idx="614">
                  <c:v>0.92973590995082211</c:v>
                </c:pt>
                <c:pt idx="615">
                  <c:v>0.93054864053113362</c:v>
                </c:pt>
                <c:pt idx="616">
                  <c:v>0.93133949913840064</c:v>
                </c:pt>
                <c:pt idx="617">
                  <c:v>0.93210846718397922</c:v>
                </c:pt>
                <c:pt idx="618">
                  <c:v>0.93285552659374826</c:v>
                </c:pt>
                <c:pt idx="619">
                  <c:v>0.93358065980853588</c:v>
                </c:pt>
                <c:pt idx="620">
                  <c:v>0.93428384978453249</c:v>
                </c:pt>
                <c:pt idx="621">
                  <c:v>0.93496507999369194</c:v>
                </c:pt>
                <c:pt idx="622">
                  <c:v>0.93562433442411608</c:v>
                </c:pt>
                <c:pt idx="623">
                  <c:v>0.93626159758043415</c:v>
                </c:pt>
                <c:pt idx="624">
                  <c:v>0.9368768544841708</c:v>
                </c:pt>
                <c:pt idx="625">
                  <c:v>0.93747009067408815</c:v>
                </c:pt>
                <c:pt idx="626">
                  <c:v>0.93804129220653698</c:v>
                </c:pt>
                <c:pt idx="627">
                  <c:v>0.93859044565577465</c:v>
                </c:pt>
                <c:pt idx="628">
                  <c:v>0.939117538114289</c:v>
                </c:pt>
                <c:pt idx="629">
                  <c:v>0.93962255719309695</c:v>
                </c:pt>
                <c:pt idx="630">
                  <c:v>0.94010549102203345</c:v>
                </c:pt>
                <c:pt idx="631">
                  <c:v>0.94056632825003716</c:v>
                </c:pt>
                <c:pt idx="632">
                  <c:v>0.94100505804541534</c:v>
                </c:pt>
                <c:pt idx="633">
                  <c:v>0.94142167009609035</c:v>
                </c:pt>
                <c:pt idx="634">
                  <c:v>0.94181615460985324</c:v>
                </c:pt>
                <c:pt idx="635">
                  <c:v>0.94218850231459006</c:v>
                </c:pt>
                <c:pt idx="636">
                  <c:v>0.94253870445849475</c:v>
                </c:pt>
                <c:pt idx="637">
                  <c:v>0.94286675281028354</c:v>
                </c:pt>
                <c:pt idx="638">
                  <c:v>0.94317263965938136</c:v>
                </c:pt>
                <c:pt idx="639">
                  <c:v>0.94345635781610449</c:v>
                </c:pt>
                <c:pt idx="640">
                  <c:v>0.9437179006118348</c:v>
                </c:pt>
                <c:pt idx="641">
                  <c:v>0.94395726189916829</c:v>
                </c:pt>
                <c:pt idx="642">
                  <c:v>0.94417443605206564</c:v>
                </c:pt>
                <c:pt idx="643">
                  <c:v>0.94436941796598162</c:v>
                </c:pt>
                <c:pt idx="644">
                  <c:v>0.94454220305798708</c:v>
                </c:pt>
                <c:pt idx="645">
                  <c:v>0.94469278726687489</c:v>
                </c:pt>
                <c:pt idx="646">
                  <c:v>0.94482116705325414</c:v>
                </c:pt>
                <c:pt idx="647">
                  <c:v>0.94492733939963902</c:v>
                </c:pt>
                <c:pt idx="648">
                  <c:v>0.94501130181051296</c:v>
                </c:pt>
                <c:pt idx="649">
                  <c:v>0.94507305231239214</c:v>
                </c:pt>
                <c:pt idx="650">
                  <c:v>0.94511258945386656</c:v>
                </c:pt>
                <c:pt idx="651">
                  <c:v>0.94512991230564336</c:v>
                </c:pt>
                <c:pt idx="652">
                  <c:v>0.94512502046055713</c:v>
                </c:pt>
                <c:pt idx="653">
                  <c:v>0.94509791403358889</c:v>
                </c:pt>
                <c:pt idx="654">
                  <c:v>0.94504859366185723</c:v>
                </c:pt>
                <c:pt idx="655">
                  <c:v>0.94497706050460772</c:v>
                </c:pt>
                <c:pt idx="656">
                  <c:v>0.94488331624318533</c:v>
                </c:pt>
                <c:pt idx="657">
                  <c:v>0.94476736308098697</c:v>
                </c:pt>
                <c:pt idx="658">
                  <c:v>0.94462920374342485</c:v>
                </c:pt>
                <c:pt idx="659">
                  <c:v>0.94446884147784516</c:v>
                </c:pt>
                <c:pt idx="660">
                  <c:v>0.9442862800534666</c:v>
                </c:pt>
                <c:pt idx="661">
                  <c:v>0.94408152376128351</c:v>
                </c:pt>
                <c:pt idx="662">
                  <c:v>0.94385457741396561</c:v>
                </c:pt>
                <c:pt idx="663">
                  <c:v>0.94360544634574706</c:v>
                </c:pt>
                <c:pt idx="664">
                  <c:v>0.94333413641229924</c:v>
                </c:pt>
                <c:pt idx="665">
                  <c:v>0.943040653990598</c:v>
                </c:pt>
                <c:pt idx="666">
                  <c:v>0.94272500597876363</c:v>
                </c:pt>
                <c:pt idx="667">
                  <c:v>0.94238719979590935</c:v>
                </c:pt>
                <c:pt idx="668">
                  <c:v>0.9420272433819642</c:v>
                </c:pt>
                <c:pt idx="669">
                  <c:v>0.9416451451974801</c:v>
                </c:pt>
                <c:pt idx="670">
                  <c:v>0.94124091422343914</c:v>
                </c:pt>
                <c:pt idx="671">
                  <c:v>0.94081455996104069</c:v>
                </c:pt>
                <c:pt idx="672">
                  <c:v>0.94036609243148284</c:v>
                </c:pt>
                <c:pt idx="673">
                  <c:v>0.93989552217571681</c:v>
                </c:pt>
                <c:pt idx="674">
                  <c:v>0.93940286025420527</c:v>
                </c:pt>
                <c:pt idx="675">
                  <c:v>0.93888811824666552</c:v>
                </c:pt>
                <c:pt idx="676">
                  <c:v>0.93835130825179169</c:v>
                </c:pt>
                <c:pt idx="677">
                  <c:v>0.93779244288697095</c:v>
                </c:pt>
                <c:pt idx="678">
                  <c:v>0.9372115352879905</c:v>
                </c:pt>
                <c:pt idx="679">
                  <c:v>0.93660859910872662</c:v>
                </c:pt>
                <c:pt idx="680">
                  <c:v>0.93598364852082161</c:v>
                </c:pt>
                <c:pt idx="681">
                  <c:v>0.93533669821335486</c:v>
                </c:pt>
                <c:pt idx="682">
                  <c:v>0.93466776339249569</c:v>
                </c:pt>
                <c:pt idx="683">
                  <c:v>0.93397685978114509</c:v>
                </c:pt>
                <c:pt idx="684">
                  <c:v>0.93326400361856743</c:v>
                </c:pt>
                <c:pt idx="685">
                  <c:v>0.93252921166000768</c:v>
                </c:pt>
                <c:pt idx="686">
                  <c:v>0.93177250117629751</c:v>
                </c:pt>
                <c:pt idx="687">
                  <c:v>0.93099388995345322</c:v>
                </c:pt>
                <c:pt idx="688">
                  <c:v>0.93019339629225117</c:v>
                </c:pt>
                <c:pt idx="689">
                  <c:v>0.9293710390078026</c:v>
                </c:pt>
                <c:pt idx="690">
                  <c:v>0.92852683742910913</c:v>
                </c:pt>
                <c:pt idx="691">
                  <c:v>0.9276608113986089</c:v>
                </c:pt>
                <c:pt idx="692">
                  <c:v>0.92677298127171037</c:v>
                </c:pt>
                <c:pt idx="693">
                  <c:v>0.92586336791631485</c:v>
                </c:pt>
                <c:pt idx="694">
                  <c:v>0.92493199271232551</c:v>
                </c:pt>
                <c:pt idx="695">
                  <c:v>0.92397887755114261</c:v>
                </c:pt>
                <c:pt idx="696">
                  <c:v>0.92300404483514953</c:v>
                </c:pt>
                <c:pt idx="697">
                  <c:v>0.92200751747719134</c:v>
                </c:pt>
                <c:pt idx="698">
                  <c:v>0.92098931890002855</c:v>
                </c:pt>
                <c:pt idx="699">
                  <c:v>0.91994947303579511</c:v>
                </c:pt>
                <c:pt idx="700">
                  <c:v>0.91888800432542361</c:v>
                </c:pt>
                <c:pt idx="701">
                  <c:v>0.91780493771808636</c:v>
                </c:pt>
                <c:pt idx="702">
                  <c:v>0.91670029867059621</c:v>
                </c:pt>
                <c:pt idx="703">
                  <c:v>0.9155741131468127</c:v>
                </c:pt>
                <c:pt idx="704">
                  <c:v>0.91442640761703486</c:v>
                </c:pt>
                <c:pt idx="705">
                  <c:v>0.91325720905737451</c:v>
                </c:pt>
                <c:pt idx="706">
                  <c:v>0.9120665449491242</c:v>
                </c:pt>
                <c:pt idx="707">
                  <c:v>0.91085444327811238</c:v>
                </c:pt>
                <c:pt idx="708">
                  <c:v>0.90962093253404031</c:v>
                </c:pt>
                <c:pt idx="709">
                  <c:v>0.90836604170981783</c:v>
                </c:pt>
                <c:pt idx="710">
                  <c:v>0.90708980030088671</c:v>
                </c:pt>
                <c:pt idx="711">
                  <c:v>0.9057922383045105</c:v>
                </c:pt>
                <c:pt idx="712">
                  <c:v>0.90447338621908702</c:v>
                </c:pt>
                <c:pt idx="713">
                  <c:v>0.90313327504342278</c:v>
                </c:pt>
                <c:pt idx="714">
                  <c:v>0.90177193627600771</c:v>
                </c:pt>
                <c:pt idx="715">
                  <c:v>0.90038940191426775</c:v>
                </c:pt>
                <c:pt idx="716">
                  <c:v>0.89898570445382653</c:v>
                </c:pt>
                <c:pt idx="717">
                  <c:v>0.89756087688772568</c:v>
                </c:pt>
                <c:pt idx="718">
                  <c:v>0.89611495270566177</c:v>
                </c:pt>
                <c:pt idx="719">
                  <c:v>0.89464796589319362</c:v>
                </c:pt>
                <c:pt idx="720">
                  <c:v>0.89315995093094047</c:v>
                </c:pt>
                <c:pt idx="721">
                  <c:v>0.89165094279378065</c:v>
                </c:pt>
                <c:pt idx="722">
                  <c:v>0.8901209769500199</c:v>
                </c:pt>
                <c:pt idx="723">
                  <c:v>0.88857008936056459</c:v>
                </c:pt>
                <c:pt idx="724">
                  <c:v>0.8869983164780747</c:v>
                </c:pt>
                <c:pt idx="725">
                  <c:v>0.88540569524609969</c:v>
                </c:pt>
                <c:pt idx="726">
                  <c:v>0.88379226309822523</c:v>
                </c:pt>
                <c:pt idx="727">
                  <c:v>0.88215805795718005</c:v>
                </c:pt>
                <c:pt idx="728">
                  <c:v>0.88050311823394989</c:v>
                </c:pt>
                <c:pt idx="729">
                  <c:v>0.87882748282687528</c:v>
                </c:pt>
                <c:pt idx="730">
                  <c:v>0.87713119112073323</c:v>
                </c:pt>
                <c:pt idx="731">
                  <c:v>0.87541428298581769</c:v>
                </c:pt>
                <c:pt idx="732">
                  <c:v>0.87367679877699678</c:v>
                </c:pt>
                <c:pt idx="733">
                  <c:v>0.87191877933276751</c:v>
                </c:pt>
                <c:pt idx="734">
                  <c:v>0.87014026597429561</c:v>
                </c:pt>
                <c:pt idx="735">
                  <c:v>0.86834130050444325</c:v>
                </c:pt>
                <c:pt idx="736">
                  <c:v>0.86652192520678462</c:v>
                </c:pt>
                <c:pt idx="737">
                  <c:v>0.86468218284461706</c:v>
                </c:pt>
                <c:pt idx="738">
                  <c:v>0.86282211665995379</c:v>
                </c:pt>
                <c:pt idx="739">
                  <c:v>0.86094177037250452</c:v>
                </c:pt>
                <c:pt idx="740">
                  <c:v>0.85904118817864972</c:v>
                </c:pt>
                <c:pt idx="741">
                  <c:v>0.85712041475040812</c:v>
                </c:pt>
                <c:pt idx="742">
                  <c:v>0.8551794952343732</c:v>
                </c:pt>
                <c:pt idx="743">
                  <c:v>0.85321847525066352</c:v>
                </c:pt>
                <c:pt idx="744">
                  <c:v>0.85123740089185052</c:v>
                </c:pt>
                <c:pt idx="745">
                  <c:v>0.84923631872186356</c:v>
                </c:pt>
                <c:pt idx="746">
                  <c:v>0.84721527577491096</c:v>
                </c:pt>
                <c:pt idx="747">
                  <c:v>0.84517431955436062</c:v>
                </c:pt>
                <c:pt idx="748">
                  <c:v>0.84311349803163249</c:v>
                </c:pt>
                <c:pt idx="749">
                  <c:v>0.84103285964506913</c:v>
                </c:pt>
                <c:pt idx="750">
                  <c:v>0.83893245329879562</c:v>
                </c:pt>
                <c:pt idx="751">
                  <c:v>0.83681232836156738</c:v>
                </c:pt>
                <c:pt idx="752">
                  <c:v>0.83467253466561875</c:v>
                </c:pt>
                <c:pt idx="753">
                  <c:v>0.8325131225054837</c:v>
                </c:pt>
                <c:pt idx="754">
                  <c:v>0.8303341426368146</c:v>
                </c:pt>
                <c:pt idx="755">
                  <c:v>0.82813564627519365</c:v>
                </c:pt>
                <c:pt idx="756">
                  <c:v>0.82591768509492136</c:v>
                </c:pt>
                <c:pt idx="757">
                  <c:v>0.8236803112278146</c:v>
                </c:pt>
                <c:pt idx="758">
                  <c:v>0.82142357726196458</c:v>
                </c:pt>
                <c:pt idx="759">
                  <c:v>0.81914753624051972</c:v>
                </c:pt>
                <c:pt idx="760">
                  <c:v>0.81685224166041692</c:v>
                </c:pt>
                <c:pt idx="761">
                  <c:v>0.81453774747114549</c:v>
                </c:pt>
                <c:pt idx="762">
                  <c:v>0.81220410807346932</c:v>
                </c:pt>
                <c:pt idx="763">
                  <c:v>0.80985137831814291</c:v>
                </c:pt>
                <c:pt idx="764">
                  <c:v>0.8074796135046316</c:v>
                </c:pt>
                <c:pt idx="765">
                  <c:v>0.80508886937980662</c:v>
                </c:pt>
                <c:pt idx="766">
                  <c:v>0.8026792021366399</c:v>
                </c:pt>
                <c:pt idx="767">
                  <c:v>0.80025066841287362</c:v>
                </c:pt>
                <c:pt idx="768">
                  <c:v>0.79780332528970055</c:v>
                </c:pt>
                <c:pt idx="769">
                  <c:v>0.7953372302904137</c:v>
                </c:pt>
                <c:pt idx="770">
                  <c:v>0.79285244137905753</c:v>
                </c:pt>
                <c:pt idx="771">
                  <c:v>0.79034901695906812</c:v>
                </c:pt>
                <c:pt idx="772">
                  <c:v>0.78782701587189263</c:v>
                </c:pt>
                <c:pt idx="773">
                  <c:v>0.78528649739561596</c:v>
                </c:pt>
                <c:pt idx="774">
                  <c:v>0.78272752124356104</c:v>
                </c:pt>
                <c:pt idx="775">
                  <c:v>0.78015014756288825</c:v>
                </c:pt>
                <c:pt idx="776">
                  <c:v>0.77755443693317861</c:v>
                </c:pt>
                <c:pt idx="777">
                  <c:v>0.7749404503650128</c:v>
                </c:pt>
                <c:pt idx="778">
                  <c:v>0.77230824929853481</c:v>
                </c:pt>
                <c:pt idx="779">
                  <c:v>0.76965789560201192</c:v>
                </c:pt>
                <c:pt idx="780">
                  <c:v>0.76698945157037857</c:v>
                </c:pt>
                <c:pt idx="781">
                  <c:v>0.7643029799237645</c:v>
                </c:pt>
                <c:pt idx="782">
                  <c:v>0.76159854380603687</c:v>
                </c:pt>
                <c:pt idx="783">
                  <c:v>0.75887620678330026</c:v>
                </c:pt>
                <c:pt idx="784">
                  <c:v>0.75613603284240993</c:v>
                </c:pt>
                <c:pt idx="785">
                  <c:v>0.75337808638946935</c:v>
                </c:pt>
                <c:pt idx="786">
                  <c:v>0.75060243224831213</c:v>
                </c:pt>
                <c:pt idx="787">
                  <c:v>0.74780913565897866</c:v>
                </c:pt>
                <c:pt idx="788">
                  <c:v>0.74499826227618771</c:v>
                </c:pt>
                <c:pt idx="789">
                  <c:v>0.74216987816778723</c:v>
                </c:pt>
                <c:pt idx="790">
                  <c:v>0.73932404981320454</c:v>
                </c:pt>
                <c:pt idx="791">
                  <c:v>0.73646084410188661</c:v>
                </c:pt>
                <c:pt idx="792">
                  <c:v>0.73358032833171638</c:v>
                </c:pt>
                <c:pt idx="793">
                  <c:v>0.73068257020744853</c:v>
                </c:pt>
                <c:pt idx="794">
                  <c:v>0.72776763783910214</c:v>
                </c:pt>
                <c:pt idx="795">
                  <c:v>0.72483559974036749</c:v>
                </c:pt>
                <c:pt idx="796">
                  <c:v>0.72188652482699656</c:v>
                </c:pt>
                <c:pt idx="797">
                  <c:v>0.71892048241518192</c:v>
                </c:pt>
                <c:pt idx="798">
                  <c:v>0.71593754221992068</c:v>
                </c:pt>
                <c:pt idx="799">
                  <c:v>0.71293777435338934</c:v>
                </c:pt>
                <c:pt idx="800">
                  <c:v>0.70992124932328449</c:v>
                </c:pt>
                <c:pt idx="801">
                  <c:v>0.70688803803116884</c:v>
                </c:pt>
                <c:pt idx="802">
                  <c:v>0.70383821177080963</c:v>
                </c:pt>
                <c:pt idx="803">
                  <c:v>0.70077184222649469</c:v>
                </c:pt>
                <c:pt idx="804">
                  <c:v>0.6976890014713516</c:v>
                </c:pt>
                <c:pt idx="805">
                  <c:v>0.69458976196565381</c:v>
                </c:pt>
                <c:pt idx="806">
                  <c:v>0.69147419655512354</c:v>
                </c:pt>
                <c:pt idx="807">
                  <c:v>0.6883423784692041</c:v>
                </c:pt>
                <c:pt idx="808">
                  <c:v>0.68519438131935151</c:v>
                </c:pt>
                <c:pt idx="809">
                  <c:v>0.68203027909730429</c:v>
                </c:pt>
                <c:pt idx="810">
                  <c:v>0.67885014617333528</c:v>
                </c:pt>
                <c:pt idx="811">
                  <c:v>0.675654057294513</c:v>
                </c:pt>
                <c:pt idx="812">
                  <c:v>0.672442087582935</c:v>
                </c:pt>
                <c:pt idx="813">
                  <c:v>0.66921431253397912</c:v>
                </c:pt>
                <c:pt idx="814">
                  <c:v>0.6659708080145067</c:v>
                </c:pt>
                <c:pt idx="815">
                  <c:v>0.66271165026109558</c:v>
                </c:pt>
                <c:pt idx="816">
                  <c:v>0.65943691587824249</c:v>
                </c:pt>
                <c:pt idx="817">
                  <c:v>0.65614668183656599</c:v>
                </c:pt>
                <c:pt idx="818">
                  <c:v>0.65284102547099165</c:v>
                </c:pt>
                <c:pt idx="819">
                  <c:v>0.64952002447893453</c:v>
                </c:pt>
                <c:pt idx="820">
                  <c:v>0.64618375691848295</c:v>
                </c:pt>
                <c:pt idx="821">
                  <c:v>0.64283230120654744</c:v>
                </c:pt>
                <c:pt idx="822">
                  <c:v>0.63946573611703761</c:v>
                </c:pt>
                <c:pt idx="823">
                  <c:v>0.63608414077898923</c:v>
                </c:pt>
                <c:pt idx="824">
                  <c:v>0.63268759467472124</c:v>
                </c:pt>
                <c:pt idx="825">
                  <c:v>0.6292761776379594</c:v>
                </c:pt>
                <c:pt idx="826">
                  <c:v>0.62584996985196051</c:v>
                </c:pt>
                <c:pt idx="827">
                  <c:v>0.62240905184763096</c:v>
                </c:pt>
                <c:pt idx="828">
                  <c:v>0.61895350450162911</c:v>
                </c:pt>
                <c:pt idx="829">
                  <c:v>0.61548340903446952</c:v>
                </c:pt>
                <c:pt idx="830">
                  <c:v>0.61199884700861085</c:v>
                </c:pt>
                <c:pt idx="831">
                  <c:v>0.60849990032653711</c:v>
                </c:pt>
                <c:pt idx="832">
                  <c:v>0.60498665122883677</c:v>
                </c:pt>
                <c:pt idx="833">
                  <c:v>0.60145918229226758</c:v>
                </c:pt>
                <c:pt idx="834">
                  <c:v>0.59791757642781729</c:v>
                </c:pt>
                <c:pt idx="835">
                  <c:v>0.59436191687874951</c:v>
                </c:pt>
                <c:pt idx="836">
                  <c:v>0.59079228721865651</c:v>
                </c:pt>
                <c:pt idx="837">
                  <c:v>0.58720877134948291</c:v>
                </c:pt>
                <c:pt idx="838">
                  <c:v>0.58361145349956722</c:v>
                </c:pt>
                <c:pt idx="839">
                  <c:v>0.5800004182216465</c:v>
                </c:pt>
                <c:pt idx="840">
                  <c:v>0.57637575039088784</c:v>
                </c:pt>
                <c:pt idx="841">
                  <c:v>0.57273753520287263</c:v>
                </c:pt>
                <c:pt idx="842">
                  <c:v>0.56908585817161195</c:v>
                </c:pt>
                <c:pt idx="843">
                  <c:v>0.56542080512752779</c:v>
                </c:pt>
                <c:pt idx="844">
                  <c:v>0.561742462215435</c:v>
                </c:pt>
                <c:pt idx="845">
                  <c:v>0.55805091589251898</c:v>
                </c:pt>
                <c:pt idx="846">
                  <c:v>0.55434625292630479</c:v>
                </c:pt>
                <c:pt idx="847">
                  <c:v>0.55062856039261576</c:v>
                </c:pt>
                <c:pt idx="848">
                  <c:v>0.54689792567352591</c:v>
                </c:pt>
                <c:pt idx="849">
                  <c:v>0.54315443645530903</c:v>
                </c:pt>
                <c:pt idx="850">
                  <c:v>0.53939818072637147</c:v>
                </c:pt>
                <c:pt idx="851">
                  <c:v>0.53562924677519719</c:v>
                </c:pt>
                <c:pt idx="852">
                  <c:v>0.53184772318825635</c:v>
                </c:pt>
                <c:pt idx="853">
                  <c:v>0.52805369884793196</c:v>
                </c:pt>
                <c:pt idx="854">
                  <c:v>0.52424726293043578</c:v>
                </c:pt>
                <c:pt idx="855">
                  <c:v>0.5204285049036963</c:v>
                </c:pt>
                <c:pt idx="856">
                  <c:v>0.51659751452527281</c:v>
                </c:pt>
                <c:pt idx="857">
                  <c:v>0.51275438184023403</c:v>
                </c:pt>
                <c:pt idx="858">
                  <c:v>0.50889919717905263</c:v>
                </c:pt>
                <c:pt idx="859">
                  <c:v>0.5050320511554659</c:v>
                </c:pt>
                <c:pt idx="860">
                  <c:v>0.50115303466436478</c:v>
                </c:pt>
                <c:pt idx="861">
                  <c:v>0.49726223887964377</c:v>
                </c:pt>
                <c:pt idx="862">
                  <c:v>0.49335975525206105</c:v>
                </c:pt>
                <c:pt idx="863">
                  <c:v>0.489445675507094</c:v>
                </c:pt>
                <c:pt idx="864">
                  <c:v>0.48552009164277726</c:v>
                </c:pt>
                <c:pt idx="865">
                  <c:v>0.48158309592754472</c:v>
                </c:pt>
                <c:pt idx="866">
                  <c:v>0.47763478089805383</c:v>
                </c:pt>
                <c:pt idx="867">
                  <c:v>0.47367523935702421</c:v>
                </c:pt>
                <c:pt idx="868">
                  <c:v>0.4697045643710383</c:v>
                </c:pt>
                <c:pt idx="869">
                  <c:v>0.46572284926836932</c:v>
                </c:pt>
                <c:pt idx="870">
                  <c:v>0.46173018763678175</c:v>
                </c:pt>
                <c:pt idx="871">
                  <c:v>0.45772667332132772</c:v>
                </c:pt>
                <c:pt idx="872">
                  <c:v>0.4537124004221475</c:v>
                </c:pt>
                <c:pt idx="873">
                  <c:v>0.44968746329225506</c:v>
                </c:pt>
                <c:pt idx="874">
                  <c:v>0.44565195653531914</c:v>
                </c:pt>
                <c:pt idx="875">
                  <c:v>0.44160597500344423</c:v>
                </c:pt>
                <c:pt idx="876">
                  <c:v>0.43754961379493496</c:v>
                </c:pt>
                <c:pt idx="877">
                  <c:v>0.43348296825206445</c:v>
                </c:pt>
                <c:pt idx="878">
                  <c:v>0.42940613395883265</c:v>
                </c:pt>
                <c:pt idx="879">
                  <c:v>0.42531920673872181</c:v>
                </c:pt>
                <c:pt idx="880">
                  <c:v>0.42122228265243988</c:v>
                </c:pt>
                <c:pt idx="881">
                  <c:v>0.41711545799566713</c:v>
                </c:pt>
                <c:pt idx="882">
                  <c:v>0.41299882929678722</c:v>
                </c:pt>
                <c:pt idx="883">
                  <c:v>0.40887249331462711</c:v>
                </c:pt>
                <c:pt idx="884">
                  <c:v>0.40473654703616863</c:v>
                </c:pt>
                <c:pt idx="885">
                  <c:v>0.40059108767429008</c:v>
                </c:pt>
                <c:pt idx="886">
                  <c:v>0.39643621266545798</c:v>
                </c:pt>
                <c:pt idx="887">
                  <c:v>0.3922720196674524</c:v>
                </c:pt>
                <c:pt idx="888">
                  <c:v>0.38809860655706924</c:v>
                </c:pt>
                <c:pt idx="889">
                  <c:v>0.38391607142781248</c:v>
                </c:pt>
                <c:pt idx="890">
                  <c:v>0.37972451258759637</c:v>
                </c:pt>
                <c:pt idx="891">
                  <c:v>0.37552402855643191</c:v>
                </c:pt>
                <c:pt idx="892">
                  <c:v>0.37131471806411215</c:v>
                </c:pt>
                <c:pt idx="893">
                  <c:v>0.36709668004788676</c:v>
                </c:pt>
                <c:pt idx="894">
                  <c:v>0.36287001365014543</c:v>
                </c:pt>
                <c:pt idx="895">
                  <c:v>0.35863481821607801</c:v>
                </c:pt>
                <c:pt idx="896">
                  <c:v>0.35439119329134838</c:v>
                </c:pt>
                <c:pt idx="897">
                  <c:v>0.35013923861974833</c:v>
                </c:pt>
                <c:pt idx="898">
                  <c:v>0.34587905414085462</c:v>
                </c:pt>
                <c:pt idx="899">
                  <c:v>0.34161073998768293</c:v>
                </c:pt>
                <c:pt idx="900">
                  <c:v>0.33733439648432612</c:v>
                </c:pt>
                <c:pt idx="901">
                  <c:v>0.33305012414361157</c:v>
                </c:pt>
                <c:pt idx="902">
                  <c:v>0.3287580236647194</c:v>
                </c:pt>
                <c:pt idx="903">
                  <c:v>0.32445819593083236</c:v>
                </c:pt>
                <c:pt idx="904">
                  <c:v>0.32015074200675181</c:v>
                </c:pt>
                <c:pt idx="905">
                  <c:v>0.31583576313653378</c:v>
                </c:pt>
                <c:pt idx="906">
                  <c:v>0.31151336074110031</c:v>
                </c:pt>
                <c:pt idx="907">
                  <c:v>0.30718363641585811</c:v>
                </c:pt>
                <c:pt idx="908">
                  <c:v>0.30284669192831404</c:v>
                </c:pt>
                <c:pt idx="909">
                  <c:v>0.29850262921567716</c:v>
                </c:pt>
                <c:pt idx="910">
                  <c:v>0.29415155038246882</c:v>
                </c:pt>
                <c:pt idx="911">
                  <c:v>0.28979355769811804</c:v>
                </c:pt>
                <c:pt idx="912">
                  <c:v>0.28542875359456404</c:v>
                </c:pt>
                <c:pt idx="913">
                  <c:v>0.28105724066383403</c:v>
                </c:pt>
                <c:pt idx="914">
                  <c:v>0.2766791216556545</c:v>
                </c:pt>
                <c:pt idx="915">
                  <c:v>0.27229449947501705</c:v>
                </c:pt>
                <c:pt idx="916">
                  <c:v>0.26790347717976476</c:v>
                </c:pt>
                <c:pt idx="917">
                  <c:v>0.26350615797817717</c:v>
                </c:pt>
                <c:pt idx="918">
                  <c:v>0.25910264522653276</c:v>
                </c:pt>
                <c:pt idx="919">
                  <c:v>0.25469304242669033</c:v>
                </c:pt>
                <c:pt idx="920">
                  <c:v>0.25027745322364908</c:v>
                </c:pt>
                <c:pt idx="921">
                  <c:v>0.24585598140311549</c:v>
                </c:pt>
                <c:pt idx="922">
                  <c:v>0.24142873088906264</c:v>
                </c:pt>
                <c:pt idx="923">
                  <c:v>0.23699580574128903</c:v>
                </c:pt>
                <c:pt idx="924">
                  <c:v>0.23255731015297307</c:v>
                </c:pt>
                <c:pt idx="925">
                  <c:v>0.22811334844821976</c:v>
                </c:pt>
                <c:pt idx="926">
                  <c:v>0.22366402507961555</c:v>
                </c:pt>
                <c:pt idx="927">
                  <c:v>0.21920944462576653</c:v>
                </c:pt>
                <c:pt idx="928">
                  <c:v>0.21474971178884589</c:v>
                </c:pt>
                <c:pt idx="929">
                  <c:v>0.2102849313921257</c:v>
                </c:pt>
                <c:pt idx="930">
                  <c:v>0.20581520837752548</c:v>
                </c:pt>
                <c:pt idx="931">
                  <c:v>0.20134064780312971</c:v>
                </c:pt>
                <c:pt idx="932">
                  <c:v>0.19686135484073175</c:v>
                </c:pt>
                <c:pt idx="933">
                  <c:v>0.19237743477335836</c:v>
                </c:pt>
                <c:pt idx="934">
                  <c:v>0.18788899299278741</c:v>
                </c:pt>
                <c:pt idx="935">
                  <c:v>0.18339613499708249</c:v>
                </c:pt>
                <c:pt idx="936">
                  <c:v>0.1788989663881034</c:v>
                </c:pt>
                <c:pt idx="937">
                  <c:v>0.17439759286903267</c:v>
                </c:pt>
                <c:pt idx="938">
                  <c:v>0.16989212024188197</c:v>
                </c:pt>
                <c:pt idx="939">
                  <c:v>0.16538265440501437</c:v>
                </c:pt>
                <c:pt idx="940">
                  <c:v>0.16086930135064711</c:v>
                </c:pt>
                <c:pt idx="941">
                  <c:v>0.15635216716236669</c:v>
                </c:pt>
                <c:pt idx="942">
                  <c:v>0.15183135801263223</c:v>
                </c:pt>
                <c:pt idx="943">
                  <c:v>0.14730698016027896</c:v>
                </c:pt>
                <c:pt idx="944">
                  <c:v>0.14277913994802574</c:v>
                </c:pt>
                <c:pt idx="945">
                  <c:v>0.13824794379996644</c:v>
                </c:pt>
                <c:pt idx="946">
                  <c:v>0.13371349821908171</c:v>
                </c:pt>
                <c:pt idx="947">
                  <c:v>0.12917590978472018</c:v>
                </c:pt>
                <c:pt idx="948">
                  <c:v>0.12463528515010786</c:v>
                </c:pt>
                <c:pt idx="949">
                  <c:v>0.12009173103983006</c:v>
                </c:pt>
                <c:pt idx="950">
                  <c:v>0.11554535424733042</c:v>
                </c:pt>
                <c:pt idx="951">
                  <c:v>0.11099626163239808</c:v>
                </c:pt>
                <c:pt idx="952">
                  <c:v>0.1064445601186535</c:v>
                </c:pt>
                <c:pt idx="953">
                  <c:v>0.10189035669104048</c:v>
                </c:pt>
                <c:pt idx="954">
                  <c:v>9.7333758393306116E-2</c:v>
                </c:pt>
                <c:pt idx="955">
                  <c:v>9.2774872325490615E-2</c:v>
                </c:pt>
                <c:pt idx="956">
                  <c:v>8.8213805641402743E-2</c:v>
                </c:pt>
                <c:pt idx="957">
                  <c:v>8.3650665546110697E-2</c:v>
                </c:pt>
                <c:pt idx="958">
                  <c:v>7.9085559293408991E-2</c:v>
                </c:pt>
                <c:pt idx="959">
                  <c:v>7.4518594183314357E-2</c:v>
                </c:pt>
                <c:pt idx="960">
                  <c:v>6.994987755953111E-2</c:v>
                </c:pt>
                <c:pt idx="961">
                  <c:v>6.5379516806927412E-2</c:v>
                </c:pt>
                <c:pt idx="962">
                  <c:v>6.0807619349024775E-2</c:v>
                </c:pt>
                <c:pt idx="963">
                  <c:v>5.6234292645454556E-2</c:v>
                </c:pt>
                <c:pt idx="964">
                  <c:v>5.1659644189448781E-2</c:v>
                </c:pt>
                <c:pt idx="965">
                  <c:v>4.7083781505302021E-2</c:v>
                </c:pt>
                <c:pt idx="966">
                  <c:v>4.2506812145851704E-2</c:v>
                </c:pt>
                <c:pt idx="967">
                  <c:v>3.7928843689944036E-2</c:v>
                </c:pt>
                <c:pt idx="968">
                  <c:v>3.3349983739910542E-2</c:v>
                </c:pt>
                <c:pt idx="969">
                  <c:v>2.8770339919036998E-2</c:v>
                </c:pt>
                <c:pt idx="970">
                  <c:v>2.4190019869030938E-2</c:v>
                </c:pt>
                <c:pt idx="971">
                  <c:v>1.960913124749766E-2</c:v>
                </c:pt>
                <c:pt idx="972">
                  <c:v>1.5027781725402901E-2</c:v>
                </c:pt>
                <c:pt idx="973">
                  <c:v>1.0446078984549979E-2</c:v>
                </c:pt>
                <c:pt idx="974">
                  <c:v>5.8641307150375617E-3</c:v>
                </c:pt>
                <c:pt idx="975">
                  <c:v>1.2820446127445716E-3</c:v>
                </c:pt>
                <c:pt idx="976">
                  <c:v>-3.3000716232196225E-3</c:v>
                </c:pt>
                <c:pt idx="977">
                  <c:v>-7.8821102930323513E-3</c:v>
                </c:pt>
                <c:pt idx="978">
                  <c:v>-1.246396369869154E-2</c:v>
                </c:pt>
                <c:pt idx="979">
                  <c:v>-1.7045524146557252E-2</c:v>
                </c:pt>
                <c:pt idx="980">
                  <c:v>-2.1626683949868507E-2</c:v>
                </c:pt>
                <c:pt idx="981">
                  <c:v>-2.6207335431285655E-2</c:v>
                </c:pt>
                <c:pt idx="982">
                  <c:v>-3.0787370925413202E-2</c:v>
                </c:pt>
                <c:pt idx="983">
                  <c:v>-3.5366682781337505E-2</c:v>
                </c:pt>
                <c:pt idx="984">
                  <c:v>-3.9945163365150409E-2</c:v>
                </c:pt>
                <c:pt idx="985">
                  <c:v>-4.4522705062485464E-2</c:v>
                </c:pt>
                <c:pt idx="986">
                  <c:v>-4.9099200281041776E-2</c:v>
                </c:pt>
                <c:pt idx="987">
                  <c:v>-5.3674541453114955E-2</c:v>
                </c:pt>
                <c:pt idx="988">
                  <c:v>-5.8248621038128924E-2</c:v>
                </c:pt>
                <c:pt idx="989">
                  <c:v>-6.2821331525156413E-2</c:v>
                </c:pt>
                <c:pt idx="990">
                  <c:v>-6.7392565435453813E-2</c:v>
                </c:pt>
                <c:pt idx="991">
                  <c:v>-7.1962215324978929E-2</c:v>
                </c:pt>
                <c:pt idx="992">
                  <c:v>-7.653017378692803E-2</c:v>
                </c:pt>
                <c:pt idx="993">
                  <c:v>-8.1096333454244066E-2</c:v>
                </c:pt>
                <c:pt idx="994">
                  <c:v>-8.5660587002158492E-2</c:v>
                </c:pt>
                <c:pt idx="995">
                  <c:v>-9.0222827150699778E-2</c:v>
                </c:pt>
                <c:pt idx="996">
                  <c:v>-9.4782946667219745E-2</c:v>
                </c:pt>
                <c:pt idx="997">
                  <c:v>-9.9340838368918064E-2</c:v>
                </c:pt>
                <c:pt idx="998">
                  <c:v>-0.10389639512535384</c:v>
                </c:pt>
                <c:pt idx="999">
                  <c:v>-0.1084495098609712</c:v>
                </c:pt>
                <c:pt idx="1000">
                  <c:v>-0.11300007555760899</c:v>
                </c:pt>
                <c:pt idx="1001">
                  <c:v>-0.11754798525702305</c:v>
                </c:pt>
                <c:pt idx="1002">
                  <c:v>-0.1220931320633936</c:v>
                </c:pt>
                <c:pt idx="1003">
                  <c:v>-0.12663540914584381</c:v>
                </c:pt>
                <c:pt idx="1004">
                  <c:v>-0.131174709740946</c:v>
                </c:pt>
                <c:pt idx="1005">
                  <c:v>-0.13571092715523322</c:v>
                </c:pt>
                <c:pt idx="1006">
                  <c:v>-0.14024395476770729</c:v>
                </c:pt>
                <c:pt idx="1007">
                  <c:v>-0.14477368603234453</c:v>
                </c:pt>
                <c:pt idx="1008">
                  <c:v>-0.14930001448060121</c:v>
                </c:pt>
                <c:pt idx="1009">
                  <c:v>-0.15382283372390992</c:v>
                </c:pt>
                <c:pt idx="1010">
                  <c:v>-0.15834203745619002</c:v>
                </c:pt>
                <c:pt idx="1011">
                  <c:v>-0.16285751945633864</c:v>
                </c:pt>
                <c:pt idx="1012">
                  <c:v>-0.16736917359073294</c:v>
                </c:pt>
                <c:pt idx="1013">
                  <c:v>-0.17187689381571589</c:v>
                </c:pt>
                <c:pt idx="1014">
                  <c:v>-0.17638057418009975</c:v>
                </c:pt>
                <c:pt idx="1015">
                  <c:v>-0.18088010882765121</c:v>
                </c:pt>
                <c:pt idx="1016">
                  <c:v>-0.18537539199957292</c:v>
                </c:pt>
                <c:pt idx="1017">
                  <c:v>-0.18986631803700751</c:v>
                </c:pt>
                <c:pt idx="1018">
                  <c:v>-0.19435278138349721</c:v>
                </c:pt>
                <c:pt idx="1019">
                  <c:v>-0.19883467658748466</c:v>
                </c:pt>
                <c:pt idx="1020">
                  <c:v>-0.20331189830478119</c:v>
                </c:pt>
                <c:pt idx="1021">
                  <c:v>-0.20778434130104831</c:v>
                </c:pt>
                <c:pt idx="1022">
                  <c:v>-0.21225190045426243</c:v>
                </c:pt>
                <c:pt idx="1023">
                  <c:v>-0.21671447075719727</c:v>
                </c:pt>
                <c:pt idx="1024">
                  <c:v>-0.22117194731988554</c:v>
                </c:pt>
                <c:pt idx="1025">
                  <c:v>-0.22562422537208215</c:v>
                </c:pt>
                <c:pt idx="1026">
                  <c:v>-0.23007120026573269</c:v>
                </c:pt>
                <c:pt idx="1027">
                  <c:v>-0.23451276747742988</c:v>
                </c:pt>
                <c:pt idx="1028">
                  <c:v>-0.23894882261087094</c:v>
                </c:pt>
                <c:pt idx="1029">
                  <c:v>-0.24337926139930641</c:v>
                </c:pt>
                <c:pt idx="1030">
                  <c:v>-0.24780397970800538</c:v>
                </c:pt>
                <c:pt idx="1031">
                  <c:v>-0.25222287353668482</c:v>
                </c:pt>
                <c:pt idx="1032">
                  <c:v>-0.25663583902196074</c:v>
                </c:pt>
                <c:pt idx="1033">
                  <c:v>-0.26104277243980384</c:v>
                </c:pt>
                <c:pt idx="1034">
                  <c:v>-0.26544357020795006</c:v>
                </c:pt>
                <c:pt idx="1035">
                  <c:v>-0.26983812888835851</c:v>
                </c:pt>
                <c:pt idx="1036">
                  <c:v>-0.27422634518963312</c:v>
                </c:pt>
                <c:pt idx="1037">
                  <c:v>-0.27860811596945168</c:v>
                </c:pt>
                <c:pt idx="1038">
                  <c:v>-0.2829833382369849</c:v>
                </c:pt>
                <c:pt idx="1039">
                  <c:v>-0.28735190915532938</c:v>
                </c:pt>
                <c:pt idx="1040">
                  <c:v>-0.2917137260439156</c:v>
                </c:pt>
                <c:pt idx="1041">
                  <c:v>-0.29606868638091943</c:v>
                </c:pt>
                <c:pt idx="1042">
                  <c:v>-0.30041668780567976</c:v>
                </c:pt>
                <c:pt idx="1043">
                  <c:v>-0.30475762812109825</c:v>
                </c:pt>
                <c:pt idx="1044">
                  <c:v>-0.30909140529604856</c:v>
                </c:pt>
                <c:pt idx="1045">
                  <c:v>-0.31341791746775954</c:v>
                </c:pt>
                <c:pt idx="1046">
                  <c:v>-0.31773706294423132</c:v>
                </c:pt>
                <c:pt idx="1047">
                  <c:v>-0.32204874020660457</c:v>
                </c:pt>
                <c:pt idx="1048">
                  <c:v>-0.32635284791155977</c:v>
                </c:pt>
                <c:pt idx="1049">
                  <c:v>-0.33064928489369588</c:v>
                </c:pt>
                <c:pt idx="1050">
                  <c:v>-0.33493795016790356</c:v>
                </c:pt>
                <c:pt idx="1051">
                  <c:v>-0.33921874293174648</c:v>
                </c:pt>
                <c:pt idx="1052">
                  <c:v>-0.34349156256782531</c:v>
                </c:pt>
                <c:pt idx="1053">
                  <c:v>-0.34775630864614626</c:v>
                </c:pt>
                <c:pt idx="1054">
                  <c:v>-0.35201288092647537</c:v>
                </c:pt>
                <c:pt idx="1055">
                  <c:v>-0.35626117936070112</c:v>
                </c:pt>
                <c:pt idx="1056">
                  <c:v>-0.36050110409518427</c:v>
                </c:pt>
                <c:pt idx="1057">
                  <c:v>-0.36473255547310529</c:v>
                </c:pt>
                <c:pt idx="1058">
                  <c:v>-0.36895543403680137</c:v>
                </c:pt>
                <c:pt idx="1059">
                  <c:v>-0.37316964053011176</c:v>
                </c:pt>
                <c:pt idx="1060">
                  <c:v>-0.37737507590070946</c:v>
                </c:pt>
                <c:pt idx="1061">
                  <c:v>-0.38157164130241816</c:v>
                </c:pt>
                <c:pt idx="1062">
                  <c:v>-0.38575923809755758</c:v>
                </c:pt>
                <c:pt idx="1063">
                  <c:v>-0.3899377678592395</c:v>
                </c:pt>
                <c:pt idx="1064">
                  <c:v>-0.39410713237369338</c:v>
                </c:pt>
                <c:pt idx="1065">
                  <c:v>-0.39826723364257338</c:v>
                </c:pt>
                <c:pt idx="1066">
                  <c:v>-0.40241797388526207</c:v>
                </c:pt>
                <c:pt idx="1067">
                  <c:v>-0.40655925554115963</c:v>
                </c:pt>
                <c:pt idx="1068">
                  <c:v>-0.41069098127199338</c:v>
                </c:pt>
                <c:pt idx="1069">
                  <c:v>-0.41481305396409357</c:v>
                </c:pt>
                <c:pt idx="1070">
                  <c:v>-0.41892537673067587</c:v>
                </c:pt>
                <c:pt idx="1071">
                  <c:v>-0.42302785291412581</c:v>
                </c:pt>
                <c:pt idx="1072">
                  <c:v>-0.42712038608826663</c:v>
                </c:pt>
                <c:pt idx="1073">
                  <c:v>-0.43120288006062607</c:v>
                </c:pt>
                <c:pt idx="1074">
                  <c:v>-0.43527523887469138</c:v>
                </c:pt>
                <c:pt idx="1075">
                  <c:v>-0.43933736681218138</c:v>
                </c:pt>
                <c:pt idx="1076">
                  <c:v>-0.44338916839527676</c:v>
                </c:pt>
                <c:pt idx="1077">
                  <c:v>-0.44743054838887081</c:v>
                </c:pt>
                <c:pt idx="1078">
                  <c:v>-0.45146141180282162</c:v>
                </c:pt>
                <c:pt idx="1079">
                  <c:v>-0.45548166389416062</c:v>
                </c:pt>
                <c:pt idx="1080">
                  <c:v>-0.45949121016933725</c:v>
                </c:pt>
                <c:pt idx="1081">
                  <c:v>-0.46348995638643631</c:v>
                </c:pt>
                <c:pt idx="1082">
                  <c:v>-0.46747780855738891</c:v>
                </c:pt>
                <c:pt idx="1083">
                  <c:v>-0.47145467295018262</c:v>
                </c:pt>
                <c:pt idx="1084">
                  <c:v>-0.47542045609106787</c:v>
                </c:pt>
                <c:pt idx="1085">
                  <c:v>-0.47937506476675557</c:v>
                </c:pt>
                <c:pt idx="1086">
                  <c:v>-0.48331840602659881</c:v>
                </c:pt>
                <c:pt idx="1087">
                  <c:v>-0.48725038718479086</c:v>
                </c:pt>
                <c:pt idx="1088">
                  <c:v>-0.49117091582253397</c:v>
                </c:pt>
                <c:pt idx="1089">
                  <c:v>-0.49507989979021738</c:v>
                </c:pt>
                <c:pt idx="1090">
                  <c:v>-0.49897724720957443</c:v>
                </c:pt>
                <c:pt idx="1091">
                  <c:v>-0.50286286647585809</c:v>
                </c:pt>
                <c:pt idx="1092">
                  <c:v>-0.50673666625997604</c:v>
                </c:pt>
                <c:pt idx="1093">
                  <c:v>-0.51059855551064937</c:v>
                </c:pt>
                <c:pt idx="1094">
                  <c:v>-0.51444844345654972</c:v>
                </c:pt>
                <c:pt idx="1095">
                  <c:v>-0.51828623960842768</c:v>
                </c:pt>
                <c:pt idx="1096">
                  <c:v>-0.52211185376124769</c:v>
                </c:pt>
                <c:pt idx="1097">
                  <c:v>-0.52592519599630549</c:v>
                </c:pt>
                <c:pt idx="1098">
                  <c:v>-0.52972617668333943</c:v>
                </c:pt>
                <c:pt idx="1099">
                  <c:v>-0.53351470648263311</c:v>
                </c:pt>
                <c:pt idx="1100">
                  <c:v>-0.537290696347131</c:v>
                </c:pt>
                <c:pt idx="1101">
                  <c:v>-0.54105405752451208</c:v>
                </c:pt>
                <c:pt idx="1102">
                  <c:v>-0.54480470155928962</c:v>
                </c:pt>
                <c:pt idx="1103">
                  <c:v>-0.54854254029488314</c:v>
                </c:pt>
                <c:pt idx="1104">
                  <c:v>-0.55226748587569363</c:v>
                </c:pt>
                <c:pt idx="1105">
                  <c:v>-0.55597945074917265</c:v>
                </c:pt>
                <c:pt idx="1106">
                  <c:v>-0.55967834766786162</c:v>
                </c:pt>
                <c:pt idx="1107">
                  <c:v>-0.56336408969147267</c:v>
                </c:pt>
                <c:pt idx="1108">
                  <c:v>-0.56703659018890451</c:v>
                </c:pt>
                <c:pt idx="1109">
                  <c:v>-0.57069576284029555</c:v>
                </c:pt>
                <c:pt idx="1110">
                  <c:v>-0.57434152163904262</c:v>
                </c:pt>
                <c:pt idx="1111">
                  <c:v>-0.57797378089383133</c:v>
                </c:pt>
                <c:pt idx="1112">
                  <c:v>-0.58159245523064096</c:v>
                </c:pt>
                <c:pt idx="1113">
                  <c:v>-0.58519745959476099</c:v>
                </c:pt>
                <c:pt idx="1114">
                  <c:v>-0.58878870925278237</c:v>
                </c:pt>
                <c:pt idx="1115">
                  <c:v>-0.59236611979458986</c:v>
                </c:pt>
                <c:pt idx="1116">
                  <c:v>-0.5959296071353537</c:v>
                </c:pt>
                <c:pt idx="1117">
                  <c:v>-0.59947908751749468</c:v>
                </c:pt>
                <c:pt idx="1118">
                  <c:v>-0.60301447751266379</c:v>
                </c:pt>
                <c:pt idx="1119">
                  <c:v>-0.60653569402369212</c:v>
                </c:pt>
                <c:pt idx="1120">
                  <c:v>-0.61004265428655624</c:v>
                </c:pt>
                <c:pt idx="1121">
                  <c:v>-0.61353527587231138</c:v>
                </c:pt>
                <c:pt idx="1122">
                  <c:v>-0.61701347668903628</c:v>
                </c:pt>
                <c:pt idx="1123">
                  <c:v>-0.62047717498376387</c:v>
                </c:pt>
                <c:pt idx="1124">
                  <c:v>-0.62392628934439653</c:v>
                </c:pt>
                <c:pt idx="1125">
                  <c:v>-0.62736073870162257</c:v>
                </c:pt>
                <c:pt idx="1126">
                  <c:v>-0.63078044233082775</c:v>
                </c:pt>
                <c:pt idx="1127">
                  <c:v>-0.63418531985397963</c:v>
                </c:pt>
                <c:pt idx="1128">
                  <c:v>-0.6375752912415289</c:v>
                </c:pt>
                <c:pt idx="1129">
                  <c:v>-0.64095027681428418</c:v>
                </c:pt>
                <c:pt idx="1130">
                  <c:v>-0.6443101972452876</c:v>
                </c:pt>
                <c:pt idx="1131">
                  <c:v>-0.64765497356167712</c:v>
                </c:pt>
                <c:pt idx="1132">
                  <c:v>-0.65098452714654265</c:v>
                </c:pt>
                <c:pt idx="1133">
                  <c:v>-0.65429877974077866</c:v>
                </c:pt>
                <c:pt idx="1134">
                  <c:v>-0.65759765344491816</c:v>
                </c:pt>
                <c:pt idx="1135">
                  <c:v>-0.66088107072096125</c:v>
                </c:pt>
                <c:pt idx="1136">
                  <c:v>-0.66414895439421229</c:v>
                </c:pt>
                <c:pt idx="1137">
                  <c:v>-0.66740122765507193</c:v>
                </c:pt>
                <c:pt idx="1138">
                  <c:v>-0.67063781406085943</c:v>
                </c:pt>
                <c:pt idx="1139">
                  <c:v>-0.67385863753760578</c:v>
                </c:pt>
                <c:pt idx="1140">
                  <c:v>-0.67706362238183448</c:v>
                </c:pt>
                <c:pt idx="1141">
                  <c:v>-0.68025269326235049</c:v>
                </c:pt>
                <c:pt idx="1142">
                  <c:v>-0.68342577522200754</c:v>
                </c:pt>
                <c:pt idx="1143">
                  <c:v>-0.68658279367946651</c:v>
                </c:pt>
                <c:pt idx="1144">
                  <c:v>-0.68972367443095062</c:v>
                </c:pt>
                <c:pt idx="1145">
                  <c:v>-0.69284834365199111</c:v>
                </c:pt>
                <c:pt idx="1146">
                  <c:v>-0.69595672789916052</c:v>
                </c:pt>
                <c:pt idx="1147">
                  <c:v>-0.69904875411180412</c:v>
                </c:pt>
                <c:pt idx="1148">
                  <c:v>-0.7021243496137437</c:v>
                </c:pt>
                <c:pt idx="1149">
                  <c:v>-0.70518344211500261</c:v>
                </c:pt>
                <c:pt idx="1150">
                  <c:v>-0.70822595971349611</c:v>
                </c:pt>
                <c:pt idx="1151">
                  <c:v>-0.71125183089671662</c:v>
                </c:pt>
                <c:pt idx="1152">
                  <c:v>-0.71426098454342735</c:v>
                </c:pt>
                <c:pt idx="1153">
                  <c:v>-0.71725334992532253</c:v>
                </c:pt>
                <c:pt idx="1154">
                  <c:v>-0.72022885670869874</c:v>
                </c:pt>
                <c:pt idx="1155">
                  <c:v>-0.72318743495609561</c:v>
                </c:pt>
                <c:pt idx="1156">
                  <c:v>-0.72612901512795691</c:v>
                </c:pt>
                <c:pt idx="1157">
                  <c:v>-0.72905352808424817</c:v>
                </c:pt>
                <c:pt idx="1158">
                  <c:v>-0.73196090508609368</c:v>
                </c:pt>
                <c:pt idx="1159">
                  <c:v>-0.7348510777973879</c:v>
                </c:pt>
                <c:pt idx="1160">
                  <c:v>-0.73772397828639691</c:v>
                </c:pt>
                <c:pt idx="1161">
                  <c:v>-0.74057953902736406</c:v>
                </c:pt>
                <c:pt idx="1162">
                  <c:v>-0.74341769290209292</c:v>
                </c:pt>
                <c:pt idx="1163">
                  <c:v>-0.74623837320152442</c:v>
                </c:pt>
                <c:pt idx="1164">
                  <c:v>-0.74904151362730176</c:v>
                </c:pt>
                <c:pt idx="1165">
                  <c:v>-0.75182704829333469</c:v>
                </c:pt>
                <c:pt idx="1166">
                  <c:v>-0.7545949117273465</c:v>
                </c:pt>
                <c:pt idx="1167">
                  <c:v>-0.75734503887241189</c:v>
                </c:pt>
                <c:pt idx="1168">
                  <c:v>-0.76007736508848234</c:v>
                </c:pt>
                <c:pt idx="1169">
                  <c:v>-0.76279182615391417</c:v>
                </c:pt>
                <c:pt idx="1170">
                  <c:v>-0.76548835826696859</c:v>
                </c:pt>
                <c:pt idx="1171">
                  <c:v>-0.76816689804731852</c:v>
                </c:pt>
                <c:pt idx="1172">
                  <c:v>-0.7708273825375388</c:v>
                </c:pt>
                <c:pt idx="1173">
                  <c:v>-0.77346974920457412</c:v>
                </c:pt>
                <c:pt idx="1174">
                  <c:v>-0.77609393594122367</c:v>
                </c:pt>
                <c:pt idx="1175">
                  <c:v>-0.7786998810675968</c:v>
                </c:pt>
                <c:pt idx="1176">
                  <c:v>-0.78128752333255058</c:v>
                </c:pt>
                <c:pt idx="1177">
                  <c:v>-0.7838568019151515</c:v>
                </c:pt>
                <c:pt idx="1178">
                  <c:v>-0.78640765642608745</c:v>
                </c:pt>
                <c:pt idx="1179">
                  <c:v>-0.78894002690909226</c:v>
                </c:pt>
                <c:pt idx="1180">
                  <c:v>-0.79145385384235456</c:v>
                </c:pt>
                <c:pt idx="1181">
                  <c:v>-0.7939490781399231</c:v>
                </c:pt>
                <c:pt idx="1182">
                  <c:v>-0.79642564115308401</c:v>
                </c:pt>
                <c:pt idx="1183">
                  <c:v>-0.79888348467174886</c:v>
                </c:pt>
                <c:pt idx="1184">
                  <c:v>-0.80132255092581828</c:v>
                </c:pt>
                <c:pt idx="1185">
                  <c:v>-0.80374278258654164</c:v>
                </c:pt>
                <c:pt idx="1186">
                  <c:v>-0.80614412276786351</c:v>
                </c:pt>
                <c:pt idx="1187">
                  <c:v>-0.80852651502775841</c:v>
                </c:pt>
                <c:pt idx="1188">
                  <c:v>-0.81088990336956879</c:v>
                </c:pt>
                <c:pt idx="1189">
                  <c:v>-0.81323423224330005</c:v>
                </c:pt>
                <c:pt idx="1190">
                  <c:v>-0.81555944654694634</c:v>
                </c:pt>
                <c:pt idx="1191">
                  <c:v>-0.817865491627779</c:v>
                </c:pt>
                <c:pt idx="1192">
                  <c:v>-0.82015231328362603</c:v>
                </c:pt>
                <c:pt idx="1193">
                  <c:v>-0.82241985776415194</c:v>
                </c:pt>
                <c:pt idx="1194">
                  <c:v>-0.82466807177211976</c:v>
                </c:pt>
                <c:pt idx="1195">
                  <c:v>-0.82689690246464365</c:v>
                </c:pt>
                <c:pt idx="1196">
                  <c:v>-0.82910629745442865</c:v>
                </c:pt>
                <c:pt idx="1197">
                  <c:v>-0.83129620481100552</c:v>
                </c:pt>
                <c:pt idx="1198">
                  <c:v>-0.83346657306195004</c:v>
                </c:pt>
                <c:pt idx="1199">
                  <c:v>-0.83561735119409464</c:v>
                </c:pt>
                <c:pt idx="1200">
                  <c:v>-0.83774848865471963</c:v>
                </c:pt>
                <c:pt idx="1201">
                  <c:v>-0.83985993535275194</c:v>
                </c:pt>
                <c:pt idx="1202">
                  <c:v>-0.84195164165993763</c:v>
                </c:pt>
                <c:pt idx="1203">
                  <c:v>-0.84402355841200494</c:v>
                </c:pt>
                <c:pt idx="1204">
                  <c:v>-0.8460756369098299</c:v>
                </c:pt>
                <c:pt idx="1205">
                  <c:v>-0.84810782892056513</c:v>
                </c:pt>
                <c:pt idx="1206">
                  <c:v>-0.85012008667879335</c:v>
                </c:pt>
                <c:pt idx="1207">
                  <c:v>-0.85211236288762915</c:v>
                </c:pt>
                <c:pt idx="1208">
                  <c:v>-0.85408461071985342</c:v>
                </c:pt>
                <c:pt idx="1209">
                  <c:v>-0.85603678381898829</c:v>
                </c:pt>
                <c:pt idx="1210">
                  <c:v>-0.85796883630041099</c:v>
                </c:pt>
                <c:pt idx="1211">
                  <c:v>-0.8598807227524139</c:v>
                </c:pt>
                <c:pt idx="1212">
                  <c:v>-0.86177239823728469</c:v>
                </c:pt>
                <c:pt idx="1213">
                  <c:v>-0.86364381829235548</c:v>
                </c:pt>
                <c:pt idx="1214">
                  <c:v>-0.8654949389310479</c:v>
                </c:pt>
                <c:pt idx="1215">
                  <c:v>-0.86732571664391456</c:v>
                </c:pt>
                <c:pt idx="1216">
                  <c:v>-0.8691361083996455</c:v>
                </c:pt>
                <c:pt idx="1217">
                  <c:v>-0.8709260716461048</c:v>
                </c:pt>
                <c:pt idx="1218">
                  <c:v>-0.87269556431130224</c:v>
                </c:pt>
                <c:pt idx="1219">
                  <c:v>-0.8744445448044037</c:v>
                </c:pt>
                <c:pt idx="1220">
                  <c:v>-0.87617297201669975</c:v>
                </c:pt>
                <c:pt idx="1221">
                  <c:v>-0.87788080532257273</c:v>
                </c:pt>
                <c:pt idx="1222">
                  <c:v>-0.8795680045804497</c:v>
                </c:pt>
                <c:pt idx="1223">
                  <c:v>-0.88123453013375286</c:v>
                </c:pt>
                <c:pt idx="1224">
                  <c:v>-0.88288034281182459</c:v>
                </c:pt>
                <c:pt idx="1225">
                  <c:v>-0.88450540393085053</c:v>
                </c:pt>
                <c:pt idx="1226">
                  <c:v>-0.88610967529476881</c:v>
                </c:pt>
                <c:pt idx="1227">
                  <c:v>-0.88769311919616889</c:v>
                </c:pt>
                <c:pt idx="1228">
                  <c:v>-0.88925569841717766</c:v>
                </c:pt>
                <c:pt idx="1229">
                  <c:v>-0.89079737623032962</c:v>
                </c:pt>
                <c:pt idx="1230">
                  <c:v>-0.8923181163994387</c:v>
                </c:pt>
                <c:pt idx="1231">
                  <c:v>-0.89381788318044253</c:v>
                </c:pt>
                <c:pt idx="1232">
                  <c:v>-0.89529664132224507</c:v>
                </c:pt>
                <c:pt idx="1233">
                  <c:v>-0.89675435606754983</c:v>
                </c:pt>
                <c:pt idx="1234">
                  <c:v>-0.89819099315366524</c:v>
                </c:pt>
                <c:pt idx="1235">
                  <c:v>-0.89960651881332232</c:v>
                </c:pt>
                <c:pt idx="1236">
                  <c:v>-0.90100089977546149</c:v>
                </c:pt>
                <c:pt idx="1237">
                  <c:v>-0.9023741032660173</c:v>
                </c:pt>
                <c:pt idx="1238">
                  <c:v>-0.90372609700868622</c:v>
                </c:pt>
                <c:pt idx="1239">
                  <c:v>-0.90505684922568608</c:v>
                </c:pt>
                <c:pt idx="1240">
                  <c:v>-0.90636632863850752</c:v>
                </c:pt>
                <c:pt idx="1241">
                  <c:v>-0.9076545044686416</c:v>
                </c:pt>
                <c:pt idx="1242">
                  <c:v>-0.90892134643830891</c:v>
                </c:pt>
                <c:pt idx="1243">
                  <c:v>-0.91016682477116639</c:v>
                </c:pt>
                <c:pt idx="1244">
                  <c:v>-0.91139091019301754</c:v>
                </c:pt>
                <c:pt idx="1245">
                  <c:v>-0.91259357393248208</c:v>
                </c:pt>
                <c:pt idx="1246">
                  <c:v>-0.91377478772169307</c:v>
                </c:pt>
                <c:pt idx="1247">
                  <c:v>-0.9149345237969454</c:v>
                </c:pt>
                <c:pt idx="1248">
                  <c:v>-0.91607275489935758</c:v>
                </c:pt>
                <c:pt idx="1249">
                  <c:v>-0.9171894542755088</c:v>
                </c:pt>
                <c:pt idx="1250">
                  <c:v>-0.91828459567806453</c:v>
                </c:pt>
                <c:pt idx="1251">
                  <c:v>-0.91935815336640292</c:v>
                </c:pt>
                <c:pt idx="1252">
                  <c:v>-0.92041010210720953</c:v>
                </c:pt>
                <c:pt idx="1253">
                  <c:v>-0.92144041717508018</c:v>
                </c:pt>
                <c:pt idx="1254">
                  <c:v>-0.92244907435308898</c:v>
                </c:pt>
                <c:pt idx="1255">
                  <c:v>-0.92343604993337058</c:v>
                </c:pt>
                <c:pt idx="1256">
                  <c:v>-0.92440132071767356</c:v>
                </c:pt>
                <c:pt idx="1257">
                  <c:v>-0.9253448640179005</c:v>
                </c:pt>
                <c:pt idx="1258">
                  <c:v>-0.92626665765664851</c:v>
                </c:pt>
                <c:pt idx="1259">
                  <c:v>-0.92716667996772306</c:v>
                </c:pt>
                <c:pt idx="1260">
                  <c:v>-0.92804490979665644</c:v>
                </c:pt>
                <c:pt idx="1261">
                  <c:v>-0.92890132650119628</c:v>
                </c:pt>
                <c:pt idx="1262">
                  <c:v>-0.929735909951793</c:v>
                </c:pt>
                <c:pt idx="1263">
                  <c:v>-0.93054864053207864</c:v>
                </c:pt>
                <c:pt idx="1264">
                  <c:v>-0.93133949913931968</c:v>
                </c:pt>
                <c:pt idx="1265">
                  <c:v>-0.93210846718487306</c:v>
                </c:pt>
                <c:pt idx="1266">
                  <c:v>-0.93285552659461612</c:v>
                </c:pt>
                <c:pt idx="1267">
                  <c:v>-0.93358065980937754</c:v>
                </c:pt>
                <c:pt idx="1268">
                  <c:v>-0.93428384978534806</c:v>
                </c:pt>
                <c:pt idx="1269">
                  <c:v>-0.93496507999448253</c:v>
                </c:pt>
                <c:pt idx="1270">
                  <c:v>-0.9356243344248808</c:v>
                </c:pt>
                <c:pt idx="1271">
                  <c:v>-0.93626159758117289</c:v>
                </c:pt>
                <c:pt idx="1272">
                  <c:v>-0.93687685448488311</c:v>
                </c:pt>
                <c:pt idx="1273">
                  <c:v>-0.9374700906747746</c:v>
                </c:pt>
                <c:pt idx="1274">
                  <c:v>-0.93804129220719712</c:v>
                </c:pt>
                <c:pt idx="1275">
                  <c:v>-0.9385904456564087</c:v>
                </c:pt>
                <c:pt idx="1276">
                  <c:v>-0.93911753811489762</c:v>
                </c:pt>
                <c:pt idx="1277">
                  <c:v>-0.93962255719367904</c:v>
                </c:pt>
                <c:pt idx="1278">
                  <c:v>-0.94010549102259022</c:v>
                </c:pt>
                <c:pt idx="1279">
                  <c:v>-0.94056632825056741</c:v>
                </c:pt>
                <c:pt idx="1280">
                  <c:v>-0.94100505804591883</c:v>
                </c:pt>
                <c:pt idx="1281">
                  <c:v>-0.94142167009656763</c:v>
                </c:pt>
                <c:pt idx="1282">
                  <c:v>-0.94181615461030521</c:v>
                </c:pt>
                <c:pt idx="1283">
                  <c:v>-0.94218850231501561</c:v>
                </c:pt>
                <c:pt idx="1284">
                  <c:v>-0.94253870445889465</c:v>
                </c:pt>
                <c:pt idx="1285">
                  <c:v>-0.94286675281065657</c:v>
                </c:pt>
                <c:pt idx="1286">
                  <c:v>-0.94317263965972864</c:v>
                </c:pt>
                <c:pt idx="1287">
                  <c:v>-0.94345635781642567</c:v>
                </c:pt>
                <c:pt idx="1288">
                  <c:v>-0.94371790061213001</c:v>
                </c:pt>
                <c:pt idx="1289">
                  <c:v>-0.94395726189943729</c:v>
                </c:pt>
                <c:pt idx="1290">
                  <c:v>-0.94417443605230889</c:v>
                </c:pt>
                <c:pt idx="1291">
                  <c:v>-0.944369417966199</c:v>
                </c:pt>
                <c:pt idx="1292">
                  <c:v>-0.94454220305817815</c:v>
                </c:pt>
                <c:pt idx="1293">
                  <c:v>-0.94469278726703854</c:v>
                </c:pt>
                <c:pt idx="1294">
                  <c:v>-0.94482116705339314</c:v>
                </c:pt>
                <c:pt idx="1295">
                  <c:v>-0.94492733939975093</c:v>
                </c:pt>
              </c:numCache>
            </c:numRef>
          </c:yVal>
        </c:ser>
        <c:ser>
          <c:idx val="1"/>
          <c:order val="1"/>
          <c:tx>
            <c:strRef>
              <c:f>data2_jg!$N$19</c:f>
              <c:strCache>
                <c:ptCount val="1"/>
                <c:pt idx="0">
                  <c:v>gmsl-dr_1yrm</c:v>
                </c:pt>
              </c:strCache>
            </c:strRef>
          </c:tx>
          <c:spPr>
            <a:ln>
              <a:solidFill>
                <a:srgbClr val="00B0F0"/>
              </a:solidFill>
            </a:ln>
          </c:spPr>
          <c:marker>
            <c:symbol val="none"/>
          </c:marker>
          <c:xVal>
            <c:numRef>
              <c:f>data2_jg!$L$20:$L$1315</c:f>
              <c:numCache>
                <c:formatCode>0</c:formatCode>
                <c:ptCount val="1296"/>
                <c:pt idx="0">
                  <c:v>1993.0138888888878</c:v>
                </c:pt>
                <c:pt idx="1">
                  <c:v>1993.0277777777794</c:v>
                </c:pt>
                <c:pt idx="2">
                  <c:v>1993.0416666666667</c:v>
                </c:pt>
                <c:pt idx="3">
                  <c:v>1993.0555555555561</c:v>
                </c:pt>
                <c:pt idx="4">
                  <c:v>1993.0694444444446</c:v>
                </c:pt>
                <c:pt idx="5">
                  <c:v>1993.0833333333314</c:v>
                </c:pt>
                <c:pt idx="6">
                  <c:v>1993.0972222222224</c:v>
                </c:pt>
                <c:pt idx="7">
                  <c:v>1993.1111111111109</c:v>
                </c:pt>
                <c:pt idx="8">
                  <c:v>1993.1250000000002</c:v>
                </c:pt>
                <c:pt idx="9">
                  <c:v>1993.138888888888</c:v>
                </c:pt>
                <c:pt idx="10">
                  <c:v>1993.1527777777781</c:v>
                </c:pt>
                <c:pt idx="11">
                  <c:v>1993.1666666666681</c:v>
                </c:pt>
                <c:pt idx="12">
                  <c:v>1993.1805555555559</c:v>
                </c:pt>
                <c:pt idx="13">
                  <c:v>1993.194444444443</c:v>
                </c:pt>
                <c:pt idx="14">
                  <c:v>1993.2083333333328</c:v>
                </c:pt>
                <c:pt idx="15">
                  <c:v>1993.2222222222226</c:v>
                </c:pt>
                <c:pt idx="16">
                  <c:v>1993.2361111111115</c:v>
                </c:pt>
                <c:pt idx="17">
                  <c:v>1993.2500000000005</c:v>
                </c:pt>
                <c:pt idx="18">
                  <c:v>1993.2638888888894</c:v>
                </c:pt>
                <c:pt idx="19">
                  <c:v>1993.2777777777799</c:v>
                </c:pt>
                <c:pt idx="20">
                  <c:v>1993.2916666666681</c:v>
                </c:pt>
                <c:pt idx="21">
                  <c:v>1993.3055555555561</c:v>
                </c:pt>
                <c:pt idx="22">
                  <c:v>1993.3194444444448</c:v>
                </c:pt>
                <c:pt idx="23">
                  <c:v>1993.3333333333319</c:v>
                </c:pt>
                <c:pt idx="24">
                  <c:v>1993.3472222222229</c:v>
                </c:pt>
                <c:pt idx="25">
                  <c:v>1993.3611111111118</c:v>
                </c:pt>
                <c:pt idx="26">
                  <c:v>1993.3750000000007</c:v>
                </c:pt>
                <c:pt idx="27">
                  <c:v>1993.3888888888896</c:v>
                </c:pt>
                <c:pt idx="28">
                  <c:v>1993.4027777777803</c:v>
                </c:pt>
                <c:pt idx="29">
                  <c:v>1993.4166666666695</c:v>
                </c:pt>
                <c:pt idx="30">
                  <c:v>1993.4305555555563</c:v>
                </c:pt>
                <c:pt idx="31">
                  <c:v>1993.4444444444448</c:v>
                </c:pt>
                <c:pt idx="32">
                  <c:v>1993.4583333333342</c:v>
                </c:pt>
                <c:pt idx="33">
                  <c:v>1993.4722222222229</c:v>
                </c:pt>
                <c:pt idx="34">
                  <c:v>1993.4861111111131</c:v>
                </c:pt>
                <c:pt idx="35">
                  <c:v>1993.5000000000009</c:v>
                </c:pt>
                <c:pt idx="36">
                  <c:v>1993.5138888888898</c:v>
                </c:pt>
                <c:pt idx="37">
                  <c:v>1993.5277777777806</c:v>
                </c:pt>
                <c:pt idx="38">
                  <c:v>1993.5416666666681</c:v>
                </c:pt>
                <c:pt idx="39">
                  <c:v>1993.5555555555577</c:v>
                </c:pt>
                <c:pt idx="40">
                  <c:v>1993.5694444444448</c:v>
                </c:pt>
                <c:pt idx="41">
                  <c:v>1993.5833333333326</c:v>
                </c:pt>
                <c:pt idx="42">
                  <c:v>1993.5972222222229</c:v>
                </c:pt>
                <c:pt idx="43">
                  <c:v>1993.6111111111122</c:v>
                </c:pt>
                <c:pt idx="44">
                  <c:v>1993.6250000000009</c:v>
                </c:pt>
                <c:pt idx="45">
                  <c:v>1993.6388888888898</c:v>
                </c:pt>
                <c:pt idx="46">
                  <c:v>1993.6527777777801</c:v>
                </c:pt>
                <c:pt idx="47">
                  <c:v>1993.6666666666681</c:v>
                </c:pt>
                <c:pt idx="48">
                  <c:v>1993.6805555555568</c:v>
                </c:pt>
                <c:pt idx="49">
                  <c:v>1993.6944444444439</c:v>
                </c:pt>
                <c:pt idx="50">
                  <c:v>1993.7083333333346</c:v>
                </c:pt>
                <c:pt idx="51">
                  <c:v>1993.7222222222229</c:v>
                </c:pt>
                <c:pt idx="52">
                  <c:v>1993.7361111111131</c:v>
                </c:pt>
                <c:pt idx="53">
                  <c:v>1993.7500000000014</c:v>
                </c:pt>
                <c:pt idx="54">
                  <c:v>1993.7638888888898</c:v>
                </c:pt>
                <c:pt idx="55">
                  <c:v>1993.777777777781</c:v>
                </c:pt>
                <c:pt idx="56">
                  <c:v>1993.7916666666681</c:v>
                </c:pt>
                <c:pt idx="57">
                  <c:v>1993.8055555555582</c:v>
                </c:pt>
                <c:pt idx="58">
                  <c:v>1993.8194444444448</c:v>
                </c:pt>
                <c:pt idx="59">
                  <c:v>1993.8333333333335</c:v>
                </c:pt>
                <c:pt idx="60">
                  <c:v>1993.8472222222238</c:v>
                </c:pt>
                <c:pt idx="61">
                  <c:v>1993.8611111111127</c:v>
                </c:pt>
                <c:pt idx="62">
                  <c:v>1993.8750000000016</c:v>
                </c:pt>
                <c:pt idx="63">
                  <c:v>1993.8888888888898</c:v>
                </c:pt>
                <c:pt idx="64">
                  <c:v>1993.9027777777812</c:v>
                </c:pt>
                <c:pt idx="65">
                  <c:v>1993.9166666666704</c:v>
                </c:pt>
                <c:pt idx="66">
                  <c:v>1993.9305555555584</c:v>
                </c:pt>
                <c:pt idx="67">
                  <c:v>1993.944444444445</c:v>
                </c:pt>
                <c:pt idx="68">
                  <c:v>1993.9583333333348</c:v>
                </c:pt>
                <c:pt idx="69">
                  <c:v>1993.972222222224</c:v>
                </c:pt>
                <c:pt idx="70">
                  <c:v>1993.9861111111131</c:v>
                </c:pt>
                <c:pt idx="71">
                  <c:v>1994.0000000000018</c:v>
                </c:pt>
                <c:pt idx="72">
                  <c:v>1994.0138888888898</c:v>
                </c:pt>
                <c:pt idx="73">
                  <c:v>1994.0277777777812</c:v>
                </c:pt>
                <c:pt idx="74">
                  <c:v>1994.0416666666697</c:v>
                </c:pt>
                <c:pt idx="75">
                  <c:v>1994.0555555555586</c:v>
                </c:pt>
                <c:pt idx="76">
                  <c:v>1994.0694444444453</c:v>
                </c:pt>
                <c:pt idx="77">
                  <c:v>1994.0833333333339</c:v>
                </c:pt>
                <c:pt idx="78">
                  <c:v>1994.0972222222242</c:v>
                </c:pt>
                <c:pt idx="79">
                  <c:v>1994.1111111111129</c:v>
                </c:pt>
                <c:pt idx="80">
                  <c:v>1994.125000000002</c:v>
                </c:pt>
                <c:pt idx="81">
                  <c:v>1994.1388888888898</c:v>
                </c:pt>
                <c:pt idx="82">
                  <c:v>1994.1527777777801</c:v>
                </c:pt>
                <c:pt idx="83">
                  <c:v>1994.1666666666699</c:v>
                </c:pt>
                <c:pt idx="84">
                  <c:v>1994.1805555555577</c:v>
                </c:pt>
                <c:pt idx="85">
                  <c:v>1994.1944444444446</c:v>
                </c:pt>
                <c:pt idx="86">
                  <c:v>1994.2083333333348</c:v>
                </c:pt>
                <c:pt idx="87">
                  <c:v>1994.2222222222244</c:v>
                </c:pt>
                <c:pt idx="88">
                  <c:v>1994.2361111111145</c:v>
                </c:pt>
                <c:pt idx="89">
                  <c:v>1994.2500000000023</c:v>
                </c:pt>
                <c:pt idx="90">
                  <c:v>1994.2638888888901</c:v>
                </c:pt>
                <c:pt idx="91">
                  <c:v>1994.2777777777815</c:v>
                </c:pt>
                <c:pt idx="92">
                  <c:v>1994.2916666666702</c:v>
                </c:pt>
                <c:pt idx="93">
                  <c:v>1994.3055555555591</c:v>
                </c:pt>
                <c:pt idx="94">
                  <c:v>1994.3194444444457</c:v>
                </c:pt>
                <c:pt idx="95">
                  <c:v>1994.3333333333342</c:v>
                </c:pt>
                <c:pt idx="96">
                  <c:v>1994.3472222222247</c:v>
                </c:pt>
                <c:pt idx="97">
                  <c:v>1994.3611111111136</c:v>
                </c:pt>
                <c:pt idx="98">
                  <c:v>1994.3750000000025</c:v>
                </c:pt>
                <c:pt idx="99">
                  <c:v>1994.3888888888903</c:v>
                </c:pt>
                <c:pt idx="100">
                  <c:v>1994.4027777777817</c:v>
                </c:pt>
                <c:pt idx="101">
                  <c:v>1994.4166666666713</c:v>
                </c:pt>
                <c:pt idx="102">
                  <c:v>1994.4305555555593</c:v>
                </c:pt>
                <c:pt idx="103">
                  <c:v>1994.4444444444459</c:v>
                </c:pt>
                <c:pt idx="104">
                  <c:v>1994.4583333333358</c:v>
                </c:pt>
                <c:pt idx="105">
                  <c:v>1994.4722222222249</c:v>
                </c:pt>
                <c:pt idx="106">
                  <c:v>1994.486111111115</c:v>
                </c:pt>
                <c:pt idx="107">
                  <c:v>1994.5000000000027</c:v>
                </c:pt>
                <c:pt idx="108">
                  <c:v>1994.5138888888905</c:v>
                </c:pt>
                <c:pt idx="109">
                  <c:v>1994.5277777777819</c:v>
                </c:pt>
                <c:pt idx="110">
                  <c:v>1994.5416666666706</c:v>
                </c:pt>
                <c:pt idx="111">
                  <c:v>1994.5555555555595</c:v>
                </c:pt>
                <c:pt idx="112">
                  <c:v>1994.5694444444462</c:v>
                </c:pt>
                <c:pt idx="113">
                  <c:v>1994.5833333333344</c:v>
                </c:pt>
                <c:pt idx="114">
                  <c:v>1994.5972222222249</c:v>
                </c:pt>
                <c:pt idx="115">
                  <c:v>1994.611111111114</c:v>
                </c:pt>
                <c:pt idx="116">
                  <c:v>1994.625000000003</c:v>
                </c:pt>
                <c:pt idx="117">
                  <c:v>1994.6388888888907</c:v>
                </c:pt>
                <c:pt idx="118">
                  <c:v>1994.652777777781</c:v>
                </c:pt>
                <c:pt idx="119">
                  <c:v>1994.6666666666708</c:v>
                </c:pt>
                <c:pt idx="120">
                  <c:v>1994.6805555555586</c:v>
                </c:pt>
                <c:pt idx="121">
                  <c:v>1994.6944444444453</c:v>
                </c:pt>
                <c:pt idx="122">
                  <c:v>1994.7083333333358</c:v>
                </c:pt>
                <c:pt idx="123">
                  <c:v>1994.7222222222254</c:v>
                </c:pt>
                <c:pt idx="124">
                  <c:v>1994.7361111111154</c:v>
                </c:pt>
                <c:pt idx="125">
                  <c:v>1994.7500000000032</c:v>
                </c:pt>
                <c:pt idx="126">
                  <c:v>1994.763888888891</c:v>
                </c:pt>
                <c:pt idx="127">
                  <c:v>1994.7777777777821</c:v>
                </c:pt>
                <c:pt idx="128">
                  <c:v>1994.7916666666711</c:v>
                </c:pt>
                <c:pt idx="129">
                  <c:v>1994.80555555556</c:v>
                </c:pt>
                <c:pt idx="130">
                  <c:v>1994.8194444444478</c:v>
                </c:pt>
                <c:pt idx="131">
                  <c:v>1994.8333333333346</c:v>
                </c:pt>
                <c:pt idx="132">
                  <c:v>1994.8472222222256</c:v>
                </c:pt>
                <c:pt idx="133">
                  <c:v>1994.8611111111145</c:v>
                </c:pt>
                <c:pt idx="134">
                  <c:v>1994.8750000000034</c:v>
                </c:pt>
                <c:pt idx="135">
                  <c:v>1994.8888888888912</c:v>
                </c:pt>
                <c:pt idx="136">
                  <c:v>1994.9027777777824</c:v>
                </c:pt>
                <c:pt idx="137">
                  <c:v>1994.9166666666717</c:v>
                </c:pt>
                <c:pt idx="138">
                  <c:v>1994.9305555555602</c:v>
                </c:pt>
                <c:pt idx="139">
                  <c:v>1994.9444444444478</c:v>
                </c:pt>
                <c:pt idx="140">
                  <c:v>1994.9583333333358</c:v>
                </c:pt>
                <c:pt idx="141">
                  <c:v>1994.9722222222258</c:v>
                </c:pt>
                <c:pt idx="142">
                  <c:v>1994.9861111111159</c:v>
                </c:pt>
                <c:pt idx="143">
                  <c:v>1995.0000000000036</c:v>
                </c:pt>
                <c:pt idx="144">
                  <c:v>1995.0138888888926</c:v>
                </c:pt>
                <c:pt idx="145">
                  <c:v>1995.0277777777828</c:v>
                </c:pt>
                <c:pt idx="146">
                  <c:v>1995.0416666666711</c:v>
                </c:pt>
                <c:pt idx="147">
                  <c:v>1995.0555555555604</c:v>
                </c:pt>
                <c:pt idx="148">
                  <c:v>1995.0694444444478</c:v>
                </c:pt>
                <c:pt idx="149">
                  <c:v>1995.0833333333351</c:v>
                </c:pt>
                <c:pt idx="150">
                  <c:v>1995.0972222222258</c:v>
                </c:pt>
                <c:pt idx="151">
                  <c:v>1995.111111111115</c:v>
                </c:pt>
                <c:pt idx="152">
                  <c:v>1995.1250000000039</c:v>
                </c:pt>
                <c:pt idx="153">
                  <c:v>1995.1388888888928</c:v>
                </c:pt>
                <c:pt idx="154">
                  <c:v>1995.1527777777817</c:v>
                </c:pt>
                <c:pt idx="155">
                  <c:v>1995.1666666666711</c:v>
                </c:pt>
                <c:pt idx="156">
                  <c:v>1995.1805555555595</c:v>
                </c:pt>
                <c:pt idx="157">
                  <c:v>1995.1944444444462</c:v>
                </c:pt>
                <c:pt idx="158">
                  <c:v>1995.2083333333374</c:v>
                </c:pt>
                <c:pt idx="159">
                  <c:v>1995.2222222222258</c:v>
                </c:pt>
                <c:pt idx="160">
                  <c:v>1995.2361111111161</c:v>
                </c:pt>
                <c:pt idx="161">
                  <c:v>1995.2500000000041</c:v>
                </c:pt>
                <c:pt idx="162">
                  <c:v>1995.2638888888928</c:v>
                </c:pt>
                <c:pt idx="163">
                  <c:v>1995.2777777777835</c:v>
                </c:pt>
                <c:pt idx="164">
                  <c:v>1995.2916666666711</c:v>
                </c:pt>
                <c:pt idx="165">
                  <c:v>1995.3055555555609</c:v>
                </c:pt>
                <c:pt idx="166">
                  <c:v>1995.3194444444478</c:v>
                </c:pt>
                <c:pt idx="167">
                  <c:v>1995.3333333333358</c:v>
                </c:pt>
                <c:pt idx="168">
                  <c:v>1995.3472222222258</c:v>
                </c:pt>
                <c:pt idx="169">
                  <c:v>1995.3611111111154</c:v>
                </c:pt>
                <c:pt idx="170">
                  <c:v>1995.3750000000043</c:v>
                </c:pt>
                <c:pt idx="171">
                  <c:v>1995.3888888888928</c:v>
                </c:pt>
                <c:pt idx="172">
                  <c:v>1995.4027777777837</c:v>
                </c:pt>
                <c:pt idx="173">
                  <c:v>1995.4166666666724</c:v>
                </c:pt>
                <c:pt idx="174">
                  <c:v>1995.4305555555611</c:v>
                </c:pt>
                <c:pt idx="175">
                  <c:v>1995.4444444444478</c:v>
                </c:pt>
                <c:pt idx="176">
                  <c:v>1995.4583333333378</c:v>
                </c:pt>
                <c:pt idx="177">
                  <c:v>1995.4722222222258</c:v>
                </c:pt>
                <c:pt idx="178">
                  <c:v>1995.4861111111161</c:v>
                </c:pt>
                <c:pt idx="179">
                  <c:v>1995.5000000000045</c:v>
                </c:pt>
                <c:pt idx="180">
                  <c:v>1995.5138888888928</c:v>
                </c:pt>
                <c:pt idx="181">
                  <c:v>1995.527777777784</c:v>
                </c:pt>
                <c:pt idx="182">
                  <c:v>1995.5416666666713</c:v>
                </c:pt>
                <c:pt idx="183">
                  <c:v>1995.5555555555611</c:v>
                </c:pt>
                <c:pt idx="184">
                  <c:v>1995.569444444448</c:v>
                </c:pt>
                <c:pt idx="185">
                  <c:v>1995.5833333333362</c:v>
                </c:pt>
                <c:pt idx="186">
                  <c:v>1995.5972222222258</c:v>
                </c:pt>
                <c:pt idx="187">
                  <c:v>1995.6111111111159</c:v>
                </c:pt>
                <c:pt idx="188">
                  <c:v>1995.625000000005</c:v>
                </c:pt>
                <c:pt idx="189">
                  <c:v>1995.6388888888928</c:v>
                </c:pt>
                <c:pt idx="190">
                  <c:v>1995.6527777777831</c:v>
                </c:pt>
                <c:pt idx="191">
                  <c:v>1995.6666666666715</c:v>
                </c:pt>
                <c:pt idx="192">
                  <c:v>1995.6805555555604</c:v>
                </c:pt>
                <c:pt idx="193">
                  <c:v>1995.6944444444471</c:v>
                </c:pt>
                <c:pt idx="194">
                  <c:v>1995.7083333333378</c:v>
                </c:pt>
                <c:pt idx="195">
                  <c:v>1995.7222222222272</c:v>
                </c:pt>
                <c:pt idx="196">
                  <c:v>1995.7361111111161</c:v>
                </c:pt>
                <c:pt idx="197">
                  <c:v>1995.750000000005</c:v>
                </c:pt>
                <c:pt idx="198">
                  <c:v>1995.7638888888928</c:v>
                </c:pt>
                <c:pt idx="199">
                  <c:v>1995.7777777777844</c:v>
                </c:pt>
                <c:pt idx="200">
                  <c:v>1995.7916666666717</c:v>
                </c:pt>
                <c:pt idx="201">
                  <c:v>1995.8055555555611</c:v>
                </c:pt>
                <c:pt idx="202">
                  <c:v>1995.8194444444496</c:v>
                </c:pt>
                <c:pt idx="203">
                  <c:v>1995.8333333333367</c:v>
                </c:pt>
                <c:pt idx="204">
                  <c:v>1995.8472222222274</c:v>
                </c:pt>
                <c:pt idx="205">
                  <c:v>1995.8611111111159</c:v>
                </c:pt>
                <c:pt idx="206">
                  <c:v>1995.8750000000052</c:v>
                </c:pt>
                <c:pt idx="207">
                  <c:v>1995.888888888893</c:v>
                </c:pt>
                <c:pt idx="208">
                  <c:v>1995.9027777777844</c:v>
                </c:pt>
                <c:pt idx="209">
                  <c:v>1995.916666666674</c:v>
                </c:pt>
                <c:pt idx="210">
                  <c:v>1995.9305555555611</c:v>
                </c:pt>
                <c:pt idx="211">
                  <c:v>1995.9444444444498</c:v>
                </c:pt>
                <c:pt idx="212">
                  <c:v>1995.9583333333378</c:v>
                </c:pt>
                <c:pt idx="213">
                  <c:v>1995.9722222222276</c:v>
                </c:pt>
                <c:pt idx="214">
                  <c:v>1995.9861111111165</c:v>
                </c:pt>
                <c:pt idx="215">
                  <c:v>1996.0000000000055</c:v>
                </c:pt>
                <c:pt idx="216">
                  <c:v>1996.0138888888944</c:v>
                </c:pt>
                <c:pt idx="217">
                  <c:v>1996.0277777777849</c:v>
                </c:pt>
                <c:pt idx="218">
                  <c:v>1996.0416666666731</c:v>
                </c:pt>
                <c:pt idx="219">
                  <c:v>1996.0555555555611</c:v>
                </c:pt>
                <c:pt idx="220">
                  <c:v>1996.0694444444498</c:v>
                </c:pt>
                <c:pt idx="221">
                  <c:v>1996.0833333333371</c:v>
                </c:pt>
                <c:pt idx="222">
                  <c:v>1996.0972222222279</c:v>
                </c:pt>
                <c:pt idx="223">
                  <c:v>1996.1111111111168</c:v>
                </c:pt>
                <c:pt idx="224">
                  <c:v>1996.1250000000057</c:v>
                </c:pt>
                <c:pt idx="225">
                  <c:v>1996.1388888888946</c:v>
                </c:pt>
                <c:pt idx="226">
                  <c:v>1996.1527777777835</c:v>
                </c:pt>
                <c:pt idx="227">
                  <c:v>1996.1666666666731</c:v>
                </c:pt>
                <c:pt idx="228">
                  <c:v>1996.1805555555609</c:v>
                </c:pt>
                <c:pt idx="229">
                  <c:v>1996.1944444444484</c:v>
                </c:pt>
                <c:pt idx="230">
                  <c:v>1996.2083333333392</c:v>
                </c:pt>
                <c:pt idx="231">
                  <c:v>1996.2222222222279</c:v>
                </c:pt>
                <c:pt idx="232">
                  <c:v>1996.2361111111181</c:v>
                </c:pt>
                <c:pt idx="233">
                  <c:v>1996.2500000000059</c:v>
                </c:pt>
                <c:pt idx="234">
                  <c:v>1996.2638888888948</c:v>
                </c:pt>
                <c:pt idx="235">
                  <c:v>1996.2777777777856</c:v>
                </c:pt>
                <c:pt idx="236">
                  <c:v>1996.2916666666731</c:v>
                </c:pt>
                <c:pt idx="237">
                  <c:v>1996.3055555555627</c:v>
                </c:pt>
                <c:pt idx="238">
                  <c:v>1996.3194444444498</c:v>
                </c:pt>
                <c:pt idx="239">
                  <c:v>1996.3333333333376</c:v>
                </c:pt>
                <c:pt idx="240">
                  <c:v>1996.3472222222279</c:v>
                </c:pt>
                <c:pt idx="241">
                  <c:v>1996.3611111111172</c:v>
                </c:pt>
                <c:pt idx="242">
                  <c:v>1996.3750000000059</c:v>
                </c:pt>
                <c:pt idx="243">
                  <c:v>1996.3888888888948</c:v>
                </c:pt>
                <c:pt idx="244">
                  <c:v>1996.402777777786</c:v>
                </c:pt>
                <c:pt idx="245">
                  <c:v>1996.4166666666749</c:v>
                </c:pt>
                <c:pt idx="246">
                  <c:v>1996.4305555555629</c:v>
                </c:pt>
                <c:pt idx="247">
                  <c:v>1996.4444444444498</c:v>
                </c:pt>
                <c:pt idx="248">
                  <c:v>1996.4583333333396</c:v>
                </c:pt>
                <c:pt idx="249">
                  <c:v>1996.4722222222279</c:v>
                </c:pt>
                <c:pt idx="250">
                  <c:v>1996.4861111111181</c:v>
                </c:pt>
                <c:pt idx="251">
                  <c:v>1996.5000000000064</c:v>
                </c:pt>
                <c:pt idx="252">
                  <c:v>1996.5138888888948</c:v>
                </c:pt>
                <c:pt idx="253">
                  <c:v>1996.527777777786</c:v>
                </c:pt>
                <c:pt idx="254">
                  <c:v>1996.5416666666731</c:v>
                </c:pt>
                <c:pt idx="255">
                  <c:v>1996.5555555555632</c:v>
                </c:pt>
                <c:pt idx="256">
                  <c:v>1996.5694444444498</c:v>
                </c:pt>
                <c:pt idx="257">
                  <c:v>1996.5833333333385</c:v>
                </c:pt>
                <c:pt idx="258">
                  <c:v>1996.5972222222288</c:v>
                </c:pt>
                <c:pt idx="259">
                  <c:v>1996.6111111111177</c:v>
                </c:pt>
                <c:pt idx="260">
                  <c:v>1996.6250000000066</c:v>
                </c:pt>
                <c:pt idx="261">
                  <c:v>1996.6388888888948</c:v>
                </c:pt>
                <c:pt idx="262">
                  <c:v>1996.6527777777851</c:v>
                </c:pt>
                <c:pt idx="263">
                  <c:v>1996.6666666666733</c:v>
                </c:pt>
                <c:pt idx="264">
                  <c:v>1996.6805555555623</c:v>
                </c:pt>
                <c:pt idx="265">
                  <c:v>1996.6944444444493</c:v>
                </c:pt>
                <c:pt idx="266">
                  <c:v>1996.7083333333399</c:v>
                </c:pt>
                <c:pt idx="267">
                  <c:v>1996.722222222229</c:v>
                </c:pt>
                <c:pt idx="268">
                  <c:v>1996.7361111111181</c:v>
                </c:pt>
                <c:pt idx="269">
                  <c:v>1996.7500000000068</c:v>
                </c:pt>
                <c:pt idx="270">
                  <c:v>1996.7638888888948</c:v>
                </c:pt>
                <c:pt idx="271">
                  <c:v>1996.7777777777862</c:v>
                </c:pt>
                <c:pt idx="272">
                  <c:v>1996.7916666666747</c:v>
                </c:pt>
                <c:pt idx="273">
                  <c:v>1996.8055555555636</c:v>
                </c:pt>
                <c:pt idx="274">
                  <c:v>1996.8194444444503</c:v>
                </c:pt>
                <c:pt idx="275">
                  <c:v>1996.8333333333389</c:v>
                </c:pt>
                <c:pt idx="276">
                  <c:v>1996.8472222222292</c:v>
                </c:pt>
                <c:pt idx="277">
                  <c:v>1996.8611111111179</c:v>
                </c:pt>
                <c:pt idx="278">
                  <c:v>1996.875000000007</c:v>
                </c:pt>
                <c:pt idx="279">
                  <c:v>1996.8888888888948</c:v>
                </c:pt>
                <c:pt idx="280">
                  <c:v>1996.9027777777865</c:v>
                </c:pt>
                <c:pt idx="281">
                  <c:v>1996.9166666666761</c:v>
                </c:pt>
                <c:pt idx="282">
                  <c:v>1996.9305555555638</c:v>
                </c:pt>
                <c:pt idx="283">
                  <c:v>1996.9444444444505</c:v>
                </c:pt>
                <c:pt idx="284">
                  <c:v>1996.9583333333399</c:v>
                </c:pt>
                <c:pt idx="285">
                  <c:v>1996.9722222222294</c:v>
                </c:pt>
                <c:pt idx="286">
                  <c:v>1996.9861111111195</c:v>
                </c:pt>
                <c:pt idx="287">
                  <c:v>1997.0000000000073</c:v>
                </c:pt>
                <c:pt idx="288">
                  <c:v>1997.0138888888951</c:v>
                </c:pt>
                <c:pt idx="289">
                  <c:v>1997.0277777777865</c:v>
                </c:pt>
                <c:pt idx="290">
                  <c:v>1997.0416666666752</c:v>
                </c:pt>
                <c:pt idx="291">
                  <c:v>1997.0555555555641</c:v>
                </c:pt>
                <c:pt idx="292">
                  <c:v>1997.0694444444507</c:v>
                </c:pt>
                <c:pt idx="293">
                  <c:v>1997.0833333333392</c:v>
                </c:pt>
                <c:pt idx="294">
                  <c:v>1997.0972222222297</c:v>
                </c:pt>
                <c:pt idx="295">
                  <c:v>1997.1111111111186</c:v>
                </c:pt>
                <c:pt idx="296">
                  <c:v>1997.1250000000075</c:v>
                </c:pt>
                <c:pt idx="297">
                  <c:v>1997.1388888888953</c:v>
                </c:pt>
                <c:pt idx="298">
                  <c:v>1997.1527777777853</c:v>
                </c:pt>
                <c:pt idx="299">
                  <c:v>1997.1666666666754</c:v>
                </c:pt>
                <c:pt idx="300">
                  <c:v>1997.1805555555632</c:v>
                </c:pt>
                <c:pt idx="301">
                  <c:v>1997.1944444444498</c:v>
                </c:pt>
                <c:pt idx="302">
                  <c:v>1997.2083333333408</c:v>
                </c:pt>
                <c:pt idx="303">
                  <c:v>1997.2222222222299</c:v>
                </c:pt>
                <c:pt idx="304">
                  <c:v>1997.23611111112</c:v>
                </c:pt>
                <c:pt idx="305">
                  <c:v>1997.2500000000077</c:v>
                </c:pt>
                <c:pt idx="306">
                  <c:v>1997.2638888888955</c:v>
                </c:pt>
                <c:pt idx="307">
                  <c:v>1997.2777777777869</c:v>
                </c:pt>
                <c:pt idx="308">
                  <c:v>1997.2916666666756</c:v>
                </c:pt>
                <c:pt idx="309">
                  <c:v>1997.3055555555645</c:v>
                </c:pt>
                <c:pt idx="310">
                  <c:v>1997.3194444444512</c:v>
                </c:pt>
                <c:pt idx="311">
                  <c:v>1997.3333333333394</c:v>
                </c:pt>
                <c:pt idx="312">
                  <c:v>1997.3472222222299</c:v>
                </c:pt>
                <c:pt idx="313">
                  <c:v>1997.361111111119</c:v>
                </c:pt>
                <c:pt idx="314">
                  <c:v>1997.375000000008</c:v>
                </c:pt>
                <c:pt idx="315">
                  <c:v>1997.3888888888957</c:v>
                </c:pt>
                <c:pt idx="316">
                  <c:v>1997.4027777777872</c:v>
                </c:pt>
                <c:pt idx="317">
                  <c:v>1997.4166666666765</c:v>
                </c:pt>
                <c:pt idx="318">
                  <c:v>1997.4305555555648</c:v>
                </c:pt>
                <c:pt idx="319">
                  <c:v>1997.4444444444514</c:v>
                </c:pt>
                <c:pt idx="320">
                  <c:v>1997.4583333333408</c:v>
                </c:pt>
                <c:pt idx="321">
                  <c:v>1997.4722222222304</c:v>
                </c:pt>
                <c:pt idx="322">
                  <c:v>1997.4861111111204</c:v>
                </c:pt>
                <c:pt idx="323">
                  <c:v>1997.5000000000082</c:v>
                </c:pt>
                <c:pt idx="324">
                  <c:v>1997.513888888896</c:v>
                </c:pt>
                <c:pt idx="325">
                  <c:v>1997.5277777777872</c:v>
                </c:pt>
                <c:pt idx="326">
                  <c:v>1997.5416666666761</c:v>
                </c:pt>
                <c:pt idx="327">
                  <c:v>1997.5555555555652</c:v>
                </c:pt>
                <c:pt idx="328">
                  <c:v>1997.5694444444528</c:v>
                </c:pt>
                <c:pt idx="329">
                  <c:v>1997.5833333333396</c:v>
                </c:pt>
                <c:pt idx="330">
                  <c:v>1997.5972222222306</c:v>
                </c:pt>
                <c:pt idx="331">
                  <c:v>1997.6111111111195</c:v>
                </c:pt>
                <c:pt idx="332">
                  <c:v>1997.6250000000084</c:v>
                </c:pt>
                <c:pt idx="333">
                  <c:v>1997.6388888888962</c:v>
                </c:pt>
                <c:pt idx="334">
                  <c:v>1997.6527777777862</c:v>
                </c:pt>
                <c:pt idx="335">
                  <c:v>1997.6666666666761</c:v>
                </c:pt>
                <c:pt idx="336">
                  <c:v>1997.6805555555641</c:v>
                </c:pt>
                <c:pt idx="337">
                  <c:v>1997.6944444444507</c:v>
                </c:pt>
                <c:pt idx="338">
                  <c:v>1997.7083333333408</c:v>
                </c:pt>
                <c:pt idx="339">
                  <c:v>1997.7222222222308</c:v>
                </c:pt>
                <c:pt idx="340">
                  <c:v>1997.7361111111209</c:v>
                </c:pt>
                <c:pt idx="341">
                  <c:v>1997.7500000000086</c:v>
                </c:pt>
                <c:pt idx="342">
                  <c:v>1997.7638888888976</c:v>
                </c:pt>
                <c:pt idx="343">
                  <c:v>1997.7777777777881</c:v>
                </c:pt>
                <c:pt idx="344">
                  <c:v>1997.7916666666761</c:v>
                </c:pt>
                <c:pt idx="345">
                  <c:v>1997.8055555555657</c:v>
                </c:pt>
                <c:pt idx="346">
                  <c:v>1997.8194444444528</c:v>
                </c:pt>
                <c:pt idx="347">
                  <c:v>1997.8333333333401</c:v>
                </c:pt>
                <c:pt idx="348">
                  <c:v>1997.8472222222308</c:v>
                </c:pt>
                <c:pt idx="349">
                  <c:v>1997.86111111112</c:v>
                </c:pt>
                <c:pt idx="350">
                  <c:v>1997.8750000000089</c:v>
                </c:pt>
                <c:pt idx="351">
                  <c:v>1997.8888888888978</c:v>
                </c:pt>
                <c:pt idx="352">
                  <c:v>1997.9027777777883</c:v>
                </c:pt>
                <c:pt idx="353">
                  <c:v>1997.916666666677</c:v>
                </c:pt>
                <c:pt idx="354">
                  <c:v>1997.9305555555659</c:v>
                </c:pt>
                <c:pt idx="355">
                  <c:v>1997.9444444444528</c:v>
                </c:pt>
                <c:pt idx="356">
                  <c:v>1997.9583333333424</c:v>
                </c:pt>
                <c:pt idx="357">
                  <c:v>1997.9722222222308</c:v>
                </c:pt>
                <c:pt idx="358">
                  <c:v>1997.9861111111211</c:v>
                </c:pt>
                <c:pt idx="359">
                  <c:v>1998.0000000000091</c:v>
                </c:pt>
                <c:pt idx="360">
                  <c:v>1998.0138888888978</c:v>
                </c:pt>
                <c:pt idx="361">
                  <c:v>1998.0277777777885</c:v>
                </c:pt>
                <c:pt idx="362">
                  <c:v>1998.0416666666761</c:v>
                </c:pt>
                <c:pt idx="363">
                  <c:v>1998.0555555555661</c:v>
                </c:pt>
                <c:pt idx="364">
                  <c:v>1998.0694444444528</c:v>
                </c:pt>
                <c:pt idx="365">
                  <c:v>1998.0833333333408</c:v>
                </c:pt>
                <c:pt idx="366">
                  <c:v>1998.0972222222308</c:v>
                </c:pt>
                <c:pt idx="367">
                  <c:v>1998.1111111111204</c:v>
                </c:pt>
                <c:pt idx="368">
                  <c:v>1998.1250000000093</c:v>
                </c:pt>
                <c:pt idx="369">
                  <c:v>1998.1388888888978</c:v>
                </c:pt>
                <c:pt idx="370">
                  <c:v>1998.1527777777881</c:v>
                </c:pt>
                <c:pt idx="371">
                  <c:v>1998.1666666666761</c:v>
                </c:pt>
                <c:pt idx="372">
                  <c:v>1998.180555555565</c:v>
                </c:pt>
                <c:pt idx="373">
                  <c:v>1998.1944444444516</c:v>
                </c:pt>
                <c:pt idx="374">
                  <c:v>1998.2083333333428</c:v>
                </c:pt>
                <c:pt idx="375">
                  <c:v>1998.2222222222308</c:v>
                </c:pt>
                <c:pt idx="376">
                  <c:v>1998.2361111111211</c:v>
                </c:pt>
                <c:pt idx="377">
                  <c:v>1998.2500000000095</c:v>
                </c:pt>
                <c:pt idx="378">
                  <c:v>1998.2638888888978</c:v>
                </c:pt>
                <c:pt idx="379">
                  <c:v>1998.277777777789</c:v>
                </c:pt>
                <c:pt idx="380">
                  <c:v>1998.2916666666763</c:v>
                </c:pt>
                <c:pt idx="381">
                  <c:v>1998.3055555555661</c:v>
                </c:pt>
                <c:pt idx="382">
                  <c:v>1998.319444444453</c:v>
                </c:pt>
                <c:pt idx="383">
                  <c:v>1998.3333333333412</c:v>
                </c:pt>
                <c:pt idx="384">
                  <c:v>1998.3472222222308</c:v>
                </c:pt>
                <c:pt idx="385">
                  <c:v>1998.3611111111209</c:v>
                </c:pt>
                <c:pt idx="386">
                  <c:v>1998.37500000001</c:v>
                </c:pt>
                <c:pt idx="387">
                  <c:v>1998.3888888888978</c:v>
                </c:pt>
                <c:pt idx="388">
                  <c:v>1998.402777777789</c:v>
                </c:pt>
                <c:pt idx="389">
                  <c:v>1998.4166666666783</c:v>
                </c:pt>
                <c:pt idx="390">
                  <c:v>1998.4305555555661</c:v>
                </c:pt>
                <c:pt idx="391">
                  <c:v>1998.4444444444532</c:v>
                </c:pt>
                <c:pt idx="392">
                  <c:v>1998.4583333333428</c:v>
                </c:pt>
                <c:pt idx="393">
                  <c:v>1998.4722222222322</c:v>
                </c:pt>
                <c:pt idx="394">
                  <c:v>1998.4861111111211</c:v>
                </c:pt>
                <c:pt idx="395">
                  <c:v>1998.50000000001</c:v>
                </c:pt>
                <c:pt idx="396">
                  <c:v>1998.5138888888978</c:v>
                </c:pt>
                <c:pt idx="397">
                  <c:v>1998.5277777777894</c:v>
                </c:pt>
                <c:pt idx="398">
                  <c:v>1998.5416666666767</c:v>
                </c:pt>
                <c:pt idx="399">
                  <c:v>1998.5555555555661</c:v>
                </c:pt>
                <c:pt idx="400">
                  <c:v>1998.5694444444546</c:v>
                </c:pt>
                <c:pt idx="401">
                  <c:v>1998.5833333333417</c:v>
                </c:pt>
                <c:pt idx="402">
                  <c:v>1998.5972222222324</c:v>
                </c:pt>
                <c:pt idx="403">
                  <c:v>1998.6111111111209</c:v>
                </c:pt>
                <c:pt idx="404">
                  <c:v>1998.6250000000102</c:v>
                </c:pt>
                <c:pt idx="405">
                  <c:v>1998.638888888898</c:v>
                </c:pt>
                <c:pt idx="406">
                  <c:v>1998.6527777777881</c:v>
                </c:pt>
                <c:pt idx="407">
                  <c:v>1998.6666666666781</c:v>
                </c:pt>
                <c:pt idx="408">
                  <c:v>1998.6805555555659</c:v>
                </c:pt>
                <c:pt idx="409">
                  <c:v>1998.694444444453</c:v>
                </c:pt>
                <c:pt idx="410">
                  <c:v>1998.7083333333428</c:v>
                </c:pt>
                <c:pt idx="411">
                  <c:v>1998.7222222222326</c:v>
                </c:pt>
                <c:pt idx="412">
                  <c:v>1998.7361111111215</c:v>
                </c:pt>
                <c:pt idx="413">
                  <c:v>1998.7500000000105</c:v>
                </c:pt>
                <c:pt idx="414">
                  <c:v>1998.7638888888994</c:v>
                </c:pt>
                <c:pt idx="415">
                  <c:v>1998.7777777777899</c:v>
                </c:pt>
                <c:pt idx="416">
                  <c:v>1998.7916666666781</c:v>
                </c:pt>
                <c:pt idx="417">
                  <c:v>1998.8055555555661</c:v>
                </c:pt>
                <c:pt idx="418">
                  <c:v>1998.8194444444548</c:v>
                </c:pt>
                <c:pt idx="419">
                  <c:v>1998.8333333333421</c:v>
                </c:pt>
                <c:pt idx="420">
                  <c:v>1998.8472222222329</c:v>
                </c:pt>
                <c:pt idx="421">
                  <c:v>1998.8611111111218</c:v>
                </c:pt>
                <c:pt idx="422">
                  <c:v>1998.8750000000107</c:v>
                </c:pt>
                <c:pt idx="423">
                  <c:v>1998.8888888888996</c:v>
                </c:pt>
                <c:pt idx="424">
                  <c:v>1998.9027777777903</c:v>
                </c:pt>
                <c:pt idx="425">
                  <c:v>1998.9166666666795</c:v>
                </c:pt>
                <c:pt idx="426">
                  <c:v>1998.9305555555663</c:v>
                </c:pt>
                <c:pt idx="427">
                  <c:v>1998.9444444444548</c:v>
                </c:pt>
                <c:pt idx="428">
                  <c:v>1998.9583333333442</c:v>
                </c:pt>
                <c:pt idx="429">
                  <c:v>1998.9722222222329</c:v>
                </c:pt>
                <c:pt idx="430">
                  <c:v>1998.9861111111231</c:v>
                </c:pt>
                <c:pt idx="431">
                  <c:v>1999.0000000000109</c:v>
                </c:pt>
                <c:pt idx="432">
                  <c:v>1999.0138888888998</c:v>
                </c:pt>
                <c:pt idx="433">
                  <c:v>1999.0277777777906</c:v>
                </c:pt>
                <c:pt idx="434">
                  <c:v>1999.0416666666781</c:v>
                </c:pt>
                <c:pt idx="435">
                  <c:v>1999.0555555555677</c:v>
                </c:pt>
                <c:pt idx="436">
                  <c:v>1999.0694444444548</c:v>
                </c:pt>
                <c:pt idx="437">
                  <c:v>1999.0833333333426</c:v>
                </c:pt>
                <c:pt idx="438">
                  <c:v>1999.0972222222329</c:v>
                </c:pt>
                <c:pt idx="439">
                  <c:v>1999.1111111111222</c:v>
                </c:pt>
                <c:pt idx="440">
                  <c:v>1999.1250000000109</c:v>
                </c:pt>
                <c:pt idx="441">
                  <c:v>1999.1388888888998</c:v>
                </c:pt>
                <c:pt idx="442">
                  <c:v>1999.1527777777901</c:v>
                </c:pt>
                <c:pt idx="443">
                  <c:v>1999.1666666666781</c:v>
                </c:pt>
                <c:pt idx="444">
                  <c:v>1999.1805555555668</c:v>
                </c:pt>
                <c:pt idx="445">
                  <c:v>1999.1944444444539</c:v>
                </c:pt>
                <c:pt idx="446">
                  <c:v>1999.2083333333446</c:v>
                </c:pt>
                <c:pt idx="447">
                  <c:v>1999.2222222222329</c:v>
                </c:pt>
                <c:pt idx="448">
                  <c:v>1999.2361111111231</c:v>
                </c:pt>
                <c:pt idx="449">
                  <c:v>1999.2500000000114</c:v>
                </c:pt>
                <c:pt idx="450">
                  <c:v>1999.2638888888998</c:v>
                </c:pt>
                <c:pt idx="451">
                  <c:v>1999.277777777791</c:v>
                </c:pt>
                <c:pt idx="452">
                  <c:v>1999.2916666666781</c:v>
                </c:pt>
                <c:pt idx="453">
                  <c:v>1999.3055555555682</c:v>
                </c:pt>
                <c:pt idx="454">
                  <c:v>1999.3194444444548</c:v>
                </c:pt>
                <c:pt idx="455">
                  <c:v>1999.3333333333435</c:v>
                </c:pt>
                <c:pt idx="456">
                  <c:v>1999.3472222222338</c:v>
                </c:pt>
                <c:pt idx="457">
                  <c:v>1999.3611111111227</c:v>
                </c:pt>
                <c:pt idx="458">
                  <c:v>1999.3750000000116</c:v>
                </c:pt>
                <c:pt idx="459">
                  <c:v>1999.3888888888998</c:v>
                </c:pt>
                <c:pt idx="460">
                  <c:v>1999.4027777777912</c:v>
                </c:pt>
                <c:pt idx="461">
                  <c:v>1999.4166666666804</c:v>
                </c:pt>
                <c:pt idx="462">
                  <c:v>1999.4305555555684</c:v>
                </c:pt>
                <c:pt idx="463">
                  <c:v>1999.444444444455</c:v>
                </c:pt>
                <c:pt idx="464">
                  <c:v>1999.4583333333449</c:v>
                </c:pt>
                <c:pt idx="465">
                  <c:v>1999.472222222234</c:v>
                </c:pt>
                <c:pt idx="466">
                  <c:v>1999.4861111111231</c:v>
                </c:pt>
                <c:pt idx="467">
                  <c:v>1999.5000000000118</c:v>
                </c:pt>
                <c:pt idx="468">
                  <c:v>1999.5138888888998</c:v>
                </c:pt>
                <c:pt idx="469">
                  <c:v>1999.5277777777912</c:v>
                </c:pt>
                <c:pt idx="470">
                  <c:v>1999.5416666666797</c:v>
                </c:pt>
                <c:pt idx="471">
                  <c:v>1999.5555555555686</c:v>
                </c:pt>
                <c:pt idx="472">
                  <c:v>1999.5694444444553</c:v>
                </c:pt>
                <c:pt idx="473">
                  <c:v>1999.5833333333439</c:v>
                </c:pt>
                <c:pt idx="474">
                  <c:v>1999.5972222222342</c:v>
                </c:pt>
                <c:pt idx="475">
                  <c:v>1999.6111111111229</c:v>
                </c:pt>
                <c:pt idx="476">
                  <c:v>1999.6250000000121</c:v>
                </c:pt>
                <c:pt idx="477">
                  <c:v>1999.6388888888998</c:v>
                </c:pt>
                <c:pt idx="478">
                  <c:v>1999.6527777777901</c:v>
                </c:pt>
                <c:pt idx="479">
                  <c:v>1999.6666666666799</c:v>
                </c:pt>
                <c:pt idx="480">
                  <c:v>1999.6805555555677</c:v>
                </c:pt>
                <c:pt idx="481">
                  <c:v>1999.6944444444546</c:v>
                </c:pt>
                <c:pt idx="482">
                  <c:v>1999.7083333333449</c:v>
                </c:pt>
                <c:pt idx="483">
                  <c:v>1999.7222222222344</c:v>
                </c:pt>
                <c:pt idx="484">
                  <c:v>1999.7361111111245</c:v>
                </c:pt>
                <c:pt idx="485">
                  <c:v>1999.7500000000123</c:v>
                </c:pt>
                <c:pt idx="486">
                  <c:v>1999.7638888889001</c:v>
                </c:pt>
                <c:pt idx="487">
                  <c:v>1999.7777777777915</c:v>
                </c:pt>
                <c:pt idx="488">
                  <c:v>1999.7916666666802</c:v>
                </c:pt>
                <c:pt idx="489">
                  <c:v>1999.8055555555691</c:v>
                </c:pt>
                <c:pt idx="490">
                  <c:v>1999.8194444444557</c:v>
                </c:pt>
                <c:pt idx="491">
                  <c:v>1999.8333333333442</c:v>
                </c:pt>
                <c:pt idx="492">
                  <c:v>1999.8472222222347</c:v>
                </c:pt>
                <c:pt idx="493">
                  <c:v>1999.8611111111236</c:v>
                </c:pt>
                <c:pt idx="494">
                  <c:v>1999.8750000000125</c:v>
                </c:pt>
                <c:pt idx="495">
                  <c:v>1999.8888888889003</c:v>
                </c:pt>
                <c:pt idx="496">
                  <c:v>1999.9027777777917</c:v>
                </c:pt>
                <c:pt idx="497">
                  <c:v>1999.9166666666813</c:v>
                </c:pt>
                <c:pt idx="498">
                  <c:v>1999.9305555555693</c:v>
                </c:pt>
                <c:pt idx="499">
                  <c:v>1999.9444444444559</c:v>
                </c:pt>
                <c:pt idx="500">
                  <c:v>1999.9583333333458</c:v>
                </c:pt>
                <c:pt idx="501">
                  <c:v>1999.9722222222349</c:v>
                </c:pt>
                <c:pt idx="502">
                  <c:v>1999.986111111125</c:v>
                </c:pt>
                <c:pt idx="503">
                  <c:v>2000.0000000000127</c:v>
                </c:pt>
                <c:pt idx="504">
                  <c:v>2000.0138888889005</c:v>
                </c:pt>
                <c:pt idx="505">
                  <c:v>2000.0277777777919</c:v>
                </c:pt>
                <c:pt idx="506">
                  <c:v>2000.0416666666806</c:v>
                </c:pt>
                <c:pt idx="507">
                  <c:v>2000.0555555555695</c:v>
                </c:pt>
                <c:pt idx="508">
                  <c:v>2000.0694444444562</c:v>
                </c:pt>
                <c:pt idx="509">
                  <c:v>2000.0833333333444</c:v>
                </c:pt>
                <c:pt idx="510">
                  <c:v>2000.0972222222349</c:v>
                </c:pt>
                <c:pt idx="511">
                  <c:v>2000.111111111124</c:v>
                </c:pt>
                <c:pt idx="512">
                  <c:v>2000.125000000013</c:v>
                </c:pt>
                <c:pt idx="513">
                  <c:v>2000.1388888889007</c:v>
                </c:pt>
                <c:pt idx="514">
                  <c:v>2000.152777777791</c:v>
                </c:pt>
                <c:pt idx="515">
                  <c:v>2000.1666666666808</c:v>
                </c:pt>
                <c:pt idx="516">
                  <c:v>2000.1805555555686</c:v>
                </c:pt>
                <c:pt idx="517">
                  <c:v>2000.1944444444553</c:v>
                </c:pt>
                <c:pt idx="518">
                  <c:v>2000.2083333333458</c:v>
                </c:pt>
                <c:pt idx="519">
                  <c:v>2000.2222222222354</c:v>
                </c:pt>
                <c:pt idx="520">
                  <c:v>2000.2361111111254</c:v>
                </c:pt>
                <c:pt idx="521">
                  <c:v>2000.2500000000132</c:v>
                </c:pt>
                <c:pt idx="522">
                  <c:v>2000.263888888901</c:v>
                </c:pt>
                <c:pt idx="523">
                  <c:v>2000.2777777777922</c:v>
                </c:pt>
                <c:pt idx="524">
                  <c:v>2000.2916666666811</c:v>
                </c:pt>
                <c:pt idx="525">
                  <c:v>2000.3055555555702</c:v>
                </c:pt>
                <c:pt idx="526">
                  <c:v>2000.3194444444578</c:v>
                </c:pt>
                <c:pt idx="527">
                  <c:v>2000.3333333333446</c:v>
                </c:pt>
                <c:pt idx="528">
                  <c:v>2000.3472222222356</c:v>
                </c:pt>
                <c:pt idx="529">
                  <c:v>2000.3611111111245</c:v>
                </c:pt>
                <c:pt idx="530">
                  <c:v>2000.3750000000134</c:v>
                </c:pt>
                <c:pt idx="531">
                  <c:v>2000.3888888889012</c:v>
                </c:pt>
                <c:pt idx="532">
                  <c:v>2000.4027777777926</c:v>
                </c:pt>
                <c:pt idx="533">
                  <c:v>2000.4166666666817</c:v>
                </c:pt>
                <c:pt idx="534">
                  <c:v>2000.4305555555704</c:v>
                </c:pt>
                <c:pt idx="535">
                  <c:v>2000.4444444444578</c:v>
                </c:pt>
                <c:pt idx="536">
                  <c:v>2000.4583333333458</c:v>
                </c:pt>
                <c:pt idx="537">
                  <c:v>2000.4722222222358</c:v>
                </c:pt>
                <c:pt idx="538">
                  <c:v>2000.4861111111259</c:v>
                </c:pt>
                <c:pt idx="539">
                  <c:v>2000.5000000000136</c:v>
                </c:pt>
                <c:pt idx="540">
                  <c:v>2000.5138888889026</c:v>
                </c:pt>
                <c:pt idx="541">
                  <c:v>2000.5277777777931</c:v>
                </c:pt>
                <c:pt idx="542">
                  <c:v>2000.5416666666811</c:v>
                </c:pt>
                <c:pt idx="543">
                  <c:v>2000.5555555555707</c:v>
                </c:pt>
                <c:pt idx="544">
                  <c:v>2000.5694444444578</c:v>
                </c:pt>
                <c:pt idx="545">
                  <c:v>2000.5833333333451</c:v>
                </c:pt>
                <c:pt idx="546">
                  <c:v>2000.5972222222358</c:v>
                </c:pt>
                <c:pt idx="547">
                  <c:v>2000.611111111125</c:v>
                </c:pt>
                <c:pt idx="548">
                  <c:v>2000.6250000000139</c:v>
                </c:pt>
                <c:pt idx="549">
                  <c:v>2000.6388888889028</c:v>
                </c:pt>
                <c:pt idx="550">
                  <c:v>2000.6527777777917</c:v>
                </c:pt>
                <c:pt idx="551">
                  <c:v>2000.6666666666811</c:v>
                </c:pt>
                <c:pt idx="552">
                  <c:v>2000.6805555555695</c:v>
                </c:pt>
                <c:pt idx="553">
                  <c:v>2000.6944444444562</c:v>
                </c:pt>
                <c:pt idx="554">
                  <c:v>2000.7083333333474</c:v>
                </c:pt>
                <c:pt idx="555">
                  <c:v>2000.7222222222358</c:v>
                </c:pt>
                <c:pt idx="556">
                  <c:v>2000.7361111111261</c:v>
                </c:pt>
                <c:pt idx="557">
                  <c:v>2000.7500000000141</c:v>
                </c:pt>
                <c:pt idx="558">
                  <c:v>2000.7638888889028</c:v>
                </c:pt>
                <c:pt idx="559">
                  <c:v>2000.7777777777935</c:v>
                </c:pt>
                <c:pt idx="560">
                  <c:v>2000.7916666666811</c:v>
                </c:pt>
                <c:pt idx="561">
                  <c:v>2000.8055555555711</c:v>
                </c:pt>
                <c:pt idx="562">
                  <c:v>2000.8194444444578</c:v>
                </c:pt>
                <c:pt idx="563">
                  <c:v>2000.8333333333458</c:v>
                </c:pt>
                <c:pt idx="564">
                  <c:v>2000.8472222222358</c:v>
                </c:pt>
                <c:pt idx="565">
                  <c:v>2000.8611111111254</c:v>
                </c:pt>
                <c:pt idx="566">
                  <c:v>2000.8750000000143</c:v>
                </c:pt>
                <c:pt idx="567">
                  <c:v>2000.8888888889028</c:v>
                </c:pt>
                <c:pt idx="568">
                  <c:v>2000.9027777777937</c:v>
                </c:pt>
                <c:pt idx="569">
                  <c:v>2000.9166666666824</c:v>
                </c:pt>
                <c:pt idx="570">
                  <c:v>2000.9305555555711</c:v>
                </c:pt>
                <c:pt idx="571">
                  <c:v>2000.9444444444578</c:v>
                </c:pt>
                <c:pt idx="572">
                  <c:v>2000.9583333333478</c:v>
                </c:pt>
                <c:pt idx="573">
                  <c:v>2000.9722222222358</c:v>
                </c:pt>
                <c:pt idx="574">
                  <c:v>2000.9861111111261</c:v>
                </c:pt>
                <c:pt idx="575">
                  <c:v>2001.000000000015</c:v>
                </c:pt>
                <c:pt idx="576">
                  <c:v>2001.0138888889028</c:v>
                </c:pt>
                <c:pt idx="577">
                  <c:v>2001.027777777794</c:v>
                </c:pt>
                <c:pt idx="578">
                  <c:v>2001.0416666666813</c:v>
                </c:pt>
                <c:pt idx="579">
                  <c:v>2001.0555555555711</c:v>
                </c:pt>
                <c:pt idx="580">
                  <c:v>2001.069444444458</c:v>
                </c:pt>
                <c:pt idx="581">
                  <c:v>2001.0833333333462</c:v>
                </c:pt>
                <c:pt idx="582">
                  <c:v>2001.097222222237</c:v>
                </c:pt>
                <c:pt idx="583">
                  <c:v>2001.1111111111259</c:v>
                </c:pt>
                <c:pt idx="584">
                  <c:v>2001.125000000015</c:v>
                </c:pt>
                <c:pt idx="585">
                  <c:v>2001.1388888889028</c:v>
                </c:pt>
                <c:pt idx="586">
                  <c:v>2001.1527777777931</c:v>
                </c:pt>
                <c:pt idx="587">
                  <c:v>2001.1666666666815</c:v>
                </c:pt>
                <c:pt idx="588">
                  <c:v>2001.1805555555704</c:v>
                </c:pt>
                <c:pt idx="589">
                  <c:v>2001.1944444444575</c:v>
                </c:pt>
                <c:pt idx="590">
                  <c:v>2001.2083333333478</c:v>
                </c:pt>
                <c:pt idx="591">
                  <c:v>2001.2222222222372</c:v>
                </c:pt>
                <c:pt idx="592">
                  <c:v>2001.2361111111261</c:v>
                </c:pt>
                <c:pt idx="593">
                  <c:v>2001.250000000015</c:v>
                </c:pt>
                <c:pt idx="594">
                  <c:v>2001.2638888889028</c:v>
                </c:pt>
                <c:pt idx="595">
                  <c:v>2001.2777777777944</c:v>
                </c:pt>
                <c:pt idx="596">
                  <c:v>2001.2916666666817</c:v>
                </c:pt>
                <c:pt idx="597">
                  <c:v>2001.3055555555711</c:v>
                </c:pt>
                <c:pt idx="598">
                  <c:v>2001.3194444444596</c:v>
                </c:pt>
                <c:pt idx="599">
                  <c:v>2001.3333333333467</c:v>
                </c:pt>
                <c:pt idx="600">
                  <c:v>2001.3472222222374</c:v>
                </c:pt>
                <c:pt idx="601">
                  <c:v>2001.3611111111259</c:v>
                </c:pt>
                <c:pt idx="602">
                  <c:v>2001.3750000000152</c:v>
                </c:pt>
                <c:pt idx="603">
                  <c:v>2001.388888888903</c:v>
                </c:pt>
                <c:pt idx="604">
                  <c:v>2001.4027777777944</c:v>
                </c:pt>
                <c:pt idx="605">
                  <c:v>2001.416666666684</c:v>
                </c:pt>
                <c:pt idx="606">
                  <c:v>2001.4305555555711</c:v>
                </c:pt>
                <c:pt idx="607">
                  <c:v>2001.4444444444598</c:v>
                </c:pt>
                <c:pt idx="608">
                  <c:v>2001.4583333333478</c:v>
                </c:pt>
                <c:pt idx="609">
                  <c:v>2001.4722222222376</c:v>
                </c:pt>
                <c:pt idx="610">
                  <c:v>2001.4861111111265</c:v>
                </c:pt>
                <c:pt idx="611">
                  <c:v>2001.5000000000155</c:v>
                </c:pt>
                <c:pt idx="612">
                  <c:v>2001.5138888889044</c:v>
                </c:pt>
                <c:pt idx="613">
                  <c:v>2001.5277777777949</c:v>
                </c:pt>
                <c:pt idx="614">
                  <c:v>2001.5416666666831</c:v>
                </c:pt>
                <c:pt idx="615">
                  <c:v>2001.5555555555711</c:v>
                </c:pt>
                <c:pt idx="616">
                  <c:v>2001.5694444444598</c:v>
                </c:pt>
                <c:pt idx="617">
                  <c:v>2001.5833333333471</c:v>
                </c:pt>
                <c:pt idx="618">
                  <c:v>2001.5972222222379</c:v>
                </c:pt>
                <c:pt idx="619">
                  <c:v>2001.6111111111268</c:v>
                </c:pt>
                <c:pt idx="620">
                  <c:v>2001.6250000000157</c:v>
                </c:pt>
                <c:pt idx="621">
                  <c:v>2001.6388888889046</c:v>
                </c:pt>
                <c:pt idx="622">
                  <c:v>2001.6527777777935</c:v>
                </c:pt>
                <c:pt idx="623">
                  <c:v>2001.6666666666831</c:v>
                </c:pt>
                <c:pt idx="624">
                  <c:v>2001.6805555555709</c:v>
                </c:pt>
                <c:pt idx="625">
                  <c:v>2001.6944444444587</c:v>
                </c:pt>
                <c:pt idx="626">
                  <c:v>2001.7083333333492</c:v>
                </c:pt>
                <c:pt idx="627">
                  <c:v>2001.7222222222379</c:v>
                </c:pt>
                <c:pt idx="628">
                  <c:v>2001.7361111111281</c:v>
                </c:pt>
                <c:pt idx="629">
                  <c:v>2001.7500000000159</c:v>
                </c:pt>
                <c:pt idx="630">
                  <c:v>2001.7638888889048</c:v>
                </c:pt>
                <c:pt idx="631">
                  <c:v>2001.7777777777956</c:v>
                </c:pt>
                <c:pt idx="632">
                  <c:v>2001.7916666666831</c:v>
                </c:pt>
                <c:pt idx="633">
                  <c:v>2001.8055555555727</c:v>
                </c:pt>
                <c:pt idx="634">
                  <c:v>2001.8194444444598</c:v>
                </c:pt>
                <c:pt idx="635">
                  <c:v>2001.8333333333476</c:v>
                </c:pt>
                <c:pt idx="636">
                  <c:v>2001.8472222222379</c:v>
                </c:pt>
                <c:pt idx="637">
                  <c:v>2001.8611111111272</c:v>
                </c:pt>
                <c:pt idx="638">
                  <c:v>2001.8750000000159</c:v>
                </c:pt>
                <c:pt idx="639">
                  <c:v>2001.8888888889048</c:v>
                </c:pt>
                <c:pt idx="640">
                  <c:v>2001.902777777796</c:v>
                </c:pt>
                <c:pt idx="641">
                  <c:v>2001.9166666666849</c:v>
                </c:pt>
                <c:pt idx="642">
                  <c:v>2001.9305555555729</c:v>
                </c:pt>
                <c:pt idx="643">
                  <c:v>2001.9444444444598</c:v>
                </c:pt>
                <c:pt idx="644">
                  <c:v>2001.9583333333496</c:v>
                </c:pt>
                <c:pt idx="645">
                  <c:v>2001.9722222222379</c:v>
                </c:pt>
                <c:pt idx="646">
                  <c:v>2001.9861111111281</c:v>
                </c:pt>
                <c:pt idx="647">
                  <c:v>2002.0000000000164</c:v>
                </c:pt>
                <c:pt idx="648">
                  <c:v>2002.0138888889048</c:v>
                </c:pt>
                <c:pt idx="649">
                  <c:v>2002.027777777796</c:v>
                </c:pt>
                <c:pt idx="650">
                  <c:v>2002.0416666666831</c:v>
                </c:pt>
                <c:pt idx="651">
                  <c:v>2002.0555555555732</c:v>
                </c:pt>
                <c:pt idx="652">
                  <c:v>2002.0694444444598</c:v>
                </c:pt>
                <c:pt idx="653">
                  <c:v>2002.0833333333485</c:v>
                </c:pt>
                <c:pt idx="654">
                  <c:v>2002.0972222222388</c:v>
                </c:pt>
                <c:pt idx="655">
                  <c:v>2002.1111111111277</c:v>
                </c:pt>
                <c:pt idx="656">
                  <c:v>2002.1250000000166</c:v>
                </c:pt>
                <c:pt idx="657">
                  <c:v>2002.1388888889048</c:v>
                </c:pt>
                <c:pt idx="658">
                  <c:v>2002.1527777777951</c:v>
                </c:pt>
                <c:pt idx="659">
                  <c:v>2002.1666666666833</c:v>
                </c:pt>
                <c:pt idx="660">
                  <c:v>2002.1805555555723</c:v>
                </c:pt>
                <c:pt idx="661">
                  <c:v>2002.1944444444594</c:v>
                </c:pt>
                <c:pt idx="662">
                  <c:v>2002.2083333333499</c:v>
                </c:pt>
                <c:pt idx="663">
                  <c:v>2002.222222222239</c:v>
                </c:pt>
                <c:pt idx="664">
                  <c:v>2002.2361111111281</c:v>
                </c:pt>
                <c:pt idx="665">
                  <c:v>2002.2500000000168</c:v>
                </c:pt>
                <c:pt idx="666">
                  <c:v>2002.2638888889048</c:v>
                </c:pt>
                <c:pt idx="667">
                  <c:v>2002.2777777777962</c:v>
                </c:pt>
                <c:pt idx="668">
                  <c:v>2002.2916666666847</c:v>
                </c:pt>
                <c:pt idx="669">
                  <c:v>2002.3055555555736</c:v>
                </c:pt>
                <c:pt idx="670">
                  <c:v>2002.3194444444603</c:v>
                </c:pt>
                <c:pt idx="671">
                  <c:v>2002.3333333333489</c:v>
                </c:pt>
                <c:pt idx="672">
                  <c:v>2002.3472222222392</c:v>
                </c:pt>
                <c:pt idx="673">
                  <c:v>2002.3611111111279</c:v>
                </c:pt>
                <c:pt idx="674">
                  <c:v>2002.3750000000171</c:v>
                </c:pt>
                <c:pt idx="675">
                  <c:v>2002.3888888889048</c:v>
                </c:pt>
                <c:pt idx="676">
                  <c:v>2002.4027777777965</c:v>
                </c:pt>
                <c:pt idx="677">
                  <c:v>2002.4166666666861</c:v>
                </c:pt>
                <c:pt idx="678">
                  <c:v>2002.4305555555738</c:v>
                </c:pt>
                <c:pt idx="679">
                  <c:v>2002.4444444444605</c:v>
                </c:pt>
                <c:pt idx="680">
                  <c:v>2002.4583333333499</c:v>
                </c:pt>
                <c:pt idx="681">
                  <c:v>2002.4722222222395</c:v>
                </c:pt>
                <c:pt idx="682">
                  <c:v>2002.4861111111295</c:v>
                </c:pt>
                <c:pt idx="683">
                  <c:v>2002.5000000000173</c:v>
                </c:pt>
                <c:pt idx="684">
                  <c:v>2002.5138888889051</c:v>
                </c:pt>
                <c:pt idx="685">
                  <c:v>2002.5277777777965</c:v>
                </c:pt>
                <c:pt idx="686">
                  <c:v>2002.5416666666852</c:v>
                </c:pt>
                <c:pt idx="687">
                  <c:v>2002.5555555555741</c:v>
                </c:pt>
                <c:pt idx="688">
                  <c:v>2002.5694444444607</c:v>
                </c:pt>
                <c:pt idx="689">
                  <c:v>2002.5833333333492</c:v>
                </c:pt>
                <c:pt idx="690">
                  <c:v>2002.5972222222397</c:v>
                </c:pt>
                <c:pt idx="691">
                  <c:v>2002.6111111111286</c:v>
                </c:pt>
                <c:pt idx="692">
                  <c:v>2002.6250000000175</c:v>
                </c:pt>
                <c:pt idx="693">
                  <c:v>2002.6388888889053</c:v>
                </c:pt>
                <c:pt idx="694">
                  <c:v>2002.6527777777953</c:v>
                </c:pt>
                <c:pt idx="695">
                  <c:v>2002.6666666666854</c:v>
                </c:pt>
                <c:pt idx="696">
                  <c:v>2002.6805555555732</c:v>
                </c:pt>
                <c:pt idx="697">
                  <c:v>2002.6944444444598</c:v>
                </c:pt>
                <c:pt idx="698">
                  <c:v>2002.7083333333508</c:v>
                </c:pt>
                <c:pt idx="699">
                  <c:v>2002.7222222222399</c:v>
                </c:pt>
                <c:pt idx="700">
                  <c:v>2002.73611111113</c:v>
                </c:pt>
                <c:pt idx="701">
                  <c:v>2002.7500000000177</c:v>
                </c:pt>
                <c:pt idx="702">
                  <c:v>2002.7638888889055</c:v>
                </c:pt>
                <c:pt idx="703">
                  <c:v>2002.7777777777969</c:v>
                </c:pt>
                <c:pt idx="704">
                  <c:v>2002.7916666666856</c:v>
                </c:pt>
                <c:pt idx="705">
                  <c:v>2002.8055555555745</c:v>
                </c:pt>
                <c:pt idx="706">
                  <c:v>2002.8194444444612</c:v>
                </c:pt>
                <c:pt idx="707">
                  <c:v>2002.8333333333494</c:v>
                </c:pt>
                <c:pt idx="708">
                  <c:v>2002.8472222222399</c:v>
                </c:pt>
                <c:pt idx="709">
                  <c:v>2002.861111111129</c:v>
                </c:pt>
                <c:pt idx="710">
                  <c:v>2002.875000000018</c:v>
                </c:pt>
                <c:pt idx="711">
                  <c:v>2002.8888888889057</c:v>
                </c:pt>
                <c:pt idx="712">
                  <c:v>2002.9027777777972</c:v>
                </c:pt>
                <c:pt idx="713">
                  <c:v>2002.9166666666865</c:v>
                </c:pt>
                <c:pt idx="714">
                  <c:v>2002.9305555555748</c:v>
                </c:pt>
                <c:pt idx="715">
                  <c:v>2002.9444444444614</c:v>
                </c:pt>
                <c:pt idx="716">
                  <c:v>2002.9583333333508</c:v>
                </c:pt>
                <c:pt idx="717">
                  <c:v>2002.9722222222404</c:v>
                </c:pt>
                <c:pt idx="718">
                  <c:v>2002.9861111111304</c:v>
                </c:pt>
                <c:pt idx="719">
                  <c:v>2003.0000000000182</c:v>
                </c:pt>
                <c:pt idx="720">
                  <c:v>2003.013888888906</c:v>
                </c:pt>
                <c:pt idx="721">
                  <c:v>2003.0277777777972</c:v>
                </c:pt>
                <c:pt idx="722">
                  <c:v>2003.0416666666861</c:v>
                </c:pt>
                <c:pt idx="723">
                  <c:v>2003.0555555555752</c:v>
                </c:pt>
                <c:pt idx="724">
                  <c:v>2003.0694444444628</c:v>
                </c:pt>
                <c:pt idx="725">
                  <c:v>2003.0833333333496</c:v>
                </c:pt>
                <c:pt idx="726">
                  <c:v>2003.0972222222406</c:v>
                </c:pt>
                <c:pt idx="727">
                  <c:v>2003.1111111111295</c:v>
                </c:pt>
                <c:pt idx="728">
                  <c:v>2003.1250000000184</c:v>
                </c:pt>
                <c:pt idx="729">
                  <c:v>2003.1388888889062</c:v>
                </c:pt>
                <c:pt idx="730">
                  <c:v>2003.1527777777962</c:v>
                </c:pt>
                <c:pt idx="731">
                  <c:v>2003.1666666666861</c:v>
                </c:pt>
                <c:pt idx="732">
                  <c:v>2003.1805555555741</c:v>
                </c:pt>
                <c:pt idx="733">
                  <c:v>2003.1944444444607</c:v>
                </c:pt>
                <c:pt idx="734">
                  <c:v>2003.2083333333508</c:v>
                </c:pt>
                <c:pt idx="735">
                  <c:v>2003.2222222222408</c:v>
                </c:pt>
                <c:pt idx="736">
                  <c:v>2003.2361111111309</c:v>
                </c:pt>
                <c:pt idx="737">
                  <c:v>2003.2500000000186</c:v>
                </c:pt>
                <c:pt idx="738">
                  <c:v>2003.2638888889076</c:v>
                </c:pt>
                <c:pt idx="739">
                  <c:v>2003.2777777777981</c:v>
                </c:pt>
                <c:pt idx="740">
                  <c:v>2003.2916666666861</c:v>
                </c:pt>
                <c:pt idx="741">
                  <c:v>2003.3055555555757</c:v>
                </c:pt>
                <c:pt idx="742">
                  <c:v>2003.3194444444628</c:v>
                </c:pt>
                <c:pt idx="743">
                  <c:v>2003.3333333333501</c:v>
                </c:pt>
                <c:pt idx="744">
                  <c:v>2003.3472222222408</c:v>
                </c:pt>
                <c:pt idx="745">
                  <c:v>2003.36111111113</c:v>
                </c:pt>
                <c:pt idx="746">
                  <c:v>2003.3750000000189</c:v>
                </c:pt>
                <c:pt idx="747">
                  <c:v>2003.3888888889078</c:v>
                </c:pt>
                <c:pt idx="748">
                  <c:v>2003.4027777777983</c:v>
                </c:pt>
                <c:pt idx="749">
                  <c:v>2003.4166666666872</c:v>
                </c:pt>
                <c:pt idx="750">
                  <c:v>2003.4305555555759</c:v>
                </c:pt>
                <c:pt idx="751">
                  <c:v>2003.4444444444628</c:v>
                </c:pt>
                <c:pt idx="752">
                  <c:v>2003.4583333333524</c:v>
                </c:pt>
                <c:pt idx="753">
                  <c:v>2003.4722222222408</c:v>
                </c:pt>
                <c:pt idx="754">
                  <c:v>2003.4861111111311</c:v>
                </c:pt>
                <c:pt idx="755">
                  <c:v>2003.5000000000191</c:v>
                </c:pt>
                <c:pt idx="756">
                  <c:v>2003.5138888889078</c:v>
                </c:pt>
                <c:pt idx="757">
                  <c:v>2003.5277777777985</c:v>
                </c:pt>
                <c:pt idx="758">
                  <c:v>2003.5416666666861</c:v>
                </c:pt>
                <c:pt idx="759">
                  <c:v>2003.5555555555761</c:v>
                </c:pt>
                <c:pt idx="760">
                  <c:v>2003.5694444444628</c:v>
                </c:pt>
                <c:pt idx="761">
                  <c:v>2003.5833333333508</c:v>
                </c:pt>
                <c:pt idx="762">
                  <c:v>2003.5972222222408</c:v>
                </c:pt>
                <c:pt idx="763">
                  <c:v>2003.6111111111304</c:v>
                </c:pt>
                <c:pt idx="764">
                  <c:v>2003.6250000000193</c:v>
                </c:pt>
                <c:pt idx="765">
                  <c:v>2003.6388888889078</c:v>
                </c:pt>
                <c:pt idx="766">
                  <c:v>2003.6527777777981</c:v>
                </c:pt>
                <c:pt idx="767">
                  <c:v>2003.6666666666861</c:v>
                </c:pt>
                <c:pt idx="768">
                  <c:v>2003.680555555575</c:v>
                </c:pt>
                <c:pt idx="769">
                  <c:v>2003.6944444444616</c:v>
                </c:pt>
                <c:pt idx="770">
                  <c:v>2003.7083333333528</c:v>
                </c:pt>
                <c:pt idx="771">
                  <c:v>2003.7222222222408</c:v>
                </c:pt>
                <c:pt idx="772">
                  <c:v>2003.7361111111311</c:v>
                </c:pt>
                <c:pt idx="773">
                  <c:v>2003.75000000002</c:v>
                </c:pt>
                <c:pt idx="774">
                  <c:v>2003.7638888889078</c:v>
                </c:pt>
                <c:pt idx="775">
                  <c:v>2003.777777777799</c:v>
                </c:pt>
                <c:pt idx="776">
                  <c:v>2003.7916666666863</c:v>
                </c:pt>
                <c:pt idx="777">
                  <c:v>2003.8055555555761</c:v>
                </c:pt>
                <c:pt idx="778">
                  <c:v>2003.819444444463</c:v>
                </c:pt>
                <c:pt idx="779">
                  <c:v>2003.8333333333512</c:v>
                </c:pt>
                <c:pt idx="780">
                  <c:v>2003.847222222242</c:v>
                </c:pt>
                <c:pt idx="781">
                  <c:v>2003.8611111111309</c:v>
                </c:pt>
                <c:pt idx="782">
                  <c:v>2003.87500000002</c:v>
                </c:pt>
                <c:pt idx="783">
                  <c:v>2003.8888888889078</c:v>
                </c:pt>
                <c:pt idx="784">
                  <c:v>2003.902777777799</c:v>
                </c:pt>
                <c:pt idx="785">
                  <c:v>2003.9166666666883</c:v>
                </c:pt>
                <c:pt idx="786">
                  <c:v>2003.9305555555761</c:v>
                </c:pt>
                <c:pt idx="787">
                  <c:v>2003.9444444444644</c:v>
                </c:pt>
                <c:pt idx="788">
                  <c:v>2003.9583333333528</c:v>
                </c:pt>
                <c:pt idx="789">
                  <c:v>2003.9722222222422</c:v>
                </c:pt>
                <c:pt idx="790">
                  <c:v>2003.9861111111311</c:v>
                </c:pt>
                <c:pt idx="791">
                  <c:v>2004.00000000002</c:v>
                </c:pt>
                <c:pt idx="792">
                  <c:v>2004.0138888889078</c:v>
                </c:pt>
                <c:pt idx="793">
                  <c:v>2004.0277777777994</c:v>
                </c:pt>
                <c:pt idx="794">
                  <c:v>2004.0416666666879</c:v>
                </c:pt>
                <c:pt idx="795">
                  <c:v>2004.0555555555761</c:v>
                </c:pt>
                <c:pt idx="796">
                  <c:v>2004.0694444444646</c:v>
                </c:pt>
                <c:pt idx="797">
                  <c:v>2004.0833333333517</c:v>
                </c:pt>
                <c:pt idx="798">
                  <c:v>2004.0972222222424</c:v>
                </c:pt>
                <c:pt idx="799">
                  <c:v>2004.1111111111309</c:v>
                </c:pt>
                <c:pt idx="800">
                  <c:v>2004.1250000000202</c:v>
                </c:pt>
                <c:pt idx="801">
                  <c:v>2004.1388888889092</c:v>
                </c:pt>
                <c:pt idx="802">
                  <c:v>2004.1527777777981</c:v>
                </c:pt>
                <c:pt idx="803">
                  <c:v>2004.1666666666881</c:v>
                </c:pt>
                <c:pt idx="804">
                  <c:v>2004.1805555555759</c:v>
                </c:pt>
                <c:pt idx="805">
                  <c:v>2004.1944444444632</c:v>
                </c:pt>
                <c:pt idx="806">
                  <c:v>2004.2083333333528</c:v>
                </c:pt>
                <c:pt idx="807">
                  <c:v>2004.2222222222426</c:v>
                </c:pt>
                <c:pt idx="808">
                  <c:v>2004.2361111111315</c:v>
                </c:pt>
                <c:pt idx="809">
                  <c:v>2004.2500000000205</c:v>
                </c:pt>
                <c:pt idx="810">
                  <c:v>2004.2638888889094</c:v>
                </c:pt>
                <c:pt idx="811">
                  <c:v>2004.2777777777999</c:v>
                </c:pt>
                <c:pt idx="812">
                  <c:v>2004.2916666666881</c:v>
                </c:pt>
                <c:pt idx="813">
                  <c:v>2004.3055555555761</c:v>
                </c:pt>
                <c:pt idx="814">
                  <c:v>2004.3194444444648</c:v>
                </c:pt>
                <c:pt idx="815">
                  <c:v>2004.3333333333521</c:v>
                </c:pt>
                <c:pt idx="816">
                  <c:v>2004.3472222222429</c:v>
                </c:pt>
                <c:pt idx="817">
                  <c:v>2004.3611111111318</c:v>
                </c:pt>
                <c:pt idx="818">
                  <c:v>2004.3750000000207</c:v>
                </c:pt>
                <c:pt idx="819">
                  <c:v>2004.3888888889096</c:v>
                </c:pt>
                <c:pt idx="820">
                  <c:v>2004.4027777778003</c:v>
                </c:pt>
                <c:pt idx="821">
                  <c:v>2004.4166666666895</c:v>
                </c:pt>
                <c:pt idx="822">
                  <c:v>2004.4305555555763</c:v>
                </c:pt>
                <c:pt idx="823">
                  <c:v>2004.4444444444648</c:v>
                </c:pt>
                <c:pt idx="824">
                  <c:v>2004.4583333333542</c:v>
                </c:pt>
                <c:pt idx="825">
                  <c:v>2004.4722222222429</c:v>
                </c:pt>
                <c:pt idx="826">
                  <c:v>2004.4861111111331</c:v>
                </c:pt>
                <c:pt idx="827">
                  <c:v>2004.5000000000209</c:v>
                </c:pt>
                <c:pt idx="828">
                  <c:v>2004.5138888889098</c:v>
                </c:pt>
                <c:pt idx="829">
                  <c:v>2004.5277777778003</c:v>
                </c:pt>
                <c:pt idx="830">
                  <c:v>2004.5416666666881</c:v>
                </c:pt>
                <c:pt idx="831">
                  <c:v>2004.5555555555777</c:v>
                </c:pt>
                <c:pt idx="832">
                  <c:v>2004.5694444444648</c:v>
                </c:pt>
                <c:pt idx="833">
                  <c:v>2004.5833333333526</c:v>
                </c:pt>
                <c:pt idx="834">
                  <c:v>2004.5972222222429</c:v>
                </c:pt>
                <c:pt idx="835">
                  <c:v>2004.6111111111322</c:v>
                </c:pt>
                <c:pt idx="836">
                  <c:v>2004.6250000000209</c:v>
                </c:pt>
                <c:pt idx="837">
                  <c:v>2004.6388888889098</c:v>
                </c:pt>
                <c:pt idx="838">
                  <c:v>2004.6527777778001</c:v>
                </c:pt>
                <c:pt idx="839">
                  <c:v>2004.6666666666881</c:v>
                </c:pt>
                <c:pt idx="840">
                  <c:v>2004.6805555555768</c:v>
                </c:pt>
                <c:pt idx="841">
                  <c:v>2004.6944444444641</c:v>
                </c:pt>
                <c:pt idx="842">
                  <c:v>2004.7083333333546</c:v>
                </c:pt>
                <c:pt idx="843">
                  <c:v>2004.7222222222429</c:v>
                </c:pt>
                <c:pt idx="844">
                  <c:v>2004.7361111111331</c:v>
                </c:pt>
                <c:pt idx="845">
                  <c:v>2004.7500000000214</c:v>
                </c:pt>
                <c:pt idx="846">
                  <c:v>2004.7638888889098</c:v>
                </c:pt>
                <c:pt idx="847">
                  <c:v>2004.7777777778001</c:v>
                </c:pt>
                <c:pt idx="848">
                  <c:v>2004.7916666666881</c:v>
                </c:pt>
                <c:pt idx="849">
                  <c:v>2004.8055555555782</c:v>
                </c:pt>
                <c:pt idx="850">
                  <c:v>2004.8194444444648</c:v>
                </c:pt>
                <c:pt idx="851">
                  <c:v>2004.8333333333535</c:v>
                </c:pt>
                <c:pt idx="852">
                  <c:v>2004.8472222222438</c:v>
                </c:pt>
                <c:pt idx="853">
                  <c:v>2004.8611111111327</c:v>
                </c:pt>
                <c:pt idx="854">
                  <c:v>2004.8750000000216</c:v>
                </c:pt>
                <c:pt idx="855">
                  <c:v>2004.8888888889098</c:v>
                </c:pt>
                <c:pt idx="856">
                  <c:v>2004.9027777778003</c:v>
                </c:pt>
                <c:pt idx="857">
                  <c:v>2004.9166666666904</c:v>
                </c:pt>
                <c:pt idx="858">
                  <c:v>2004.9305555555784</c:v>
                </c:pt>
                <c:pt idx="859">
                  <c:v>2004.944444444465</c:v>
                </c:pt>
                <c:pt idx="860">
                  <c:v>2004.9583333333549</c:v>
                </c:pt>
                <c:pt idx="861">
                  <c:v>2004.972222222244</c:v>
                </c:pt>
                <c:pt idx="862">
                  <c:v>2004.9861111111331</c:v>
                </c:pt>
                <c:pt idx="863">
                  <c:v>2005.0000000000218</c:v>
                </c:pt>
                <c:pt idx="864">
                  <c:v>2005.0138888889098</c:v>
                </c:pt>
                <c:pt idx="865">
                  <c:v>2005.0277777778001</c:v>
                </c:pt>
                <c:pt idx="866">
                  <c:v>2005.0416666666897</c:v>
                </c:pt>
                <c:pt idx="867">
                  <c:v>2005.0555555555786</c:v>
                </c:pt>
                <c:pt idx="868">
                  <c:v>2005.0694444444653</c:v>
                </c:pt>
                <c:pt idx="869">
                  <c:v>2005.0833333333539</c:v>
                </c:pt>
                <c:pt idx="870">
                  <c:v>2005.0972222222442</c:v>
                </c:pt>
                <c:pt idx="871">
                  <c:v>2005.1111111111329</c:v>
                </c:pt>
                <c:pt idx="872">
                  <c:v>2005.1250000000221</c:v>
                </c:pt>
                <c:pt idx="873">
                  <c:v>2005.1388888889098</c:v>
                </c:pt>
                <c:pt idx="874">
                  <c:v>2005.1527777778001</c:v>
                </c:pt>
                <c:pt idx="875">
                  <c:v>2005.1666666666899</c:v>
                </c:pt>
                <c:pt idx="876">
                  <c:v>2005.1805555555777</c:v>
                </c:pt>
                <c:pt idx="877">
                  <c:v>2005.1944444444646</c:v>
                </c:pt>
                <c:pt idx="878">
                  <c:v>2005.2083333333549</c:v>
                </c:pt>
                <c:pt idx="879">
                  <c:v>2005.2222222222445</c:v>
                </c:pt>
                <c:pt idx="880">
                  <c:v>2005.2361111111345</c:v>
                </c:pt>
                <c:pt idx="881">
                  <c:v>2005.2500000000223</c:v>
                </c:pt>
                <c:pt idx="882">
                  <c:v>2005.2638888889101</c:v>
                </c:pt>
                <c:pt idx="883">
                  <c:v>2005.2777777778001</c:v>
                </c:pt>
                <c:pt idx="884">
                  <c:v>2005.2916666666902</c:v>
                </c:pt>
                <c:pt idx="885">
                  <c:v>2005.3055555555791</c:v>
                </c:pt>
                <c:pt idx="886">
                  <c:v>2005.3194444444657</c:v>
                </c:pt>
                <c:pt idx="887">
                  <c:v>2005.3333333333542</c:v>
                </c:pt>
                <c:pt idx="888">
                  <c:v>2005.3472222222447</c:v>
                </c:pt>
                <c:pt idx="889">
                  <c:v>2005.3611111111336</c:v>
                </c:pt>
                <c:pt idx="890">
                  <c:v>2005.3750000000225</c:v>
                </c:pt>
                <c:pt idx="891">
                  <c:v>2005.3888888889103</c:v>
                </c:pt>
                <c:pt idx="892">
                  <c:v>2005.4027777778003</c:v>
                </c:pt>
                <c:pt idx="893">
                  <c:v>2005.4166666666913</c:v>
                </c:pt>
                <c:pt idx="894">
                  <c:v>2005.4305555555793</c:v>
                </c:pt>
                <c:pt idx="895">
                  <c:v>2005.4444444444659</c:v>
                </c:pt>
                <c:pt idx="896">
                  <c:v>2005.4583333333558</c:v>
                </c:pt>
                <c:pt idx="897">
                  <c:v>2005.4722222222449</c:v>
                </c:pt>
                <c:pt idx="898">
                  <c:v>2005.486111111135</c:v>
                </c:pt>
                <c:pt idx="899">
                  <c:v>2005.5000000000227</c:v>
                </c:pt>
                <c:pt idx="900">
                  <c:v>2005.5138888889105</c:v>
                </c:pt>
                <c:pt idx="901">
                  <c:v>2005.527777777801</c:v>
                </c:pt>
                <c:pt idx="902">
                  <c:v>2005.5416666666906</c:v>
                </c:pt>
                <c:pt idx="903">
                  <c:v>2005.5555555555795</c:v>
                </c:pt>
                <c:pt idx="904">
                  <c:v>2005.5694444444662</c:v>
                </c:pt>
                <c:pt idx="905">
                  <c:v>2005.5833333333544</c:v>
                </c:pt>
                <c:pt idx="906">
                  <c:v>2005.5972222222449</c:v>
                </c:pt>
                <c:pt idx="907">
                  <c:v>2005.6111111111341</c:v>
                </c:pt>
                <c:pt idx="908">
                  <c:v>2005.625000000023</c:v>
                </c:pt>
                <c:pt idx="909">
                  <c:v>2005.6388888889107</c:v>
                </c:pt>
                <c:pt idx="910">
                  <c:v>2005.6527777778008</c:v>
                </c:pt>
                <c:pt idx="911">
                  <c:v>2005.6666666666908</c:v>
                </c:pt>
                <c:pt idx="912">
                  <c:v>2005.6805555555786</c:v>
                </c:pt>
                <c:pt idx="913">
                  <c:v>2005.6944444444653</c:v>
                </c:pt>
                <c:pt idx="914">
                  <c:v>2005.7083333333558</c:v>
                </c:pt>
                <c:pt idx="915">
                  <c:v>2005.7222222222454</c:v>
                </c:pt>
                <c:pt idx="916">
                  <c:v>2005.7361111111354</c:v>
                </c:pt>
                <c:pt idx="917">
                  <c:v>2005.7500000000232</c:v>
                </c:pt>
                <c:pt idx="918">
                  <c:v>2005.763888888911</c:v>
                </c:pt>
                <c:pt idx="919">
                  <c:v>2005.777777777801</c:v>
                </c:pt>
                <c:pt idx="920">
                  <c:v>2005.7916666666911</c:v>
                </c:pt>
                <c:pt idx="921">
                  <c:v>2005.8055555555802</c:v>
                </c:pt>
                <c:pt idx="922">
                  <c:v>2005.8194444444678</c:v>
                </c:pt>
                <c:pt idx="923">
                  <c:v>2005.8333333333546</c:v>
                </c:pt>
                <c:pt idx="924">
                  <c:v>2005.8472222222456</c:v>
                </c:pt>
                <c:pt idx="925">
                  <c:v>2005.8611111111345</c:v>
                </c:pt>
                <c:pt idx="926">
                  <c:v>2005.8750000000234</c:v>
                </c:pt>
                <c:pt idx="927">
                  <c:v>2005.8888888889112</c:v>
                </c:pt>
                <c:pt idx="928">
                  <c:v>2005.9027777778012</c:v>
                </c:pt>
                <c:pt idx="929">
                  <c:v>2005.9166666666918</c:v>
                </c:pt>
                <c:pt idx="930">
                  <c:v>2005.9305555555804</c:v>
                </c:pt>
                <c:pt idx="931">
                  <c:v>2005.9444444444678</c:v>
                </c:pt>
                <c:pt idx="932">
                  <c:v>2005.9583333333558</c:v>
                </c:pt>
                <c:pt idx="933">
                  <c:v>2005.9722222222458</c:v>
                </c:pt>
                <c:pt idx="934">
                  <c:v>2005.9861111111359</c:v>
                </c:pt>
                <c:pt idx="935">
                  <c:v>2006.0000000000236</c:v>
                </c:pt>
                <c:pt idx="936">
                  <c:v>2006.0138888889126</c:v>
                </c:pt>
                <c:pt idx="937">
                  <c:v>2006.0277777778015</c:v>
                </c:pt>
                <c:pt idx="938">
                  <c:v>2006.0416666666911</c:v>
                </c:pt>
                <c:pt idx="939">
                  <c:v>2006.0555555555807</c:v>
                </c:pt>
                <c:pt idx="940">
                  <c:v>2006.0694444444678</c:v>
                </c:pt>
                <c:pt idx="941">
                  <c:v>2006.0833333333551</c:v>
                </c:pt>
                <c:pt idx="942">
                  <c:v>2006.0972222222458</c:v>
                </c:pt>
                <c:pt idx="943">
                  <c:v>2006.111111111135</c:v>
                </c:pt>
                <c:pt idx="944">
                  <c:v>2006.1250000000239</c:v>
                </c:pt>
                <c:pt idx="945">
                  <c:v>2006.1388888889128</c:v>
                </c:pt>
                <c:pt idx="946">
                  <c:v>2006.1527777778008</c:v>
                </c:pt>
                <c:pt idx="947">
                  <c:v>2006.1666666666911</c:v>
                </c:pt>
                <c:pt idx="948">
                  <c:v>2006.1805555555795</c:v>
                </c:pt>
                <c:pt idx="949">
                  <c:v>2006.1944444444662</c:v>
                </c:pt>
                <c:pt idx="950">
                  <c:v>2006.2083333333574</c:v>
                </c:pt>
                <c:pt idx="951">
                  <c:v>2006.2222222222458</c:v>
                </c:pt>
                <c:pt idx="952">
                  <c:v>2006.2361111111361</c:v>
                </c:pt>
                <c:pt idx="953">
                  <c:v>2006.2500000000241</c:v>
                </c:pt>
                <c:pt idx="954">
                  <c:v>2006.2638888889128</c:v>
                </c:pt>
                <c:pt idx="955">
                  <c:v>2006.2777777778019</c:v>
                </c:pt>
                <c:pt idx="956">
                  <c:v>2006.2916666666911</c:v>
                </c:pt>
                <c:pt idx="957">
                  <c:v>2006.3055555555811</c:v>
                </c:pt>
                <c:pt idx="958">
                  <c:v>2006.3194444444678</c:v>
                </c:pt>
                <c:pt idx="959">
                  <c:v>2006.3333333333558</c:v>
                </c:pt>
                <c:pt idx="960">
                  <c:v>2006.3472222222458</c:v>
                </c:pt>
                <c:pt idx="961">
                  <c:v>2006.3611111111354</c:v>
                </c:pt>
                <c:pt idx="962">
                  <c:v>2006.3750000000243</c:v>
                </c:pt>
                <c:pt idx="963">
                  <c:v>2006.3888888889128</c:v>
                </c:pt>
                <c:pt idx="964">
                  <c:v>2006.4027777778031</c:v>
                </c:pt>
                <c:pt idx="965">
                  <c:v>2006.4166666666927</c:v>
                </c:pt>
                <c:pt idx="966">
                  <c:v>2006.4305555555811</c:v>
                </c:pt>
                <c:pt idx="967">
                  <c:v>2006.4444444444678</c:v>
                </c:pt>
                <c:pt idx="968">
                  <c:v>2006.4583333333578</c:v>
                </c:pt>
                <c:pt idx="969">
                  <c:v>2006.4722222222458</c:v>
                </c:pt>
                <c:pt idx="970">
                  <c:v>2006.4861111111361</c:v>
                </c:pt>
                <c:pt idx="971">
                  <c:v>2006.500000000025</c:v>
                </c:pt>
                <c:pt idx="972">
                  <c:v>2006.5138888889128</c:v>
                </c:pt>
                <c:pt idx="973">
                  <c:v>2006.5277777778031</c:v>
                </c:pt>
                <c:pt idx="974">
                  <c:v>2006.5416666666913</c:v>
                </c:pt>
                <c:pt idx="975">
                  <c:v>2006.5555555555811</c:v>
                </c:pt>
                <c:pt idx="976">
                  <c:v>2006.569444444468</c:v>
                </c:pt>
                <c:pt idx="977">
                  <c:v>2006.5833333333562</c:v>
                </c:pt>
                <c:pt idx="978">
                  <c:v>2006.597222222247</c:v>
                </c:pt>
                <c:pt idx="979">
                  <c:v>2006.6111111111359</c:v>
                </c:pt>
                <c:pt idx="980">
                  <c:v>2006.625000000025</c:v>
                </c:pt>
                <c:pt idx="981">
                  <c:v>2006.6388888889128</c:v>
                </c:pt>
                <c:pt idx="982">
                  <c:v>2006.6527777778026</c:v>
                </c:pt>
                <c:pt idx="983">
                  <c:v>2006.6666666666915</c:v>
                </c:pt>
                <c:pt idx="984">
                  <c:v>2006.6805555555804</c:v>
                </c:pt>
                <c:pt idx="985">
                  <c:v>2006.6944444444675</c:v>
                </c:pt>
                <c:pt idx="986">
                  <c:v>2006.7083333333578</c:v>
                </c:pt>
                <c:pt idx="987">
                  <c:v>2006.7222222222472</c:v>
                </c:pt>
                <c:pt idx="988">
                  <c:v>2006.7361111111361</c:v>
                </c:pt>
                <c:pt idx="989">
                  <c:v>2006.750000000025</c:v>
                </c:pt>
                <c:pt idx="990">
                  <c:v>2006.7638888889128</c:v>
                </c:pt>
                <c:pt idx="991">
                  <c:v>2006.7777777778031</c:v>
                </c:pt>
                <c:pt idx="992">
                  <c:v>2006.7916666666929</c:v>
                </c:pt>
                <c:pt idx="993">
                  <c:v>2006.8055555555811</c:v>
                </c:pt>
                <c:pt idx="994">
                  <c:v>2006.8194444444696</c:v>
                </c:pt>
                <c:pt idx="995">
                  <c:v>2006.8333333333567</c:v>
                </c:pt>
                <c:pt idx="996">
                  <c:v>2006.8472222222474</c:v>
                </c:pt>
                <c:pt idx="997">
                  <c:v>2006.8611111111359</c:v>
                </c:pt>
                <c:pt idx="998">
                  <c:v>2006.8750000000252</c:v>
                </c:pt>
                <c:pt idx="999">
                  <c:v>2006.8888888889142</c:v>
                </c:pt>
                <c:pt idx="1000">
                  <c:v>2006.9027777778031</c:v>
                </c:pt>
                <c:pt idx="1001">
                  <c:v>2006.916666666694</c:v>
                </c:pt>
                <c:pt idx="1002">
                  <c:v>2006.9305555555811</c:v>
                </c:pt>
                <c:pt idx="1003">
                  <c:v>2006.9444444444698</c:v>
                </c:pt>
                <c:pt idx="1004">
                  <c:v>2006.9583333333578</c:v>
                </c:pt>
                <c:pt idx="1005">
                  <c:v>2006.9722222222476</c:v>
                </c:pt>
                <c:pt idx="1006">
                  <c:v>2006.9861111111377</c:v>
                </c:pt>
                <c:pt idx="1007">
                  <c:v>2007.0000000000255</c:v>
                </c:pt>
                <c:pt idx="1008">
                  <c:v>2007.0138888889144</c:v>
                </c:pt>
                <c:pt idx="1009">
                  <c:v>2007.0277777778033</c:v>
                </c:pt>
                <c:pt idx="1010">
                  <c:v>2007.0416666666931</c:v>
                </c:pt>
                <c:pt idx="1011">
                  <c:v>2007.0555555555811</c:v>
                </c:pt>
                <c:pt idx="1012">
                  <c:v>2007.0694444444698</c:v>
                </c:pt>
                <c:pt idx="1013">
                  <c:v>2007.0833333333574</c:v>
                </c:pt>
                <c:pt idx="1014">
                  <c:v>2007.0972222222479</c:v>
                </c:pt>
                <c:pt idx="1015">
                  <c:v>2007.1111111111368</c:v>
                </c:pt>
                <c:pt idx="1016">
                  <c:v>2007.1250000000257</c:v>
                </c:pt>
                <c:pt idx="1017">
                  <c:v>2007.1388888889146</c:v>
                </c:pt>
                <c:pt idx="1018">
                  <c:v>2007.1527777778028</c:v>
                </c:pt>
                <c:pt idx="1019">
                  <c:v>2007.1666666666931</c:v>
                </c:pt>
                <c:pt idx="1020">
                  <c:v>2007.1805555555809</c:v>
                </c:pt>
                <c:pt idx="1021">
                  <c:v>2007.1944444444687</c:v>
                </c:pt>
                <c:pt idx="1022">
                  <c:v>2007.2083333333592</c:v>
                </c:pt>
                <c:pt idx="1023">
                  <c:v>2007.2222222222479</c:v>
                </c:pt>
                <c:pt idx="1024">
                  <c:v>2007.2361111111381</c:v>
                </c:pt>
                <c:pt idx="1025">
                  <c:v>2007.2500000000259</c:v>
                </c:pt>
                <c:pt idx="1026">
                  <c:v>2007.2638888889148</c:v>
                </c:pt>
                <c:pt idx="1027">
                  <c:v>2007.2777777778037</c:v>
                </c:pt>
                <c:pt idx="1028">
                  <c:v>2007.2916666666931</c:v>
                </c:pt>
                <c:pt idx="1029">
                  <c:v>2007.3055555555827</c:v>
                </c:pt>
                <c:pt idx="1030">
                  <c:v>2007.3194444444698</c:v>
                </c:pt>
                <c:pt idx="1031">
                  <c:v>2007.3333333333578</c:v>
                </c:pt>
                <c:pt idx="1032">
                  <c:v>2007.3472222222479</c:v>
                </c:pt>
                <c:pt idx="1033">
                  <c:v>2007.3611111111372</c:v>
                </c:pt>
                <c:pt idx="1034">
                  <c:v>2007.3750000000259</c:v>
                </c:pt>
                <c:pt idx="1035">
                  <c:v>2007.3888888889148</c:v>
                </c:pt>
                <c:pt idx="1036">
                  <c:v>2007.4027777778051</c:v>
                </c:pt>
                <c:pt idx="1037">
                  <c:v>2007.4166666666949</c:v>
                </c:pt>
                <c:pt idx="1038">
                  <c:v>2007.4305555555829</c:v>
                </c:pt>
                <c:pt idx="1039">
                  <c:v>2007.4444444444698</c:v>
                </c:pt>
                <c:pt idx="1040">
                  <c:v>2007.4583333333596</c:v>
                </c:pt>
                <c:pt idx="1041">
                  <c:v>2007.4722222222479</c:v>
                </c:pt>
                <c:pt idx="1042">
                  <c:v>2007.4861111111381</c:v>
                </c:pt>
                <c:pt idx="1043">
                  <c:v>2007.5000000000264</c:v>
                </c:pt>
                <c:pt idx="1044">
                  <c:v>2007.5138888889148</c:v>
                </c:pt>
                <c:pt idx="1045">
                  <c:v>2007.5277777778051</c:v>
                </c:pt>
                <c:pt idx="1046">
                  <c:v>2007.5416666666931</c:v>
                </c:pt>
                <c:pt idx="1047">
                  <c:v>2007.5555555555832</c:v>
                </c:pt>
                <c:pt idx="1048">
                  <c:v>2007.5694444444698</c:v>
                </c:pt>
                <c:pt idx="1049">
                  <c:v>2007.5833333333587</c:v>
                </c:pt>
                <c:pt idx="1050">
                  <c:v>2007.5972222222488</c:v>
                </c:pt>
                <c:pt idx="1051">
                  <c:v>2007.6111111111377</c:v>
                </c:pt>
                <c:pt idx="1052">
                  <c:v>2007.6250000000266</c:v>
                </c:pt>
                <c:pt idx="1053">
                  <c:v>2007.6388888889148</c:v>
                </c:pt>
                <c:pt idx="1054">
                  <c:v>2007.6527777778044</c:v>
                </c:pt>
                <c:pt idx="1055">
                  <c:v>2007.6666666666933</c:v>
                </c:pt>
                <c:pt idx="1056">
                  <c:v>2007.6805555555823</c:v>
                </c:pt>
                <c:pt idx="1057">
                  <c:v>2007.6944444444694</c:v>
                </c:pt>
                <c:pt idx="1058">
                  <c:v>2007.7083333333599</c:v>
                </c:pt>
                <c:pt idx="1059">
                  <c:v>2007.722222222249</c:v>
                </c:pt>
                <c:pt idx="1060">
                  <c:v>2007.7361111111381</c:v>
                </c:pt>
                <c:pt idx="1061">
                  <c:v>2007.7500000000268</c:v>
                </c:pt>
                <c:pt idx="1062">
                  <c:v>2007.7638888889148</c:v>
                </c:pt>
                <c:pt idx="1063">
                  <c:v>2007.7777777778051</c:v>
                </c:pt>
                <c:pt idx="1064">
                  <c:v>2007.7916666666947</c:v>
                </c:pt>
                <c:pt idx="1065">
                  <c:v>2007.8055555555836</c:v>
                </c:pt>
                <c:pt idx="1066">
                  <c:v>2007.8194444444703</c:v>
                </c:pt>
                <c:pt idx="1067">
                  <c:v>2007.833333333359</c:v>
                </c:pt>
                <c:pt idx="1068">
                  <c:v>2007.8472222222492</c:v>
                </c:pt>
                <c:pt idx="1069">
                  <c:v>2007.8611111111379</c:v>
                </c:pt>
                <c:pt idx="1070">
                  <c:v>2007.8750000000271</c:v>
                </c:pt>
                <c:pt idx="1071">
                  <c:v>2007.8888888889148</c:v>
                </c:pt>
                <c:pt idx="1072">
                  <c:v>2007.9027777778051</c:v>
                </c:pt>
                <c:pt idx="1073">
                  <c:v>2007.9166666666961</c:v>
                </c:pt>
                <c:pt idx="1074">
                  <c:v>2007.9305555555839</c:v>
                </c:pt>
                <c:pt idx="1075">
                  <c:v>2007.9444444444705</c:v>
                </c:pt>
                <c:pt idx="1076">
                  <c:v>2007.9583333333599</c:v>
                </c:pt>
                <c:pt idx="1077">
                  <c:v>2007.9722222222495</c:v>
                </c:pt>
                <c:pt idx="1078">
                  <c:v>2007.9861111111395</c:v>
                </c:pt>
                <c:pt idx="1079">
                  <c:v>2008.0000000000273</c:v>
                </c:pt>
                <c:pt idx="1080">
                  <c:v>2008.0138888889151</c:v>
                </c:pt>
                <c:pt idx="1081">
                  <c:v>2008.0277777778051</c:v>
                </c:pt>
                <c:pt idx="1082">
                  <c:v>2008.0416666666952</c:v>
                </c:pt>
                <c:pt idx="1083">
                  <c:v>2008.0555555555841</c:v>
                </c:pt>
                <c:pt idx="1084">
                  <c:v>2008.0694444444707</c:v>
                </c:pt>
                <c:pt idx="1085">
                  <c:v>2008.0833333333592</c:v>
                </c:pt>
                <c:pt idx="1086">
                  <c:v>2008.0972222222497</c:v>
                </c:pt>
                <c:pt idx="1087">
                  <c:v>2008.1111111111386</c:v>
                </c:pt>
                <c:pt idx="1088">
                  <c:v>2008.1250000000275</c:v>
                </c:pt>
                <c:pt idx="1089">
                  <c:v>2008.1388888889153</c:v>
                </c:pt>
                <c:pt idx="1090">
                  <c:v>2008.1527777778049</c:v>
                </c:pt>
                <c:pt idx="1091">
                  <c:v>2008.1666666666954</c:v>
                </c:pt>
                <c:pt idx="1092">
                  <c:v>2008.1805555555832</c:v>
                </c:pt>
                <c:pt idx="1093">
                  <c:v>2008.1944444444698</c:v>
                </c:pt>
                <c:pt idx="1094">
                  <c:v>2008.2083333333608</c:v>
                </c:pt>
                <c:pt idx="1095">
                  <c:v>2008.2222222222499</c:v>
                </c:pt>
                <c:pt idx="1096">
                  <c:v>2008.23611111114</c:v>
                </c:pt>
                <c:pt idx="1097">
                  <c:v>2008.2500000000277</c:v>
                </c:pt>
                <c:pt idx="1098">
                  <c:v>2008.2638888889155</c:v>
                </c:pt>
                <c:pt idx="1099">
                  <c:v>2008.277777777806</c:v>
                </c:pt>
                <c:pt idx="1100">
                  <c:v>2008.2916666666956</c:v>
                </c:pt>
                <c:pt idx="1101">
                  <c:v>2008.3055555555845</c:v>
                </c:pt>
                <c:pt idx="1102">
                  <c:v>2008.3194444444712</c:v>
                </c:pt>
                <c:pt idx="1103">
                  <c:v>2008.3333333333594</c:v>
                </c:pt>
                <c:pt idx="1104">
                  <c:v>2008.3472222222499</c:v>
                </c:pt>
                <c:pt idx="1105">
                  <c:v>2008.3611111111391</c:v>
                </c:pt>
                <c:pt idx="1106">
                  <c:v>2008.375000000028</c:v>
                </c:pt>
                <c:pt idx="1107">
                  <c:v>2008.3888888889157</c:v>
                </c:pt>
                <c:pt idx="1108">
                  <c:v>2008.402777777806</c:v>
                </c:pt>
                <c:pt idx="1109">
                  <c:v>2008.4166666666965</c:v>
                </c:pt>
                <c:pt idx="1110">
                  <c:v>2008.4305555555848</c:v>
                </c:pt>
                <c:pt idx="1111">
                  <c:v>2008.4444444444714</c:v>
                </c:pt>
                <c:pt idx="1112">
                  <c:v>2008.4583333333608</c:v>
                </c:pt>
                <c:pt idx="1113">
                  <c:v>2008.4722222222504</c:v>
                </c:pt>
                <c:pt idx="1114">
                  <c:v>2008.4861111111404</c:v>
                </c:pt>
                <c:pt idx="1115">
                  <c:v>2008.5000000000282</c:v>
                </c:pt>
                <c:pt idx="1116">
                  <c:v>2008.513888888916</c:v>
                </c:pt>
                <c:pt idx="1117">
                  <c:v>2008.527777777806</c:v>
                </c:pt>
                <c:pt idx="1118">
                  <c:v>2008.5416666666961</c:v>
                </c:pt>
                <c:pt idx="1119">
                  <c:v>2008.5555555555852</c:v>
                </c:pt>
                <c:pt idx="1120">
                  <c:v>2008.5694444444728</c:v>
                </c:pt>
                <c:pt idx="1121">
                  <c:v>2008.5833333333596</c:v>
                </c:pt>
                <c:pt idx="1122">
                  <c:v>2008.5972222222506</c:v>
                </c:pt>
                <c:pt idx="1123">
                  <c:v>2008.6111111111395</c:v>
                </c:pt>
                <c:pt idx="1124">
                  <c:v>2008.6250000000284</c:v>
                </c:pt>
                <c:pt idx="1125">
                  <c:v>2008.6388888889162</c:v>
                </c:pt>
                <c:pt idx="1126">
                  <c:v>2008.6527777778058</c:v>
                </c:pt>
                <c:pt idx="1127">
                  <c:v>2008.6666666666961</c:v>
                </c:pt>
                <c:pt idx="1128">
                  <c:v>2008.6805555555841</c:v>
                </c:pt>
                <c:pt idx="1129">
                  <c:v>2008.6944444444707</c:v>
                </c:pt>
                <c:pt idx="1130">
                  <c:v>2008.7083333333608</c:v>
                </c:pt>
                <c:pt idx="1131">
                  <c:v>2008.7222222222508</c:v>
                </c:pt>
                <c:pt idx="1132">
                  <c:v>2008.7361111111409</c:v>
                </c:pt>
                <c:pt idx="1133">
                  <c:v>2008.7500000000286</c:v>
                </c:pt>
                <c:pt idx="1134">
                  <c:v>2008.7638888889176</c:v>
                </c:pt>
                <c:pt idx="1135">
                  <c:v>2008.7777777778065</c:v>
                </c:pt>
                <c:pt idx="1136">
                  <c:v>2008.7916666666961</c:v>
                </c:pt>
                <c:pt idx="1137">
                  <c:v>2008.8055555555857</c:v>
                </c:pt>
                <c:pt idx="1138">
                  <c:v>2008.8194444444728</c:v>
                </c:pt>
                <c:pt idx="1139">
                  <c:v>2008.8333333333601</c:v>
                </c:pt>
                <c:pt idx="1140">
                  <c:v>2008.8472222222508</c:v>
                </c:pt>
                <c:pt idx="1141">
                  <c:v>2008.86111111114</c:v>
                </c:pt>
                <c:pt idx="1142">
                  <c:v>2008.8750000000289</c:v>
                </c:pt>
                <c:pt idx="1143">
                  <c:v>2008.8888888889178</c:v>
                </c:pt>
                <c:pt idx="1144">
                  <c:v>2008.9027777778067</c:v>
                </c:pt>
                <c:pt idx="1145">
                  <c:v>2008.9166666666972</c:v>
                </c:pt>
                <c:pt idx="1146">
                  <c:v>2008.9305555555859</c:v>
                </c:pt>
                <c:pt idx="1147">
                  <c:v>2008.9444444444728</c:v>
                </c:pt>
                <c:pt idx="1148">
                  <c:v>2008.9583333333624</c:v>
                </c:pt>
                <c:pt idx="1149">
                  <c:v>2008.9722222222508</c:v>
                </c:pt>
                <c:pt idx="1150">
                  <c:v>2008.9861111111411</c:v>
                </c:pt>
                <c:pt idx="1151">
                  <c:v>2009.0000000000291</c:v>
                </c:pt>
                <c:pt idx="1152">
                  <c:v>2009.0138888889178</c:v>
                </c:pt>
                <c:pt idx="1153">
                  <c:v>2009.0277777778069</c:v>
                </c:pt>
                <c:pt idx="1154">
                  <c:v>2009.0416666666961</c:v>
                </c:pt>
                <c:pt idx="1155">
                  <c:v>2009.0555555555861</c:v>
                </c:pt>
                <c:pt idx="1156">
                  <c:v>2009.0694444444728</c:v>
                </c:pt>
                <c:pt idx="1157">
                  <c:v>2009.0833333333608</c:v>
                </c:pt>
                <c:pt idx="1158">
                  <c:v>2009.0972222222508</c:v>
                </c:pt>
                <c:pt idx="1159">
                  <c:v>2009.1111111111404</c:v>
                </c:pt>
                <c:pt idx="1160">
                  <c:v>2009.1250000000293</c:v>
                </c:pt>
                <c:pt idx="1161">
                  <c:v>2009.1388888889178</c:v>
                </c:pt>
                <c:pt idx="1162">
                  <c:v>2009.1527777778072</c:v>
                </c:pt>
                <c:pt idx="1163">
                  <c:v>2009.1666666666961</c:v>
                </c:pt>
                <c:pt idx="1164">
                  <c:v>2009.180555555585</c:v>
                </c:pt>
                <c:pt idx="1165">
                  <c:v>2009.1944444444716</c:v>
                </c:pt>
                <c:pt idx="1166">
                  <c:v>2009.2083333333628</c:v>
                </c:pt>
                <c:pt idx="1167">
                  <c:v>2009.2222222222508</c:v>
                </c:pt>
                <c:pt idx="1168">
                  <c:v>2009.2361111111411</c:v>
                </c:pt>
                <c:pt idx="1169">
                  <c:v>2009.25000000003</c:v>
                </c:pt>
                <c:pt idx="1170">
                  <c:v>2009.2638888889178</c:v>
                </c:pt>
                <c:pt idx="1171">
                  <c:v>2009.2777777778081</c:v>
                </c:pt>
                <c:pt idx="1172">
                  <c:v>2009.2916666666963</c:v>
                </c:pt>
                <c:pt idx="1173">
                  <c:v>2009.3055555555861</c:v>
                </c:pt>
                <c:pt idx="1174">
                  <c:v>2009.319444444473</c:v>
                </c:pt>
                <c:pt idx="1175">
                  <c:v>2009.3333333333612</c:v>
                </c:pt>
                <c:pt idx="1176">
                  <c:v>2009.347222222252</c:v>
                </c:pt>
                <c:pt idx="1177">
                  <c:v>2009.3611111111409</c:v>
                </c:pt>
                <c:pt idx="1178">
                  <c:v>2009.37500000003</c:v>
                </c:pt>
                <c:pt idx="1179">
                  <c:v>2009.3888888889178</c:v>
                </c:pt>
                <c:pt idx="1180">
                  <c:v>2009.4027777778081</c:v>
                </c:pt>
                <c:pt idx="1181">
                  <c:v>2009.4166666666983</c:v>
                </c:pt>
                <c:pt idx="1182">
                  <c:v>2009.4305555555861</c:v>
                </c:pt>
                <c:pt idx="1183">
                  <c:v>2009.4444444444744</c:v>
                </c:pt>
                <c:pt idx="1184">
                  <c:v>2009.4583333333628</c:v>
                </c:pt>
                <c:pt idx="1185">
                  <c:v>2009.4722222222522</c:v>
                </c:pt>
                <c:pt idx="1186">
                  <c:v>2009.4861111111411</c:v>
                </c:pt>
                <c:pt idx="1187">
                  <c:v>2009.50000000003</c:v>
                </c:pt>
                <c:pt idx="1188">
                  <c:v>2009.5138888889178</c:v>
                </c:pt>
                <c:pt idx="1189">
                  <c:v>2009.5277777778081</c:v>
                </c:pt>
                <c:pt idx="1190">
                  <c:v>2009.5416666666979</c:v>
                </c:pt>
                <c:pt idx="1191">
                  <c:v>2009.5555555555861</c:v>
                </c:pt>
                <c:pt idx="1192">
                  <c:v>2009.5694444444746</c:v>
                </c:pt>
                <c:pt idx="1193">
                  <c:v>2009.5833333333617</c:v>
                </c:pt>
                <c:pt idx="1194">
                  <c:v>2009.5972222222524</c:v>
                </c:pt>
                <c:pt idx="1195">
                  <c:v>2009.6111111111409</c:v>
                </c:pt>
                <c:pt idx="1196">
                  <c:v>2009.6250000000302</c:v>
                </c:pt>
                <c:pt idx="1197">
                  <c:v>2009.6388888889192</c:v>
                </c:pt>
                <c:pt idx="1198">
                  <c:v>2009.6527777778078</c:v>
                </c:pt>
                <c:pt idx="1199">
                  <c:v>2009.6666666666981</c:v>
                </c:pt>
                <c:pt idx="1200">
                  <c:v>2009.6805555555859</c:v>
                </c:pt>
                <c:pt idx="1201">
                  <c:v>2009.6944444444732</c:v>
                </c:pt>
                <c:pt idx="1202">
                  <c:v>2009.7083333333628</c:v>
                </c:pt>
                <c:pt idx="1203">
                  <c:v>2009.7222222222526</c:v>
                </c:pt>
                <c:pt idx="1204">
                  <c:v>2009.7361111111427</c:v>
                </c:pt>
                <c:pt idx="1205">
                  <c:v>2009.7500000000305</c:v>
                </c:pt>
                <c:pt idx="1206">
                  <c:v>2009.7638888889194</c:v>
                </c:pt>
                <c:pt idx="1207">
                  <c:v>2009.7777777778083</c:v>
                </c:pt>
                <c:pt idx="1208">
                  <c:v>2009.7916666666981</c:v>
                </c:pt>
                <c:pt idx="1209">
                  <c:v>2009.8055555555861</c:v>
                </c:pt>
                <c:pt idx="1210">
                  <c:v>2009.8194444444748</c:v>
                </c:pt>
                <c:pt idx="1211">
                  <c:v>2009.8333333333624</c:v>
                </c:pt>
                <c:pt idx="1212">
                  <c:v>2009.8472222222529</c:v>
                </c:pt>
                <c:pt idx="1213">
                  <c:v>2009.8611111111418</c:v>
                </c:pt>
                <c:pt idx="1214">
                  <c:v>2009.8750000000307</c:v>
                </c:pt>
                <c:pt idx="1215">
                  <c:v>2009.8888888889196</c:v>
                </c:pt>
                <c:pt idx="1216">
                  <c:v>2009.9027777778085</c:v>
                </c:pt>
                <c:pt idx="1217">
                  <c:v>2009.9166666666995</c:v>
                </c:pt>
                <c:pt idx="1218">
                  <c:v>2009.9305555555875</c:v>
                </c:pt>
                <c:pt idx="1219">
                  <c:v>2009.9444444444748</c:v>
                </c:pt>
                <c:pt idx="1220">
                  <c:v>2009.9583333333642</c:v>
                </c:pt>
                <c:pt idx="1221">
                  <c:v>2009.9722222222529</c:v>
                </c:pt>
                <c:pt idx="1222">
                  <c:v>2009.9861111111431</c:v>
                </c:pt>
                <c:pt idx="1223">
                  <c:v>2010.0000000000309</c:v>
                </c:pt>
                <c:pt idx="1224">
                  <c:v>2010.0138888889198</c:v>
                </c:pt>
                <c:pt idx="1225">
                  <c:v>2010.0277777778099</c:v>
                </c:pt>
                <c:pt idx="1226">
                  <c:v>2010.0416666666981</c:v>
                </c:pt>
                <c:pt idx="1227">
                  <c:v>2010.0555555555877</c:v>
                </c:pt>
                <c:pt idx="1228">
                  <c:v>2010.0694444444748</c:v>
                </c:pt>
                <c:pt idx="1229">
                  <c:v>2010.0833333333628</c:v>
                </c:pt>
                <c:pt idx="1230">
                  <c:v>2010.0972222222529</c:v>
                </c:pt>
                <c:pt idx="1231">
                  <c:v>2010.1111111111422</c:v>
                </c:pt>
                <c:pt idx="1232">
                  <c:v>2010.1250000000312</c:v>
                </c:pt>
                <c:pt idx="1233">
                  <c:v>2010.1388888889198</c:v>
                </c:pt>
                <c:pt idx="1234">
                  <c:v>2010.152777777809</c:v>
                </c:pt>
                <c:pt idx="1235">
                  <c:v>2010.1666666666981</c:v>
                </c:pt>
                <c:pt idx="1236">
                  <c:v>2010.1805555555868</c:v>
                </c:pt>
                <c:pt idx="1237">
                  <c:v>2010.1944444444741</c:v>
                </c:pt>
                <c:pt idx="1238">
                  <c:v>2010.2083333333646</c:v>
                </c:pt>
                <c:pt idx="1239">
                  <c:v>2010.2222222222529</c:v>
                </c:pt>
                <c:pt idx="1240">
                  <c:v>2010.2361111111431</c:v>
                </c:pt>
                <c:pt idx="1241">
                  <c:v>2010.2500000000314</c:v>
                </c:pt>
                <c:pt idx="1242">
                  <c:v>2010.2638888889198</c:v>
                </c:pt>
                <c:pt idx="1243">
                  <c:v>2010.2777777778101</c:v>
                </c:pt>
                <c:pt idx="1244">
                  <c:v>2010.2916666666981</c:v>
                </c:pt>
                <c:pt idx="1245">
                  <c:v>2010.3055555555882</c:v>
                </c:pt>
                <c:pt idx="1246">
                  <c:v>2010.3194444444748</c:v>
                </c:pt>
                <c:pt idx="1247">
                  <c:v>2010.3333333333637</c:v>
                </c:pt>
                <c:pt idx="1248">
                  <c:v>2010.3472222222538</c:v>
                </c:pt>
                <c:pt idx="1249">
                  <c:v>2010.3611111111427</c:v>
                </c:pt>
                <c:pt idx="1250">
                  <c:v>2010.3750000000316</c:v>
                </c:pt>
                <c:pt idx="1251">
                  <c:v>2010.3888888889198</c:v>
                </c:pt>
                <c:pt idx="1252">
                  <c:v>2010.4027777778101</c:v>
                </c:pt>
                <c:pt idx="1253">
                  <c:v>2010.4166666667004</c:v>
                </c:pt>
                <c:pt idx="1254">
                  <c:v>2010.4305555555884</c:v>
                </c:pt>
                <c:pt idx="1255">
                  <c:v>2010.444444444475</c:v>
                </c:pt>
                <c:pt idx="1256">
                  <c:v>2010.4583333333649</c:v>
                </c:pt>
                <c:pt idx="1257">
                  <c:v>2010.472222222254</c:v>
                </c:pt>
                <c:pt idx="1258">
                  <c:v>2010.4861111111431</c:v>
                </c:pt>
                <c:pt idx="1259">
                  <c:v>2010.5000000000318</c:v>
                </c:pt>
                <c:pt idx="1260">
                  <c:v>2010.5138888889198</c:v>
                </c:pt>
                <c:pt idx="1261">
                  <c:v>2010.5277777778101</c:v>
                </c:pt>
                <c:pt idx="1262">
                  <c:v>2010.5416666666997</c:v>
                </c:pt>
                <c:pt idx="1263">
                  <c:v>2010.5555555555886</c:v>
                </c:pt>
                <c:pt idx="1264">
                  <c:v>2010.5694444444753</c:v>
                </c:pt>
                <c:pt idx="1265">
                  <c:v>2010.583333333364</c:v>
                </c:pt>
                <c:pt idx="1266">
                  <c:v>2010.5972222222542</c:v>
                </c:pt>
                <c:pt idx="1267">
                  <c:v>2010.6111111111429</c:v>
                </c:pt>
                <c:pt idx="1268">
                  <c:v>2010.6250000000321</c:v>
                </c:pt>
                <c:pt idx="1269">
                  <c:v>2010.6388888889198</c:v>
                </c:pt>
                <c:pt idx="1270">
                  <c:v>2010.6527777778099</c:v>
                </c:pt>
                <c:pt idx="1271">
                  <c:v>2010.6666666666999</c:v>
                </c:pt>
                <c:pt idx="1272">
                  <c:v>2010.6805555555877</c:v>
                </c:pt>
                <c:pt idx="1273">
                  <c:v>2010.6944444444746</c:v>
                </c:pt>
                <c:pt idx="1274">
                  <c:v>2010.7083333333649</c:v>
                </c:pt>
                <c:pt idx="1275">
                  <c:v>2010.7222222222545</c:v>
                </c:pt>
                <c:pt idx="1276">
                  <c:v>2010.7361111111445</c:v>
                </c:pt>
                <c:pt idx="1277">
                  <c:v>2010.7500000000323</c:v>
                </c:pt>
                <c:pt idx="1278">
                  <c:v>2010.7638888889201</c:v>
                </c:pt>
                <c:pt idx="1279">
                  <c:v>2010.7777777778101</c:v>
                </c:pt>
                <c:pt idx="1280">
                  <c:v>2010.7916666667002</c:v>
                </c:pt>
                <c:pt idx="1281">
                  <c:v>2010.8055555555891</c:v>
                </c:pt>
                <c:pt idx="1282">
                  <c:v>2010.8194444444757</c:v>
                </c:pt>
                <c:pt idx="1283">
                  <c:v>2010.8333333333642</c:v>
                </c:pt>
                <c:pt idx="1284">
                  <c:v>2010.8472222222547</c:v>
                </c:pt>
                <c:pt idx="1285">
                  <c:v>2010.8611111111436</c:v>
                </c:pt>
                <c:pt idx="1286">
                  <c:v>2010.8750000000325</c:v>
                </c:pt>
                <c:pt idx="1287">
                  <c:v>2010.8888888889203</c:v>
                </c:pt>
                <c:pt idx="1288">
                  <c:v>2010.9027777778103</c:v>
                </c:pt>
                <c:pt idx="1289">
                  <c:v>2010.9166666667013</c:v>
                </c:pt>
                <c:pt idx="1290">
                  <c:v>2010.9305555555893</c:v>
                </c:pt>
                <c:pt idx="1291">
                  <c:v>2010.9444444444759</c:v>
                </c:pt>
                <c:pt idx="1292">
                  <c:v>2010.9583333333658</c:v>
                </c:pt>
                <c:pt idx="1293">
                  <c:v>2010.9722222222549</c:v>
                </c:pt>
                <c:pt idx="1294">
                  <c:v>2010.986111111145</c:v>
                </c:pt>
                <c:pt idx="1295">
                  <c:v>2011.0000000000327</c:v>
                </c:pt>
              </c:numCache>
            </c:numRef>
          </c:xVal>
          <c:yVal>
            <c:numRef>
              <c:f>data2_jg!$N$20:$N$1315</c:f>
              <c:numCache>
                <c:formatCode>General</c:formatCode>
                <c:ptCount val="1296"/>
                <c:pt idx="34" formatCode="0.0">
                  <c:v>0.34516693519467473</c:v>
                </c:pt>
                <c:pt idx="35" formatCode="0.0">
                  <c:v>0.46401224115361533</c:v>
                </c:pt>
                <c:pt idx="36" formatCode="0.0">
                  <c:v>0.58722992265707963</c:v>
                </c:pt>
                <c:pt idx="37" formatCode="0.0">
                  <c:v>0.71027554393370662</c:v>
                </c:pt>
                <c:pt idx="38" formatCode="0.0">
                  <c:v>0.83049853280730535</c:v>
                </c:pt>
                <c:pt idx="39" formatCode="0.0">
                  <c:v>0.94111611293116648</c:v>
                </c:pt>
                <c:pt idx="40" formatCode="0.0">
                  <c:v>1.0392538292942404</c:v>
                </c:pt>
                <c:pt idx="41" formatCode="0.0">
                  <c:v>1.1181803636695311</c:v>
                </c:pt>
                <c:pt idx="42" formatCode="0.0">
                  <c:v>1.1758096028953544</c:v>
                </c:pt>
                <c:pt idx="43" formatCode="0.0">
                  <c:v>1.2102717307123594</c:v>
                </c:pt>
                <c:pt idx="44" formatCode="0.0">
                  <c:v>1.2215126948550918</c:v>
                </c:pt>
                <c:pt idx="45" formatCode="0.0">
                  <c:v>1.2156902890245114</c:v>
                </c:pt>
                <c:pt idx="46" formatCode="0.0">
                  <c:v>1.1942159204451341</c:v>
                </c:pt>
                <c:pt idx="47" formatCode="0.0">
                  <c:v>1.1698353704732321</c:v>
                </c:pt>
                <c:pt idx="48" formatCode="0.0">
                  <c:v>1.1435324171828578</c:v>
                </c:pt>
                <c:pt idx="49" formatCode="0.0">
                  <c:v>1.1273262299883113</c:v>
                </c:pt>
                <c:pt idx="50" formatCode="0.0">
                  <c:v>1.1208119888891754</c:v>
                </c:pt>
                <c:pt idx="51" formatCode="0.0">
                  <c:v>1.1280322185788991</c:v>
                </c:pt>
                <c:pt idx="52" formatCode="0.0">
                  <c:v>1.1472858603503622</c:v>
                </c:pt>
                <c:pt idx="53" formatCode="0.0">
                  <c:v>1.1739747541996159</c:v>
                </c:pt>
                <c:pt idx="54" formatCode="0.0">
                  <c:v>1.2057300445688579</c:v>
                </c:pt>
                <c:pt idx="55" formatCode="0.0">
                  <c:v>1.2343782243310208</c:v>
                </c:pt>
                <c:pt idx="56" formatCode="0.0">
                  <c:v>1.2584115594830021</c:v>
                </c:pt>
                <c:pt idx="57" formatCode="0.0">
                  <c:v>1.2719027373307878</c:v>
                </c:pt>
                <c:pt idx="58" formatCode="0.0">
                  <c:v>1.274936689231384</c:v>
                </c:pt>
                <c:pt idx="59" formatCode="0.0">
                  <c:v>1.2662419075558262</c:v>
                </c:pt>
                <c:pt idx="60" formatCode="0.0">
                  <c:v>1.2471473567967661</c:v>
                </c:pt>
                <c:pt idx="61" formatCode="0.0">
                  <c:v>1.2192734348235381</c:v>
                </c:pt>
                <c:pt idx="62" formatCode="0.0">
                  <c:v>1.184104380030562</c:v>
                </c:pt>
                <c:pt idx="63" formatCode="0.0">
                  <c:v>1.1430834246510153</c:v>
                </c:pt>
                <c:pt idx="64" formatCode="0.0">
                  <c:v>1.09712582583897</c:v>
                </c:pt>
                <c:pt idx="65" formatCode="0.0">
                  <c:v>1.04608411043002</c:v>
                </c:pt>
                <c:pt idx="66" formatCode="0.0">
                  <c:v>0.99049942431685645</c:v>
                </c:pt>
                <c:pt idx="67" formatCode="0.0">
                  <c:v>0.92943630800425725</c:v>
                </c:pt>
                <c:pt idx="68" formatCode="0.0">
                  <c:v>0.86388164028556214</c:v>
                </c:pt>
                <c:pt idx="69" formatCode="0.0">
                  <c:v>0.79352906100719889</c:v>
                </c:pt>
                <c:pt idx="70" formatCode="0.0">
                  <c:v>0.71999489344860668</c:v>
                </c:pt>
                <c:pt idx="71" formatCode="0.0">
                  <c:v>0.6440970919907586</c:v>
                </c:pt>
                <c:pt idx="72" formatCode="0.0">
                  <c:v>0.56703760737655262</c:v>
                </c:pt>
                <c:pt idx="73" formatCode="0.0">
                  <c:v>0.49040786373510464</c:v>
                </c:pt>
                <c:pt idx="74" formatCode="0.0">
                  <c:v>0.41361668612006947</c:v>
                </c:pt>
                <c:pt idx="75" formatCode="0.0">
                  <c:v>0.33863452712918835</c:v>
                </c:pt>
                <c:pt idx="76" formatCode="0.0">
                  <c:v>0.26319007437357855</c:v>
                </c:pt>
                <c:pt idx="77" formatCode="0.0">
                  <c:v>0.18892964641954091</c:v>
                </c:pt>
                <c:pt idx="78" formatCode="0.0">
                  <c:v>0.11406325762297764</c:v>
                </c:pt>
                <c:pt idx="79" formatCode="0.0">
                  <c:v>3.9015536440526882E-2</c:v>
                </c:pt>
                <c:pt idx="80" formatCode="0.0">
                  <c:v>-3.5255771939783374E-2</c:v>
                </c:pt>
                <c:pt idx="81" formatCode="0.0">
                  <c:v>-0.11031456533985357</c:v>
                </c:pt>
                <c:pt idx="82" formatCode="0.0">
                  <c:v>-0.18275544391633025</c:v>
                </c:pt>
                <c:pt idx="83" formatCode="0.0">
                  <c:v>-0.25590705603301689</c:v>
                </c:pt>
                <c:pt idx="84" formatCode="0.0">
                  <c:v>-0.32684691729469995</c:v>
                </c:pt>
                <c:pt idx="85" formatCode="0.0">
                  <c:v>-0.39871742972904112</c:v>
                </c:pt>
                <c:pt idx="86" formatCode="0.0">
                  <c:v>-0.47124257013520982</c:v>
                </c:pt>
                <c:pt idx="87" formatCode="0.0">
                  <c:v>-0.54463170698407615</c:v>
                </c:pt>
                <c:pt idx="88" formatCode="0.0">
                  <c:v>-0.61967012462924564</c:v>
                </c:pt>
                <c:pt idx="89" formatCode="0.0">
                  <c:v>-0.69243485556833761</c:v>
                </c:pt>
                <c:pt idx="90" formatCode="0.0">
                  <c:v>-0.7611072751398541</c:v>
                </c:pt>
                <c:pt idx="91" formatCode="0.0">
                  <c:v>-0.81955721795437864</c:v>
                </c:pt>
                <c:pt idx="92" formatCode="0.0">
                  <c:v>-0.86322047051908157</c:v>
                </c:pt>
                <c:pt idx="93" formatCode="0.0">
                  <c:v>-0.88746908137544156</c:v>
                </c:pt>
                <c:pt idx="94" formatCode="0.0">
                  <c:v>-0.89024936373706409</c:v>
                </c:pt>
                <c:pt idx="95" formatCode="0.0">
                  <c:v>-0.87112969350844405</c:v>
                </c:pt>
                <c:pt idx="96" formatCode="0.0">
                  <c:v>-0.83623583921367128</c:v>
                </c:pt>
                <c:pt idx="97" formatCode="0.0">
                  <c:v>-0.78920689293319934</c:v>
                </c:pt>
                <c:pt idx="98" formatCode="0.0">
                  <c:v>-0.74335398108996409</c:v>
                </c:pt>
                <c:pt idx="99" formatCode="0.0">
                  <c:v>-0.7036766709970107</c:v>
                </c:pt>
                <c:pt idx="100" formatCode="0.0">
                  <c:v>-0.68249426304546068</c:v>
                </c:pt>
                <c:pt idx="101" formatCode="0.0">
                  <c:v>-0.68226463009723837</c:v>
                </c:pt>
                <c:pt idx="102" formatCode="0.0">
                  <c:v>-0.7061455497742275</c:v>
                </c:pt>
                <c:pt idx="103" formatCode="0.0">
                  <c:v>-0.75199774251869311</c:v>
                </c:pt>
                <c:pt idx="104" formatCode="0.0">
                  <c:v>-0.81197235180640337</c:v>
                </c:pt>
                <c:pt idx="105" formatCode="0.0">
                  <c:v>-0.88085091929823267</c:v>
                </c:pt>
                <c:pt idx="106" formatCode="0.0">
                  <c:v>-0.94536568355306372</c:v>
                </c:pt>
                <c:pt idx="107" formatCode="0.0">
                  <c:v>-1.0014639372880312</c:v>
                </c:pt>
                <c:pt idx="108" formatCode="0.0">
                  <c:v>-1.0384201318861739</c:v>
                </c:pt>
                <c:pt idx="109" formatCode="0.0">
                  <c:v>-1.0567904132358936</c:v>
                </c:pt>
                <c:pt idx="110" formatCode="0.0">
                  <c:v>-1.0532454373353957</c:v>
                </c:pt>
                <c:pt idx="111" formatCode="0.0">
                  <c:v>-1.0322070920220978</c:v>
                </c:pt>
                <c:pt idx="112" formatCode="0.0">
                  <c:v>-0.99822180421291951</c:v>
                </c:pt>
                <c:pt idx="113" formatCode="0.0">
                  <c:v>-0.95492287471638204</c:v>
                </c:pt>
                <c:pt idx="114" formatCode="0.0">
                  <c:v>-0.9116714244348737</c:v>
                </c:pt>
                <c:pt idx="115" formatCode="0.0">
                  <c:v>-0.86676080001632483</c:v>
                </c:pt>
                <c:pt idx="116" formatCode="0.0">
                  <c:v>-0.83097557271479794</c:v>
                </c:pt>
                <c:pt idx="117" formatCode="0.0">
                  <c:v>-0.79785302690003124</c:v>
                </c:pt>
                <c:pt idx="118" formatCode="0.0">
                  <c:v>-0.77534265359888954</c:v>
                </c:pt>
                <c:pt idx="119" formatCode="0.0">
                  <c:v>-0.75778373208066063</c:v>
                </c:pt>
                <c:pt idx="120" formatCode="0.0">
                  <c:v>-0.74711828124721036</c:v>
                </c:pt>
                <c:pt idx="121" formatCode="0.0">
                  <c:v>-0.74329812532507777</c:v>
                </c:pt>
                <c:pt idx="122" formatCode="0.0">
                  <c:v>-0.74273641058136575</c:v>
                </c:pt>
                <c:pt idx="123" formatCode="0.0">
                  <c:v>-0.7505511423779615</c:v>
                </c:pt>
                <c:pt idx="124" formatCode="0.0">
                  <c:v>-0.76047728127824454</c:v>
                </c:pt>
                <c:pt idx="125" formatCode="0.0">
                  <c:v>-0.77784638628311953</c:v>
                </c:pt>
                <c:pt idx="126" formatCode="0.0">
                  <c:v>-0.79719589119458256</c:v>
                </c:pt>
                <c:pt idx="127" formatCode="0.0">
                  <c:v>-0.81931721804458169</c:v>
                </c:pt>
                <c:pt idx="128" formatCode="0.0">
                  <c:v>-0.84182504827912918</c:v>
                </c:pt>
                <c:pt idx="129" formatCode="0.0">
                  <c:v>-0.86058709364158803</c:v>
                </c:pt>
                <c:pt idx="130" formatCode="0.0">
                  <c:v>-0.87632845101836465</c:v>
                </c:pt>
                <c:pt idx="131" formatCode="0.0">
                  <c:v>-0.88409562425747745</c:v>
                </c:pt>
                <c:pt idx="132" formatCode="0.0">
                  <c:v>-0.88611887172588011</c:v>
                </c:pt>
                <c:pt idx="133" formatCode="0.0">
                  <c:v>-0.88097337473099069</c:v>
                </c:pt>
                <c:pt idx="134" formatCode="0.0">
                  <c:v>-0.87079025117180786</c:v>
                </c:pt>
                <c:pt idx="135" formatCode="0.0">
                  <c:v>-0.85777536318174274</c:v>
                </c:pt>
                <c:pt idx="136" formatCode="0.0">
                  <c:v>-0.84353811995622308</c:v>
                </c:pt>
                <c:pt idx="137" formatCode="0.0">
                  <c:v>-0.82998004779893619</c:v>
                </c:pt>
                <c:pt idx="138" formatCode="0.0">
                  <c:v>-0.8184592364570461</c:v>
                </c:pt>
                <c:pt idx="139" formatCode="0.0">
                  <c:v>-0.80785434260427647</c:v>
                </c:pt>
                <c:pt idx="140" formatCode="0.0">
                  <c:v>-0.79923341418439164</c:v>
                </c:pt>
                <c:pt idx="141" formatCode="0.0">
                  <c:v>-0.78981661663359104</c:v>
                </c:pt>
                <c:pt idx="142" formatCode="0.0">
                  <c:v>-0.78044978926244757</c:v>
                </c:pt>
                <c:pt idx="143" formatCode="0.0">
                  <c:v>-0.76985773081872055</c:v>
                </c:pt>
                <c:pt idx="144" formatCode="0.0">
                  <c:v>-0.7590078691640656</c:v>
                </c:pt>
                <c:pt idx="145" formatCode="0.0">
                  <c:v>-0.74984617077788962</c:v>
                </c:pt>
                <c:pt idx="146" formatCode="0.0">
                  <c:v>-0.74350689691050464</c:v>
                </c:pt>
                <c:pt idx="147" formatCode="0.0">
                  <c:v>-0.74414596225677365</c:v>
                </c:pt>
                <c:pt idx="148" formatCode="0.0">
                  <c:v>-0.75216060164980802</c:v>
                </c:pt>
                <c:pt idx="149" formatCode="0.0">
                  <c:v>-0.77140571502469346</c:v>
                </c:pt>
                <c:pt idx="150" formatCode="0.0">
                  <c:v>-0.80023042618518803</c:v>
                </c:pt>
                <c:pt idx="151" formatCode="0.0">
                  <c:v>-0.83965371128021893</c:v>
                </c:pt>
                <c:pt idx="152" formatCode="0.0">
                  <c:v>-0.88571739487590495</c:v>
                </c:pt>
                <c:pt idx="153" formatCode="0.0">
                  <c:v>-0.93548913035388015</c:v>
                </c:pt>
                <c:pt idx="154" formatCode="0.0">
                  <c:v>-0.98472579670642868</c:v>
                </c:pt>
                <c:pt idx="155" formatCode="0.0">
                  <c:v>-1.0279763359159169</c:v>
                </c:pt>
                <c:pt idx="156" formatCode="0.0">
                  <c:v>-1.0640054538038883</c:v>
                </c:pt>
                <c:pt idx="157" formatCode="0.0">
                  <c:v>-1.0886991662844636</c:v>
                </c:pt>
                <c:pt idx="158" formatCode="0.0">
                  <c:v>-1.105273741967578</c:v>
                </c:pt>
                <c:pt idx="159" formatCode="0.0">
                  <c:v>-1.1145145001279133</c:v>
                </c:pt>
                <c:pt idx="160" formatCode="0.0">
                  <c:v>-1.1217853828709978</c:v>
                </c:pt>
                <c:pt idx="161" formatCode="0.0">
                  <c:v>-1.1318448943181754</c:v>
                </c:pt>
                <c:pt idx="162" formatCode="0.0">
                  <c:v>-1.1482541796942025</c:v>
                </c:pt>
                <c:pt idx="163" formatCode="0.0">
                  <c:v>-1.1741350972185964</c:v>
                </c:pt>
                <c:pt idx="164" formatCode="0.0">
                  <c:v>-1.2093602253784466</c:v>
                </c:pt>
                <c:pt idx="165" formatCode="0.0">
                  <c:v>-1.2499041059484532</c:v>
                </c:pt>
                <c:pt idx="166" formatCode="0.0">
                  <c:v>-1.2933537243649111</c:v>
                </c:pt>
                <c:pt idx="167" formatCode="0.0">
                  <c:v>-1.3294809335183007</c:v>
                </c:pt>
                <c:pt idx="168" formatCode="0.0">
                  <c:v>-1.356554990629415</c:v>
                </c:pt>
                <c:pt idx="169" formatCode="0.0">
                  <c:v>-1.3649510261298301</c:v>
                </c:pt>
                <c:pt idx="170" formatCode="0.0">
                  <c:v>-1.3554393517500258</c:v>
                </c:pt>
                <c:pt idx="171" formatCode="0.0">
                  <c:v>-1.3257184354668301</c:v>
                </c:pt>
                <c:pt idx="172" formatCode="0.0">
                  <c:v>-1.2786076199065741</c:v>
                </c:pt>
                <c:pt idx="173" formatCode="0.0">
                  <c:v>-1.2201908038164184</c:v>
                </c:pt>
                <c:pt idx="174" formatCode="0.0">
                  <c:v>-1.1543834868516079</c:v>
                </c:pt>
                <c:pt idx="175" formatCode="0.0">
                  <c:v>-1.0901212364968573</c:v>
                </c:pt>
                <c:pt idx="176" formatCode="0.0">
                  <c:v>-1.0299614130233732</c:v>
                </c:pt>
                <c:pt idx="177" formatCode="0.0">
                  <c:v>-0.97820515470524949</c:v>
                </c:pt>
                <c:pt idx="178" formatCode="0.0">
                  <c:v>-0.93953862342792749</c:v>
                </c:pt>
                <c:pt idx="179" formatCode="0.0">
                  <c:v>-0.91135992051246151</c:v>
                </c:pt>
                <c:pt idx="180" formatCode="0.0">
                  <c:v>-0.89680359604794346</c:v>
                </c:pt>
                <c:pt idx="181" formatCode="0.0">
                  <c:v>-0.8898706353651753</c:v>
                </c:pt>
                <c:pt idx="182" formatCode="0.0">
                  <c:v>-0.891764722345741</c:v>
                </c:pt>
                <c:pt idx="183" formatCode="0.0">
                  <c:v>-0.89802891564803788</c:v>
                </c:pt>
                <c:pt idx="184" formatCode="0.0">
                  <c:v>-0.90665291058748265</c:v>
                </c:pt>
                <c:pt idx="185" formatCode="0.0">
                  <c:v>-0.91704732858389715</c:v>
                </c:pt>
                <c:pt idx="186" formatCode="0.0">
                  <c:v>-0.92656599475772516</c:v>
                </c:pt>
                <c:pt idx="187" formatCode="0.0">
                  <c:v>-0.93739611357429342</c:v>
                </c:pt>
                <c:pt idx="188" formatCode="0.0">
                  <c:v>-0.94770961681326615</c:v>
                </c:pt>
                <c:pt idx="189" formatCode="0.0">
                  <c:v>-0.96059719991313819</c:v>
                </c:pt>
                <c:pt idx="190" formatCode="0.0">
                  <c:v>-0.97526783171293818</c:v>
                </c:pt>
                <c:pt idx="191" formatCode="0.0">
                  <c:v>-0.99437081155864493</c:v>
                </c:pt>
                <c:pt idx="192" formatCode="0.0">
                  <c:v>-1.016956486172035</c:v>
                </c:pt>
                <c:pt idx="193" formatCode="0.0">
                  <c:v>-1.0440733035230063</c:v>
                </c:pt>
                <c:pt idx="194" formatCode="0.0">
                  <c:v>-1.0742072411690293</c:v>
                </c:pt>
                <c:pt idx="195" formatCode="0.0">
                  <c:v>-1.1057851860783641</c:v>
                </c:pt>
                <c:pt idx="196" formatCode="0.0">
                  <c:v>-1.1376737083023398</c:v>
                </c:pt>
                <c:pt idx="197" formatCode="0.0">
                  <c:v>-1.1656889317638068</c:v>
                </c:pt>
                <c:pt idx="198" formatCode="0.0">
                  <c:v>-1.1900880494161989</c:v>
                </c:pt>
                <c:pt idx="199" formatCode="0.0">
                  <c:v>-1.2059937298635528</c:v>
                </c:pt>
                <c:pt idx="200" formatCode="0.0">
                  <c:v>-1.2144122582654484</c:v>
                </c:pt>
                <c:pt idx="201" formatCode="0.0">
                  <c:v>-1.2128176649866029</c:v>
                </c:pt>
                <c:pt idx="202" formatCode="0.0">
                  <c:v>-1.2015460013379218</c:v>
                </c:pt>
                <c:pt idx="203" formatCode="0.0">
                  <c:v>-1.1821760469137716</c:v>
                </c:pt>
                <c:pt idx="204" formatCode="0.0">
                  <c:v>-1.1546663712669221</c:v>
                </c:pt>
                <c:pt idx="205" formatCode="0.0">
                  <c:v>-1.1233481317526779</c:v>
                </c:pt>
                <c:pt idx="206" formatCode="0.0">
                  <c:v>-1.090190998848136</c:v>
                </c:pt>
                <c:pt idx="207" formatCode="0.0">
                  <c:v>-1.0589399490481175</c:v>
                </c:pt>
                <c:pt idx="208" formatCode="0.0">
                  <c:v>-1.0341318179002938</c:v>
                </c:pt>
                <c:pt idx="209" formatCode="0.0">
                  <c:v>-1.0163920809288647</c:v>
                </c:pt>
                <c:pt idx="210" formatCode="0.0">
                  <c:v>-1.0097491866474098</c:v>
                </c:pt>
                <c:pt idx="211" formatCode="0.0">
                  <c:v>-1.011248802578443</c:v>
                </c:pt>
                <c:pt idx="212" formatCode="0.0">
                  <c:v>-1.0206452106034858</c:v>
                </c:pt>
                <c:pt idx="213" formatCode="0.0">
                  <c:v>-1.0330520029636745</c:v>
                </c:pt>
                <c:pt idx="214" formatCode="0.0">
                  <c:v>-1.0433034615346402</c:v>
                </c:pt>
                <c:pt idx="215" formatCode="0.0">
                  <c:v>-1.0474435905550155</c:v>
                </c:pt>
                <c:pt idx="216" formatCode="0.0">
                  <c:v>-1.039162015554826</c:v>
                </c:pt>
                <c:pt idx="217" formatCode="0.0">
                  <c:v>-1.0180978823488953</c:v>
                </c:pt>
                <c:pt idx="218" formatCode="0.0">
                  <c:v>-0.98180030518798689</c:v>
                </c:pt>
                <c:pt idx="219" formatCode="0.0">
                  <c:v>-0.93435847151465168</c:v>
                </c:pt>
                <c:pt idx="220" formatCode="0.0">
                  <c:v>-0.87937802329842296</c:v>
                </c:pt>
                <c:pt idx="221" formatCode="0.0">
                  <c:v>-0.8235570763578387</c:v>
                </c:pt>
                <c:pt idx="222" formatCode="0.0">
                  <c:v>-0.7740736784229858</c:v>
                </c:pt>
                <c:pt idx="223" formatCode="0.0">
                  <c:v>-0.73660511078783264</c:v>
                </c:pt>
                <c:pt idx="224" formatCode="0.0">
                  <c:v>-0.71701260403858724</c:v>
                </c:pt>
                <c:pt idx="225" formatCode="0.0">
                  <c:v>-0.71682958967658195</c:v>
                </c:pt>
                <c:pt idx="226" formatCode="0.0">
                  <c:v>-0.73727957779315423</c:v>
                </c:pt>
                <c:pt idx="227" formatCode="0.0">
                  <c:v>-0.77485919140548298</c:v>
                </c:pt>
                <c:pt idx="228" formatCode="0.0">
                  <c:v>-0.8264786140044118</c:v>
                </c:pt>
                <c:pt idx="229" formatCode="0.0">
                  <c:v>-0.88529872651675567</c:v>
                </c:pt>
                <c:pt idx="230" formatCode="0.0">
                  <c:v>-0.94651361401172018</c:v>
                </c:pt>
                <c:pt idx="231" formatCode="0.0">
                  <c:v>-1.0026268985956857</c:v>
                </c:pt>
                <c:pt idx="232" formatCode="0.0">
                  <c:v>-1.049583333144857</c:v>
                </c:pt>
                <c:pt idx="233" formatCode="0.0">
                  <c:v>-1.0822593697254541</c:v>
                </c:pt>
                <c:pt idx="234" formatCode="0.0">
                  <c:v>-1.0984070863089381</c:v>
                </c:pt>
                <c:pt idx="235" formatCode="0.0">
                  <c:v>-1.0932931534242318</c:v>
                </c:pt>
                <c:pt idx="236" formatCode="0.0">
                  <c:v>-1.0674974093785501</c:v>
                </c:pt>
                <c:pt idx="237" formatCode="0.0">
                  <c:v>-1.0209256655677499</c:v>
                </c:pt>
                <c:pt idx="238" formatCode="0.0">
                  <c:v>-0.95725091705666399</c:v>
                </c:pt>
                <c:pt idx="239" formatCode="0.0">
                  <c:v>-0.88018332287715306</c:v>
                </c:pt>
                <c:pt idx="240" formatCode="0.0">
                  <c:v>-0.7960167676370582</c:v>
                </c:pt>
                <c:pt idx="241" formatCode="0.0">
                  <c:v>-0.71204814430059915</c:v>
                </c:pt>
                <c:pt idx="242" formatCode="0.0">
                  <c:v>-0.63463259813263517</c:v>
                </c:pt>
                <c:pt idx="243" formatCode="0.0">
                  <c:v>-0.57049387997086376</c:v>
                </c:pt>
                <c:pt idx="244" formatCode="0.0">
                  <c:v>-0.522696962250081</c:v>
                </c:pt>
                <c:pt idx="245" formatCode="0.0">
                  <c:v>-0.49371611281593442</c:v>
                </c:pt>
                <c:pt idx="246" formatCode="0.0">
                  <c:v>-0.48259574045271014</c:v>
                </c:pt>
                <c:pt idx="247" formatCode="0.0">
                  <c:v>-0.48176196538691834</c:v>
                </c:pt>
                <c:pt idx="248" formatCode="0.0">
                  <c:v>-0.48813779774555882</c:v>
                </c:pt>
                <c:pt idx="249" formatCode="0.0">
                  <c:v>-0.49147801925220236</c:v>
                </c:pt>
                <c:pt idx="250" formatCode="0.0">
                  <c:v>-0.48992599913476298</c:v>
                </c:pt>
                <c:pt idx="251" formatCode="0.0">
                  <c:v>-0.47778252479750177</c:v>
                </c:pt>
                <c:pt idx="252" formatCode="0.0">
                  <c:v>-0.45627326050306233</c:v>
                </c:pt>
                <c:pt idx="253" formatCode="0.0">
                  <c:v>-0.42973991994181782</c:v>
                </c:pt>
                <c:pt idx="254" formatCode="0.0">
                  <c:v>-0.40099001583463356</c:v>
                </c:pt>
                <c:pt idx="255" formatCode="0.0">
                  <c:v>-0.37985790984297352</c:v>
                </c:pt>
                <c:pt idx="256" formatCode="0.0">
                  <c:v>-0.36754222430725647</c:v>
                </c:pt>
                <c:pt idx="257" formatCode="0.0">
                  <c:v>-0.37160699870781755</c:v>
                </c:pt>
                <c:pt idx="258" formatCode="0.0">
                  <c:v>-0.38952604251154138</c:v>
                </c:pt>
                <c:pt idx="259" formatCode="0.0">
                  <c:v>-0.42128303838020131</c:v>
                </c:pt>
                <c:pt idx="260" formatCode="0.0">
                  <c:v>-0.46182629011637438</c:v>
                </c:pt>
                <c:pt idx="261" formatCode="0.0">
                  <c:v>-0.50524938208474368</c:v>
                </c:pt>
                <c:pt idx="262" formatCode="0.0">
                  <c:v>-0.54730245542728029</c:v>
                </c:pt>
                <c:pt idx="263" formatCode="0.0">
                  <c:v>-0.58230940831978062</c:v>
                </c:pt>
                <c:pt idx="264" formatCode="0.0">
                  <c:v>-0.6091553681128552</c:v>
                </c:pt>
                <c:pt idx="265" formatCode="0.0">
                  <c:v>-0.62719530384437117</c:v>
                </c:pt>
                <c:pt idx="266" formatCode="0.0">
                  <c:v>-0.63820272373872278</c:v>
                </c:pt>
                <c:pt idx="267" formatCode="0.0">
                  <c:v>-0.64632424326796534</c:v>
                </c:pt>
                <c:pt idx="268" formatCode="0.0">
                  <c:v>-0.6544258721059899</c:v>
                </c:pt>
                <c:pt idx="269" formatCode="0.0">
                  <c:v>-0.66763609762312892</c:v>
                </c:pt>
                <c:pt idx="270" formatCode="0.0">
                  <c:v>-0.6878025546723866</c:v>
                </c:pt>
                <c:pt idx="271" formatCode="0.0">
                  <c:v>-0.71756186619117834</c:v>
                </c:pt>
                <c:pt idx="272" formatCode="0.0">
                  <c:v>-0.75618298129546146</c:v>
                </c:pt>
                <c:pt idx="273" formatCode="0.0">
                  <c:v>-0.80291499365440677</c:v>
                </c:pt>
                <c:pt idx="274" formatCode="0.0">
                  <c:v>-0.85421137720903362</c:v>
                </c:pt>
                <c:pt idx="275" formatCode="0.0">
                  <c:v>-0.90713551875258291</c:v>
                </c:pt>
                <c:pt idx="276" formatCode="0.0">
                  <c:v>-0.95684784557770253</c:v>
                </c:pt>
                <c:pt idx="277" formatCode="0.0">
                  <c:v>-1.0001176145466215</c:v>
                </c:pt>
                <c:pt idx="278" formatCode="0.0">
                  <c:v>-1.0334930446960302</c:v>
                </c:pt>
                <c:pt idx="279" formatCode="0.0">
                  <c:v>-1.0551792580889792</c:v>
                </c:pt>
                <c:pt idx="280" formatCode="0.0">
                  <c:v>-1.0651749870500098</c:v>
                </c:pt>
                <c:pt idx="281" formatCode="0.0">
                  <c:v>-1.064183880257342</c:v>
                </c:pt>
                <c:pt idx="282" formatCode="0.0">
                  <c:v>-1.0554700699312167</c:v>
                </c:pt>
                <c:pt idx="283" formatCode="0.0">
                  <c:v>-1.0420003886728433</c:v>
                </c:pt>
                <c:pt idx="284" formatCode="0.0">
                  <c:v>-1.0278789851581884</c:v>
                </c:pt>
                <c:pt idx="285" formatCode="0.0">
                  <c:v>-1.016501073674267</c:v>
                </c:pt>
                <c:pt idx="286" formatCode="0.0">
                  <c:v>-1.0100616570222913</c:v>
                </c:pt>
                <c:pt idx="287" formatCode="0.0">
                  <c:v>-1.0098982189933738</c:v>
                </c:pt>
                <c:pt idx="288" formatCode="0.0">
                  <c:v>-1.0151856927319094</c:v>
                </c:pt>
                <c:pt idx="289" formatCode="0.0">
                  <c:v>-1.0241761587666385</c:v>
                </c:pt>
                <c:pt idx="290" formatCode="0.0">
                  <c:v>-1.0342367057272412</c:v>
                </c:pt>
                <c:pt idx="291" formatCode="0.0">
                  <c:v>-1.0420138289793435</c:v>
                </c:pt>
                <c:pt idx="292" formatCode="0.0">
                  <c:v>-1.0450722559668766</c:v>
                </c:pt>
                <c:pt idx="293" formatCode="0.0">
                  <c:v>-1.0411878847896923</c:v>
                </c:pt>
                <c:pt idx="294" formatCode="0.0">
                  <c:v>-1.0291182439584678</c:v>
                </c:pt>
                <c:pt idx="295" formatCode="0.0">
                  <c:v>-1.0089904271047512</c:v>
                </c:pt>
                <c:pt idx="296" formatCode="0.0">
                  <c:v>-0.98089512486935759</c:v>
                </c:pt>
                <c:pt idx="297" formatCode="0.0">
                  <c:v>-0.94590929813435842</c:v>
                </c:pt>
                <c:pt idx="298" formatCode="0.0">
                  <c:v>-0.90568001669170128</c:v>
                </c:pt>
                <c:pt idx="299" formatCode="0.0">
                  <c:v>-0.85990751308808222</c:v>
                </c:pt>
                <c:pt idx="300" formatCode="0.0">
                  <c:v>-0.81227553712782063</c:v>
                </c:pt>
                <c:pt idx="301" formatCode="0.0">
                  <c:v>-0.76055353774241929</c:v>
                </c:pt>
                <c:pt idx="302" formatCode="0.0">
                  <c:v>-0.70884288625897396</c:v>
                </c:pt>
                <c:pt idx="303" formatCode="0.0">
                  <c:v>-0.65520091792314006</c:v>
                </c:pt>
                <c:pt idx="304" formatCode="0.0">
                  <c:v>-0.60463208223253162</c:v>
                </c:pt>
                <c:pt idx="305" formatCode="0.0">
                  <c:v>-0.55797551476986262</c:v>
                </c:pt>
                <c:pt idx="306" formatCode="0.0">
                  <c:v>-0.5147343604586595</c:v>
                </c:pt>
                <c:pt idx="307" formatCode="0.0">
                  <c:v>-0.47950269098414416</c:v>
                </c:pt>
                <c:pt idx="308" formatCode="0.0">
                  <c:v>-0.44761144261919456</c:v>
                </c:pt>
                <c:pt idx="309" formatCode="0.0">
                  <c:v>-0.42402530786638182</c:v>
                </c:pt>
                <c:pt idx="310" formatCode="0.0">
                  <c:v>-0.40198536092058273</c:v>
                </c:pt>
                <c:pt idx="311" formatCode="0.0">
                  <c:v>-0.38391391938206609</c:v>
                </c:pt>
                <c:pt idx="312" formatCode="0.0">
                  <c:v>-0.36407234202702232</c:v>
                </c:pt>
                <c:pt idx="313" formatCode="0.0">
                  <c:v>-0.34223492518052584</c:v>
                </c:pt>
                <c:pt idx="314" formatCode="0.0">
                  <c:v>-0.31551379048695388</c:v>
                </c:pt>
                <c:pt idx="315" formatCode="0.0">
                  <c:v>-0.2829907164454345</c:v>
                </c:pt>
                <c:pt idx="316" formatCode="0.0">
                  <c:v>-0.24449404538167463</c:v>
                </c:pt>
                <c:pt idx="317" formatCode="0.0">
                  <c:v>-0.20003948638296384</c:v>
                </c:pt>
                <c:pt idx="318" formatCode="0.0">
                  <c:v>-0.15083979988347981</c:v>
                </c:pt>
                <c:pt idx="319" formatCode="0.0">
                  <c:v>-9.7760377389725608E-2</c:v>
                </c:pt>
                <c:pt idx="320" formatCode="0.0">
                  <c:v>-4.1961055422636673E-2</c:v>
                </c:pt>
                <c:pt idx="321" formatCode="0.0">
                  <c:v>1.5864685747812655E-2</c:v>
                </c:pt>
                <c:pt idx="322" formatCode="0.0">
                  <c:v>7.5533580489028834E-2</c:v>
                </c:pt>
                <c:pt idx="323" formatCode="0.0">
                  <c:v>0.13695459693003445</c:v>
                </c:pt>
                <c:pt idx="324" formatCode="0.0">
                  <c:v>0.20107384074161389</c:v>
                </c:pt>
                <c:pt idx="325" formatCode="0.0">
                  <c:v>0.26779296711522133</c:v>
                </c:pt>
                <c:pt idx="326" formatCode="0.0">
                  <c:v>0.33843949360850706</c:v>
                </c:pt>
                <c:pt idx="327" formatCode="0.0">
                  <c:v>0.41220928646388599</c:v>
                </c:pt>
                <c:pt idx="328" formatCode="0.0">
                  <c:v>0.48956114667977985</c:v>
                </c:pt>
                <c:pt idx="329" formatCode="0.0">
                  <c:v>0.56911336165079252</c:v>
                </c:pt>
                <c:pt idx="330" formatCode="0.0">
                  <c:v>0.64991093696558844</c:v>
                </c:pt>
                <c:pt idx="331" formatCode="0.0">
                  <c:v>0.73045889887823423</c:v>
                </c:pt>
                <c:pt idx="332" formatCode="0.0">
                  <c:v>0.80946701755759864</c:v>
                </c:pt>
                <c:pt idx="333" formatCode="0.0">
                  <c:v>0.88535064404552544</c:v>
                </c:pt>
                <c:pt idx="334" formatCode="0.0">
                  <c:v>0.95855050182018986</c:v>
                </c:pt>
                <c:pt idx="335" formatCode="0.0">
                  <c:v>1.0273068481601717</c:v>
                </c:pt>
                <c:pt idx="336" formatCode="0.0">
                  <c:v>1.09466990449013</c:v>
                </c:pt>
                <c:pt idx="337" formatCode="0.0">
                  <c:v>1.1594933330821098</c:v>
                </c:pt>
                <c:pt idx="338" formatCode="0.0">
                  <c:v>1.2258312573704788</c:v>
                </c:pt>
                <c:pt idx="339" formatCode="0.0">
                  <c:v>1.2940294378899788</c:v>
                </c:pt>
                <c:pt idx="340" formatCode="0.0">
                  <c:v>1.3661568249006191</c:v>
                </c:pt>
                <c:pt idx="341" formatCode="0.0">
                  <c:v>1.4435254618190598</c:v>
                </c:pt>
                <c:pt idx="342" formatCode="0.0">
                  <c:v>1.5244171677397691</c:v>
                </c:pt>
                <c:pt idx="343" formatCode="0.0">
                  <c:v>1.6092169071398019</c:v>
                </c:pt>
                <c:pt idx="344" formatCode="0.0">
                  <c:v>1.69352507633648</c:v>
                </c:pt>
                <c:pt idx="345" formatCode="0.0">
                  <c:v>1.7753421811652741</c:v>
                </c:pt>
                <c:pt idx="346" formatCode="0.0">
                  <c:v>1.850753300918186</c:v>
                </c:pt>
                <c:pt idx="347" formatCode="0.0">
                  <c:v>1.9160137289329973</c:v>
                </c:pt>
                <c:pt idx="348" formatCode="0.0">
                  <c:v>1.9701808295643322</c:v>
                </c:pt>
                <c:pt idx="349" formatCode="0.0">
                  <c:v>2.010196076634847</c:v>
                </c:pt>
                <c:pt idx="350" formatCode="0.0">
                  <c:v>2.0379764879910871</c:v>
                </c:pt>
                <c:pt idx="351" formatCode="0.0">
                  <c:v>2.0533163483180248</c:v>
                </c:pt>
                <c:pt idx="352" formatCode="0.0">
                  <c:v>2.0588850329228428</c:v>
                </c:pt>
                <c:pt idx="353" formatCode="0.0">
                  <c:v>2.0571652699062399</c:v>
                </c:pt>
                <c:pt idx="354" formatCode="0.0">
                  <c:v>2.0501013474527832</c:v>
                </c:pt>
                <c:pt idx="355" formatCode="0.0">
                  <c:v>2.0406640808446017</c:v>
                </c:pt>
                <c:pt idx="356" formatCode="0.0">
                  <c:v>2.0296005664944787</c:v>
                </c:pt>
                <c:pt idx="357" formatCode="0.0">
                  <c:v>2.0184039914815362</c:v>
                </c:pt>
                <c:pt idx="358" formatCode="0.0">
                  <c:v>2.0069174805735988</c:v>
                </c:pt>
                <c:pt idx="359" formatCode="0.0">
                  <c:v>1.9948290590624158</c:v>
                </c:pt>
                <c:pt idx="360" formatCode="0.0">
                  <c:v>1.9815179878416349</c:v>
                </c:pt>
                <c:pt idx="361" formatCode="0.0">
                  <c:v>1.9656875040267341</c:v>
                </c:pt>
                <c:pt idx="362" formatCode="0.0">
                  <c:v>1.9465896449083424</c:v>
                </c:pt>
                <c:pt idx="363" formatCode="0.0">
                  <c:v>1.9227626369796591</c:v>
                </c:pt>
                <c:pt idx="364" formatCode="0.0">
                  <c:v>1.893344968112026</c:v>
                </c:pt>
                <c:pt idx="365" formatCode="0.0">
                  <c:v>1.8572434073997235</c:v>
                </c:pt>
                <c:pt idx="366" formatCode="0.0">
                  <c:v>1.8132334478450158</c:v>
                </c:pt>
                <c:pt idx="367" formatCode="0.0">
                  <c:v>1.7610864782547888</c:v>
                </c:pt>
                <c:pt idx="368" formatCode="0.0">
                  <c:v>1.6987762560103146</c:v>
                </c:pt>
                <c:pt idx="369" formatCode="0.0">
                  <c:v>1.6276425099092946</c:v>
                </c:pt>
                <c:pt idx="370" formatCode="0.0">
                  <c:v>1.5452756785656736</c:v>
                </c:pt>
                <c:pt idx="371" formatCode="0.0">
                  <c:v>1.4540256075406106</c:v>
                </c:pt>
                <c:pt idx="372" formatCode="0.0">
                  <c:v>1.3528391450165365</c:v>
                </c:pt>
                <c:pt idx="373" formatCode="0.0">
                  <c:v>1.2433889959833624</c:v>
                </c:pt>
                <c:pt idx="374" formatCode="0.0">
                  <c:v>1.1285540424982199</c:v>
                </c:pt>
                <c:pt idx="375" formatCode="0.0">
                  <c:v>1.0077451559522939</c:v>
                </c:pt>
                <c:pt idx="376" formatCode="0.0">
                  <c:v>0.88894668293519163</c:v>
                </c:pt>
                <c:pt idx="377" formatCode="0.0">
                  <c:v>0.77010967053978929</c:v>
                </c:pt>
                <c:pt idx="378" formatCode="0.0">
                  <c:v>0.66130013970093349</c:v>
                </c:pt>
                <c:pt idx="379" formatCode="0.0">
                  <c:v>0.56137565036296666</c:v>
                </c:pt>
                <c:pt idx="380" formatCode="0.0">
                  <c:v>0.47820417373500163</c:v>
                </c:pt>
                <c:pt idx="381" formatCode="0.0">
                  <c:v>0.41246511940869035</c:v>
                </c:pt>
                <c:pt idx="382" formatCode="0.0">
                  <c:v>0.36707618970779976</c:v>
                </c:pt>
                <c:pt idx="383" formatCode="0.0">
                  <c:v>0.34268423296867756</c:v>
                </c:pt>
                <c:pt idx="384" formatCode="0.0">
                  <c:v>0.33779117661750885</c:v>
                </c:pt>
                <c:pt idx="385" formatCode="0.0">
                  <c:v>0.35042302164711031</c:v>
                </c:pt>
                <c:pt idx="386" formatCode="0.0">
                  <c:v>0.37778220170029636</c:v>
                </c:pt>
                <c:pt idx="387" formatCode="0.0">
                  <c:v>0.41459881225079531</c:v>
                </c:pt>
                <c:pt idx="388" formatCode="0.0">
                  <c:v>0.45959203483338834</c:v>
                </c:pt>
                <c:pt idx="389" formatCode="0.0">
                  <c:v>0.50681236289272591</c:v>
                </c:pt>
                <c:pt idx="390" formatCode="0.0">
                  <c:v>0.55677443646125291</c:v>
                </c:pt>
                <c:pt idx="391" formatCode="0.0">
                  <c:v>0.60628236300692306</c:v>
                </c:pt>
                <c:pt idx="392" formatCode="0.0">
                  <c:v>0.65581662876095959</c:v>
                </c:pt>
                <c:pt idx="393" formatCode="0.0">
                  <c:v>0.70547189630208096</c:v>
                </c:pt>
                <c:pt idx="394" formatCode="0.0">
                  <c:v>0.75422534707831879</c:v>
                </c:pt>
                <c:pt idx="395" formatCode="0.0">
                  <c:v>0.80283588663336725</c:v>
                </c:pt>
                <c:pt idx="396" formatCode="0.0">
                  <c:v>0.8493827800115632</c:v>
                </c:pt>
                <c:pt idx="397" formatCode="0.0">
                  <c:v>0.89253301987699596</c:v>
                </c:pt>
                <c:pt idx="398" formatCode="0.0">
                  <c:v>0.93083662019019475</c:v>
                </c:pt>
                <c:pt idx="399" formatCode="0.0">
                  <c:v>0.96123683051146769</c:v>
                </c:pt>
                <c:pt idx="400" formatCode="0.0">
                  <c:v>0.98353128093281017</c:v>
                </c:pt>
                <c:pt idx="401" formatCode="0.0">
                  <c:v>0.99536997103527036</c:v>
                </c:pt>
                <c:pt idx="402" formatCode="0.0">
                  <c:v>0.99776571042679063</c:v>
                </c:pt>
                <c:pt idx="403" formatCode="0.0">
                  <c:v>0.99069510333856914</c:v>
                </c:pt>
                <c:pt idx="404" formatCode="0.0">
                  <c:v>0.97599147732005165</c:v>
                </c:pt>
                <c:pt idx="405" formatCode="0.0">
                  <c:v>0.95599245161448521</c:v>
                </c:pt>
                <c:pt idx="406" formatCode="0.0">
                  <c:v>0.92962132334965064</c:v>
                </c:pt>
                <c:pt idx="407" formatCode="0.0">
                  <c:v>0.89998000811421208</c:v>
                </c:pt>
                <c:pt idx="408" formatCode="0.0">
                  <c:v>0.86766863202353295</c:v>
                </c:pt>
                <c:pt idx="409" formatCode="0.0">
                  <c:v>0.83456397294647144</c:v>
                </c:pt>
                <c:pt idx="410" formatCode="0.0">
                  <c:v>0.80031691819515749</c:v>
                </c:pt>
                <c:pt idx="411" formatCode="0.0">
                  <c:v>0.76717211432021415</c:v>
                </c:pt>
                <c:pt idx="412" formatCode="0.0">
                  <c:v>0.73422125184784481</c:v>
                </c:pt>
                <c:pt idx="413" formatCode="0.0">
                  <c:v>0.70372365355663746</c:v>
                </c:pt>
                <c:pt idx="414" formatCode="0.0">
                  <c:v>0.67497249500953993</c:v>
                </c:pt>
                <c:pt idx="415" formatCode="0.0">
                  <c:v>0.64889438412534284</c:v>
                </c:pt>
                <c:pt idx="416" formatCode="0.0">
                  <c:v>0.62543418111440852</c:v>
                </c:pt>
                <c:pt idx="417" formatCode="0.0">
                  <c:v>0.60348913962421302</c:v>
                </c:pt>
                <c:pt idx="418" formatCode="0.0">
                  <c:v>0.58307459833376851</c:v>
                </c:pt>
                <c:pt idx="419" formatCode="0.0">
                  <c:v>0.56215386424211178</c:v>
                </c:pt>
                <c:pt idx="420" formatCode="0.0">
                  <c:v>0.53954751294996128</c:v>
                </c:pt>
                <c:pt idx="421" formatCode="0.0">
                  <c:v>0.51417144062996378</c:v>
                </c:pt>
                <c:pt idx="422" formatCode="0.0">
                  <c:v>0.4834729647542288</c:v>
                </c:pt>
                <c:pt idx="423" formatCode="0.0">
                  <c:v>0.44744280257948088</c:v>
                </c:pt>
                <c:pt idx="424" formatCode="0.0">
                  <c:v>0.40386667344152732</c:v>
                </c:pt>
                <c:pt idx="425" formatCode="0.0">
                  <c:v>0.35254568861330277</c:v>
                </c:pt>
                <c:pt idx="426" formatCode="0.0">
                  <c:v>0.293948486195798</c:v>
                </c:pt>
                <c:pt idx="427" formatCode="0.0">
                  <c:v>0.22680987943581113</c:v>
                </c:pt>
                <c:pt idx="428" formatCode="0.0">
                  <c:v>0.15521910580784901</c:v>
                </c:pt>
                <c:pt idx="429" formatCode="0.0">
                  <c:v>7.7561723178781822E-2</c:v>
                </c:pt>
                <c:pt idx="430" formatCode="0.0">
                  <c:v>4.2993742086288584E-5</c:v>
                </c:pt>
                <c:pt idx="431" formatCode="0.0">
                  <c:v>-7.76880232403524E-2</c:v>
                </c:pt>
                <c:pt idx="432" formatCode="0.0">
                  <c:v>-0.150521206709716</c:v>
                </c:pt>
                <c:pt idx="433" formatCode="0.0">
                  <c:v>-0.21701333620230948</c:v>
                </c:pt>
                <c:pt idx="434" formatCode="0.0">
                  <c:v>-0.27620606010988902</c:v>
                </c:pt>
                <c:pt idx="435" formatCode="0.0">
                  <c:v>-0.32614544757489972</c:v>
                </c:pt>
                <c:pt idx="436" formatCode="0.0">
                  <c:v>-0.37051733608820808</c:v>
                </c:pt>
                <c:pt idx="437" formatCode="0.0">
                  <c:v>-0.40901486132514442</c:v>
                </c:pt>
                <c:pt idx="438" formatCode="0.0">
                  <c:v>-0.44712566295695877</c:v>
                </c:pt>
                <c:pt idx="439" formatCode="0.0">
                  <c:v>-0.48685819641211131</c:v>
                </c:pt>
                <c:pt idx="440" formatCode="0.0">
                  <c:v>-0.5315106528818675</c:v>
                </c:pt>
                <c:pt idx="441" formatCode="0.0">
                  <c:v>-0.58350749073029395</c:v>
                </c:pt>
                <c:pt idx="442" formatCode="0.0">
                  <c:v>-0.64139654631207488</c:v>
                </c:pt>
                <c:pt idx="443" formatCode="0.0">
                  <c:v>-0.70573395219370816</c:v>
                </c:pt>
                <c:pt idx="444" formatCode="0.0">
                  <c:v>-0.77073753931131861</c:v>
                </c:pt>
                <c:pt idx="445" formatCode="0.0">
                  <c:v>-0.83475697218453104</c:v>
                </c:pt>
                <c:pt idx="446" formatCode="0.0">
                  <c:v>-0.89115162260569514</c:v>
                </c:pt>
                <c:pt idx="447" formatCode="0.0">
                  <c:v>-0.93786244241177774</c:v>
                </c:pt>
                <c:pt idx="448" formatCode="0.0">
                  <c:v>-0.97137846831038532</c:v>
                </c:pt>
                <c:pt idx="449" formatCode="0.0">
                  <c:v>-0.99135459282174598</c:v>
                </c:pt>
                <c:pt idx="450" formatCode="0.0">
                  <c:v>-0.99932250796131017</c:v>
                </c:pt>
                <c:pt idx="451" formatCode="0.0">
                  <c:v>-0.9972332222478264</c:v>
                </c:pt>
                <c:pt idx="452" formatCode="0.0">
                  <c:v>-0.98943084190043729</c:v>
                </c:pt>
                <c:pt idx="453" formatCode="0.0">
                  <c:v>-0.97901835936411863</c:v>
                </c:pt>
                <c:pt idx="454" formatCode="0.0">
                  <c:v>-0.96883910899880188</c:v>
                </c:pt>
                <c:pt idx="455" formatCode="0.0">
                  <c:v>-0.96149721401653021</c:v>
                </c:pt>
                <c:pt idx="456" formatCode="0.0">
                  <c:v>-0.95537654839275221</c:v>
                </c:pt>
                <c:pt idx="457" formatCode="0.0">
                  <c:v>-0.95149554396627645</c:v>
                </c:pt>
                <c:pt idx="458" formatCode="0.0">
                  <c:v>-0.94516755656380391</c:v>
                </c:pt>
                <c:pt idx="459" formatCode="0.0">
                  <c:v>-0.935750751168822</c:v>
                </c:pt>
                <c:pt idx="460" formatCode="0.0">
                  <c:v>-0.91969496860480271</c:v>
                </c:pt>
                <c:pt idx="461" formatCode="0.0">
                  <c:v>-0.8955270791793225</c:v>
                </c:pt>
                <c:pt idx="462" formatCode="0.0">
                  <c:v>-0.86320237437769953</c:v>
                </c:pt>
                <c:pt idx="463" formatCode="0.0">
                  <c:v>-0.82181997935408624</c:v>
                </c:pt>
                <c:pt idx="464" formatCode="0.0">
                  <c:v>-0.77314424611264054</c:v>
                </c:pt>
                <c:pt idx="465" formatCode="0.0">
                  <c:v>-0.71826711213449046</c:v>
                </c:pt>
                <c:pt idx="466" formatCode="0.0">
                  <c:v>-0.65723713305600384</c:v>
                </c:pt>
                <c:pt idx="467" formatCode="0.0">
                  <c:v>-0.59314986965658623</c:v>
                </c:pt>
                <c:pt idx="468" formatCode="0.0">
                  <c:v>-0.52359356008425817</c:v>
                </c:pt>
                <c:pt idx="469" formatCode="0.0">
                  <c:v>-0.45227494920806138</c:v>
                </c:pt>
                <c:pt idx="470" formatCode="0.0">
                  <c:v>-0.37692768474092536</c:v>
                </c:pt>
                <c:pt idx="471" formatCode="0.0">
                  <c:v>-0.29992496296412258</c:v>
                </c:pt>
                <c:pt idx="472" formatCode="0.0">
                  <c:v>-0.2222818734624884</c:v>
                </c:pt>
                <c:pt idx="473" formatCode="0.0">
                  <c:v>-0.14422706765654972</c:v>
                </c:pt>
                <c:pt idx="474" formatCode="0.0">
                  <c:v>-7.1122554581491193E-2</c:v>
                </c:pt>
                <c:pt idx="475" formatCode="0.0">
                  <c:v>2.060742256405926E-3</c:v>
                </c:pt>
                <c:pt idx="476" formatCode="0.0">
                  <c:v>6.852030436544862E-2</c:v>
                </c:pt>
                <c:pt idx="477" formatCode="0.0">
                  <c:v>0.1315378417425544</c:v>
                </c:pt>
                <c:pt idx="478" formatCode="0.0">
                  <c:v>0.18761443073029269</c:v>
                </c:pt>
                <c:pt idx="479" formatCode="0.0">
                  <c:v>0.23847015514321476</c:v>
                </c:pt>
                <c:pt idx="480" formatCode="0.0">
                  <c:v>0.28372950713491524</c:v>
                </c:pt>
                <c:pt idx="481" formatCode="0.0">
                  <c:v>0.32255881556252686</c:v>
                </c:pt>
                <c:pt idx="482" formatCode="0.0">
                  <c:v>0.35621630155829531</c:v>
                </c:pt>
                <c:pt idx="483" formatCode="0.0">
                  <c:v>0.38257746284707572</c:v>
                </c:pt>
                <c:pt idx="484" formatCode="0.0">
                  <c:v>0.40266613187099692</c:v>
                </c:pt>
                <c:pt idx="485" formatCode="0.0">
                  <c:v>0.41503946079554088</c:v>
                </c:pt>
                <c:pt idx="486" formatCode="0.0">
                  <c:v>0.42011938355590339</c:v>
                </c:pt>
                <c:pt idx="487" formatCode="0.0">
                  <c:v>0.41875805592304388</c:v>
                </c:pt>
                <c:pt idx="488" formatCode="0.0">
                  <c:v>0.41158151948049931</c:v>
                </c:pt>
                <c:pt idx="489" formatCode="0.0">
                  <c:v>0.40199963704526032</c:v>
                </c:pt>
                <c:pt idx="490" formatCode="0.0">
                  <c:v>0.39124256751157882</c:v>
                </c:pt>
                <c:pt idx="491" formatCode="0.0">
                  <c:v>0.38355378533779855</c:v>
                </c:pt>
                <c:pt idx="492" formatCode="0.0">
                  <c:v>0.38011712259112063</c:v>
                </c:pt>
                <c:pt idx="493" formatCode="0.0">
                  <c:v>0.3831070228823425</c:v>
                </c:pt>
                <c:pt idx="494" formatCode="0.0">
                  <c:v>0.39272282038258405</c:v>
                </c:pt>
                <c:pt idx="495" formatCode="0.0">
                  <c:v>0.40697270313932987</c:v>
                </c:pt>
                <c:pt idx="496" formatCode="0.0">
                  <c:v>0.42515182305098348</c:v>
                </c:pt>
                <c:pt idx="497" formatCode="0.0">
                  <c:v>0.44168107199305506</c:v>
                </c:pt>
                <c:pt idx="498" formatCode="0.0">
                  <c:v>0.45616499504444713</c:v>
                </c:pt>
                <c:pt idx="499" formatCode="0.0">
                  <c:v>0.46268113200181604</c:v>
                </c:pt>
                <c:pt idx="500" formatCode="0.0">
                  <c:v>0.46223801783489982</c:v>
                </c:pt>
                <c:pt idx="501" formatCode="0.0">
                  <c:v>0.45231636033583211</c:v>
                </c:pt>
                <c:pt idx="502" formatCode="0.0">
                  <c:v>0.43525586343662986</c:v>
                </c:pt>
                <c:pt idx="503" formatCode="0.0">
                  <c:v>0.41359348818170133</c:v>
                </c:pt>
                <c:pt idx="504" formatCode="0.0">
                  <c:v>0.38953153663906948</c:v>
                </c:pt>
                <c:pt idx="505" formatCode="0.0">
                  <c:v>0.36872617205926689</c:v>
                </c:pt>
                <c:pt idx="506" formatCode="0.0">
                  <c:v>0.35187153454901432</c:v>
                </c:pt>
                <c:pt idx="507" formatCode="0.0">
                  <c:v>0.34308264704526753</c:v>
                </c:pt>
                <c:pt idx="508" formatCode="0.0">
                  <c:v>0.34131457910158625</c:v>
                </c:pt>
                <c:pt idx="509" formatCode="0.0">
                  <c:v>0.34632995549118045</c:v>
                </c:pt>
                <c:pt idx="510" formatCode="0.0">
                  <c:v>0.35564457003411737</c:v>
                </c:pt>
                <c:pt idx="511" formatCode="0.0">
                  <c:v>0.36503497237819432</c:v>
                </c:pt>
                <c:pt idx="512" formatCode="0.0">
                  <c:v>0.37203568528516373</c:v>
                </c:pt>
                <c:pt idx="513" formatCode="0.0">
                  <c:v>0.37115029353123891</c:v>
                </c:pt>
                <c:pt idx="514" formatCode="0.0">
                  <c:v>0.36118934103901801</c:v>
                </c:pt>
                <c:pt idx="515" formatCode="0.0">
                  <c:v>0.3382059973702134</c:v>
                </c:pt>
                <c:pt idx="516" formatCode="0.0">
                  <c:v>0.30333268095545346</c:v>
                </c:pt>
                <c:pt idx="517" formatCode="0.0">
                  <c:v>0.25540955111657077</c:v>
                </c:pt>
                <c:pt idx="518" formatCode="0.0">
                  <c:v>0.19851559253934739</c:v>
                </c:pt>
                <c:pt idx="519" formatCode="0.0">
                  <c:v>0.13433016229609451</c:v>
                </c:pt>
                <c:pt idx="520" formatCode="0.0">
                  <c:v>6.9440766414199689E-2</c:v>
                </c:pt>
                <c:pt idx="521" formatCode="0.0">
                  <c:v>7.3744115106881974E-3</c:v>
                </c:pt>
                <c:pt idx="522" formatCode="0.0">
                  <c:v>-4.5185136530463771E-2</c:v>
                </c:pt>
                <c:pt idx="523" formatCode="0.0">
                  <c:v>-8.4180521518330512E-2</c:v>
                </c:pt>
                <c:pt idx="524" formatCode="0.0">
                  <c:v>-0.10666946603592482</c:v>
                </c:pt>
                <c:pt idx="525" formatCode="0.0">
                  <c:v>-0.10970765226998618</c:v>
                </c:pt>
                <c:pt idx="526" formatCode="0.0">
                  <c:v>-9.6907950778593266E-2</c:v>
                </c:pt>
                <c:pt idx="527" formatCode="0.0">
                  <c:v>-6.7902569982143585E-2</c:v>
                </c:pt>
                <c:pt idx="528" formatCode="0.0">
                  <c:v>-3.2114775859525199E-2</c:v>
                </c:pt>
                <c:pt idx="529" formatCode="0.0">
                  <c:v>8.4046847447319471E-3</c:v>
                </c:pt>
                <c:pt idx="530" formatCode="0.0">
                  <c:v>4.2965765746288812E-2</c:v>
                </c:pt>
                <c:pt idx="531" formatCode="0.0">
                  <c:v>6.909171939606587E-2</c:v>
                </c:pt>
                <c:pt idx="532" formatCode="0.0">
                  <c:v>8.0441978138670725E-2</c:v>
                </c:pt>
                <c:pt idx="533" formatCode="0.0">
                  <c:v>7.723710746220569E-2</c:v>
                </c:pt>
                <c:pt idx="534" formatCode="0.0">
                  <c:v>6.2292494010663911E-2</c:v>
                </c:pt>
                <c:pt idx="535" formatCode="0.0">
                  <c:v>3.7588991360829611E-2</c:v>
                </c:pt>
                <c:pt idx="536" formatCode="0.0">
                  <c:v>1.1130536152680951E-2</c:v>
                </c:pt>
                <c:pt idx="537" formatCode="0.0">
                  <c:v>-1.3200498956338158E-2</c:v>
                </c:pt>
                <c:pt idx="538" formatCode="0.0">
                  <c:v>-2.6464640557817064E-2</c:v>
                </c:pt>
                <c:pt idx="539" formatCode="0.0">
                  <c:v>-2.661636503433255E-2</c:v>
                </c:pt>
                <c:pt idx="540" formatCode="0.0">
                  <c:v>-1.0402490101771938E-2</c:v>
                </c:pt>
                <c:pt idx="541" formatCode="0.0">
                  <c:v>2.0946755216060996E-2</c:v>
                </c:pt>
                <c:pt idx="542" formatCode="0.0">
                  <c:v>6.3425290576024862E-2</c:v>
                </c:pt>
                <c:pt idx="543" formatCode="0.0">
                  <c:v>0.11383332059055906</c:v>
                </c:pt>
                <c:pt idx="544" formatCode="0.0">
                  <c:v>0.16380257037305124</c:v>
                </c:pt>
                <c:pt idx="545" formatCode="0.0">
                  <c:v>0.21090501652973667</c:v>
                </c:pt>
                <c:pt idx="546" formatCode="0.0">
                  <c:v>0.24809205934189418</c:v>
                </c:pt>
                <c:pt idx="547" formatCode="0.0">
                  <c:v>0.27540480971518161</c:v>
                </c:pt>
                <c:pt idx="548" formatCode="0.0">
                  <c:v>0.29114690373984786</c:v>
                </c:pt>
                <c:pt idx="549" formatCode="0.0">
                  <c:v>0.29710713617105705</c:v>
                </c:pt>
                <c:pt idx="550" formatCode="0.0">
                  <c:v>0.29643813634396327</c:v>
                </c:pt>
                <c:pt idx="551" formatCode="0.0">
                  <c:v>0.29107711115147933</c:v>
                </c:pt>
                <c:pt idx="552" formatCode="0.0">
                  <c:v>0.2852065630408559</c:v>
                </c:pt>
                <c:pt idx="553" formatCode="0.0">
                  <c:v>0.28006852134454491</c:v>
                </c:pt>
                <c:pt idx="554" formatCode="0.0">
                  <c:v>0.27774692190752781</c:v>
                </c:pt>
                <c:pt idx="555" formatCode="0.0">
                  <c:v>0.27915302674947862</c:v>
                </c:pt>
                <c:pt idx="556" formatCode="0.0">
                  <c:v>0.28370895391981377</c:v>
                </c:pt>
                <c:pt idx="557" formatCode="0.0">
                  <c:v>0.2927068521602838</c:v>
                </c:pt>
                <c:pt idx="558" formatCode="0.0">
                  <c:v>0.30434339381040454</c:v>
                </c:pt>
                <c:pt idx="559" formatCode="0.0">
                  <c:v>0.32005665562476804</c:v>
                </c:pt>
                <c:pt idx="560" formatCode="0.0">
                  <c:v>0.33862244313706208</c:v>
                </c:pt>
                <c:pt idx="561" formatCode="0.0">
                  <c:v>0.3601588510379064</c:v>
                </c:pt>
                <c:pt idx="562" formatCode="0.0">
                  <c:v>0.38481992846634294</c:v>
                </c:pt>
                <c:pt idx="563" formatCode="0.0">
                  <c:v>0.41030187440012678</c:v>
                </c:pt>
                <c:pt idx="564" formatCode="0.0">
                  <c:v>0.43762883281946463</c:v>
                </c:pt>
                <c:pt idx="565" formatCode="0.0">
                  <c:v>0.46312014014008468</c:v>
                </c:pt>
                <c:pt idx="566" formatCode="0.0">
                  <c:v>0.48738642798904674</c:v>
                </c:pt>
                <c:pt idx="567" formatCode="0.0">
                  <c:v>0.50841696327612718</c:v>
                </c:pt>
                <c:pt idx="568" formatCode="0.0">
                  <c:v>0.52568459736094053</c:v>
                </c:pt>
                <c:pt idx="569" formatCode="0.0">
                  <c:v>0.54036127541564849</c:v>
                </c:pt>
                <c:pt idx="570" formatCode="0.0">
                  <c:v>0.55122777500554643</c:v>
                </c:pt>
                <c:pt idx="571" formatCode="0.0">
                  <c:v>0.56149289650948853</c:v>
                </c:pt>
                <c:pt idx="572" formatCode="0.0">
                  <c:v>0.56993932055818253</c:v>
                </c:pt>
                <c:pt idx="573" formatCode="0.0">
                  <c:v>0.57969647962224569</c:v>
                </c:pt>
                <c:pt idx="574" formatCode="0.0">
                  <c:v>0.58989830544971011</c:v>
                </c:pt>
                <c:pt idx="575" formatCode="0.0">
                  <c:v>0.60237511135964972</c:v>
                </c:pt>
                <c:pt idx="576" formatCode="0.0">
                  <c:v>0.61656781958963869</c:v>
                </c:pt>
                <c:pt idx="577" formatCode="0.0">
                  <c:v>0.63282853920158078</c:v>
                </c:pt>
                <c:pt idx="578" formatCode="0.0">
                  <c:v>0.65057220243245761</c:v>
                </c:pt>
                <c:pt idx="579" formatCode="0.0">
                  <c:v>0.66928955206594565</c:v>
                </c:pt>
                <c:pt idx="580" formatCode="0.0">
                  <c:v>0.68833734389822931</c:v>
                </c:pt>
                <c:pt idx="581" formatCode="0.0">
                  <c:v>0.70659957017470865</c:v>
                </c:pt>
                <c:pt idx="582" formatCode="0.0">
                  <c:v>0.72376044936704997</c:v>
                </c:pt>
                <c:pt idx="583" formatCode="0.0">
                  <c:v>0.73877170995252384</c:v>
                </c:pt>
                <c:pt idx="584" formatCode="0.0">
                  <c:v>0.7524388513999577</c:v>
                </c:pt>
                <c:pt idx="585" formatCode="0.0">
                  <c:v>0.76408127807083881</c:v>
                </c:pt>
                <c:pt idx="586" formatCode="0.0">
                  <c:v>0.77590215450178823</c:v>
                </c:pt>
                <c:pt idx="587" formatCode="0.0">
                  <c:v>0.78696878128430059</c:v>
                </c:pt>
                <c:pt idx="588" formatCode="0.0">
                  <c:v>0.7999239012377245</c:v>
                </c:pt>
                <c:pt idx="589" formatCode="0.0">
                  <c:v>0.81261452130195766</c:v>
                </c:pt>
                <c:pt idx="590" formatCode="0.0">
                  <c:v>0.82631426175168743</c:v>
                </c:pt>
                <c:pt idx="591" formatCode="0.0">
                  <c:v>0.83821679651017211</c:v>
                </c:pt>
                <c:pt idx="592" formatCode="0.0">
                  <c:v>0.84666531403711265</c:v>
                </c:pt>
                <c:pt idx="593" formatCode="0.0">
                  <c:v>0.85065401737653457</c:v>
                </c:pt>
                <c:pt idx="594" formatCode="0.0">
                  <c:v>0.8464515290712562</c:v>
                </c:pt>
                <c:pt idx="595" formatCode="0.0">
                  <c:v>0.83743645148081169</c:v>
                </c:pt>
                <c:pt idx="596" formatCode="0.0">
                  <c:v>0.82014509163692362</c:v>
                </c:pt>
                <c:pt idx="597" formatCode="0.0">
                  <c:v>0.80209449342617811</c:v>
                </c:pt>
                <c:pt idx="598" formatCode="0.0">
                  <c:v>0.78208833034705449</c:v>
                </c:pt>
                <c:pt idx="599" formatCode="0.0">
                  <c:v>0.7684710810468337</c:v>
                </c:pt>
                <c:pt idx="600" formatCode="0.0">
                  <c:v>0.76195796782792358</c:v>
                </c:pt>
                <c:pt idx="601" formatCode="0.0">
                  <c:v>0.7676825793638965</c:v>
                </c:pt>
                <c:pt idx="602" formatCode="0.0">
                  <c:v>0.78517022090933553</c:v>
                </c:pt>
                <c:pt idx="603" formatCode="0.0">
                  <c:v>0.81280113403596987</c:v>
                </c:pt>
                <c:pt idx="604" formatCode="0.0">
                  <c:v>0.848391691587431</c:v>
                </c:pt>
                <c:pt idx="605" formatCode="0.0">
                  <c:v>0.88756468072099637</c:v>
                </c:pt>
                <c:pt idx="606" formatCode="0.0">
                  <c:v>0.92483351741582565</c:v>
                </c:pt>
                <c:pt idx="607" formatCode="0.0">
                  <c:v>0.9556231718798146</c:v>
                </c:pt>
                <c:pt idx="608" formatCode="0.0">
                  <c:v>0.97480251608930912</c:v>
                </c:pt>
                <c:pt idx="609" formatCode="0.0">
                  <c:v>0.98118348442879288</c:v>
                </c:pt>
                <c:pt idx="610" formatCode="0.0">
                  <c:v>0.97355564450982635</c:v>
                </c:pt>
                <c:pt idx="611" formatCode="0.0">
                  <c:v>0.95407136159471162</c:v>
                </c:pt>
                <c:pt idx="612" formatCode="0.0">
                  <c:v>0.92629610407110996</c:v>
                </c:pt>
                <c:pt idx="613" formatCode="0.0">
                  <c:v>0.89374286441416662</c:v>
                </c:pt>
                <c:pt idx="614" formatCode="0.0">
                  <c:v>0.86249217313802284</c:v>
                </c:pt>
                <c:pt idx="615" formatCode="0.0">
                  <c:v>0.8352872080110102</c:v>
                </c:pt>
                <c:pt idx="616" formatCode="0.0">
                  <c:v>0.81720008748098782</c:v>
                </c:pt>
                <c:pt idx="617" formatCode="0.0">
                  <c:v>0.80895996407757664</c:v>
                </c:pt>
                <c:pt idx="618" formatCode="0.0">
                  <c:v>0.81222792171191005</c:v>
                </c:pt>
                <c:pt idx="619" formatCode="0.0">
                  <c:v>0.82587397721275368</c:v>
                </c:pt>
                <c:pt idx="620" formatCode="0.0">
                  <c:v>0.84790392748269061</c:v>
                </c:pt>
                <c:pt idx="621" formatCode="0.0">
                  <c:v>0.87619384626584385</c:v>
                </c:pt>
                <c:pt idx="622" formatCode="0.0">
                  <c:v>0.90669745388613665</c:v>
                </c:pt>
                <c:pt idx="623" formatCode="0.0">
                  <c:v>0.93740898087369151</c:v>
                </c:pt>
                <c:pt idx="624" formatCode="0.0">
                  <c:v>0.96426960508193216</c:v>
                </c:pt>
                <c:pt idx="625" formatCode="0.0">
                  <c:v>0.98641531791953152</c:v>
                </c:pt>
                <c:pt idx="626" formatCode="0.0">
                  <c:v>1.0010987382159726</c:v>
                </c:pt>
                <c:pt idx="627" formatCode="0.0">
                  <c:v>1.0088857437843444</c:v>
                </c:pt>
                <c:pt idx="628" formatCode="0.0">
                  <c:v>1.009016287778844</c:v>
                </c:pt>
                <c:pt idx="629" formatCode="0.0">
                  <c:v>1.002791526452798</c:v>
                </c:pt>
                <c:pt idx="630" formatCode="0.0">
                  <c:v>0.99184166632078996</c:v>
                </c:pt>
                <c:pt idx="631" formatCode="0.0">
                  <c:v>0.97708321293685663</c:v>
                </c:pt>
                <c:pt idx="632" formatCode="0.0">
                  <c:v>0.96228117780381761</c:v>
                </c:pt>
                <c:pt idx="633" formatCode="0.0">
                  <c:v>0.9474349337582908</c:v>
                </c:pt>
                <c:pt idx="634" formatCode="0.0">
                  <c:v>0.93657949832795706</c:v>
                </c:pt>
                <c:pt idx="635" formatCode="0.0">
                  <c:v>0.92946670055430847</c:v>
                </c:pt>
                <c:pt idx="636" formatCode="0.0">
                  <c:v>0.927229550696691</c:v>
                </c:pt>
                <c:pt idx="637" formatCode="0.0">
                  <c:v>0.93016373276689623</c:v>
                </c:pt>
                <c:pt idx="638" formatCode="0.0">
                  <c:v>0.93528249531478969</c:v>
                </c:pt>
                <c:pt idx="639" formatCode="0.0">
                  <c:v>0.93962889546472605</c:v>
                </c:pt>
                <c:pt idx="640" formatCode="0.0">
                  <c:v>0.93639282297078263</c:v>
                </c:pt>
                <c:pt idx="641" formatCode="0.0">
                  <c:v>0.92910446178515649</c:v>
                </c:pt>
                <c:pt idx="642" formatCode="0.0">
                  <c:v>0.91387704843794659</c:v>
                </c:pt>
                <c:pt idx="643" formatCode="0.0">
                  <c:v>0.89205234120396071</c:v>
                </c:pt>
                <c:pt idx="644" formatCode="0.0">
                  <c:v>0.86175875863049411</c:v>
                </c:pt>
                <c:pt idx="645" formatCode="0.0">
                  <c:v>0.82342307502326706</c:v>
                </c:pt>
                <c:pt idx="646" formatCode="0.0">
                  <c:v>0.7777945164945641</c:v>
                </c:pt>
                <c:pt idx="647" formatCode="0.0">
                  <c:v>0.72852030333744178</c:v>
                </c:pt>
                <c:pt idx="648" formatCode="0.0">
                  <c:v>0.6783199997624717</c:v>
                </c:pt>
                <c:pt idx="649" formatCode="0.0">
                  <c:v>0.63544087684260764</c:v>
                </c:pt>
                <c:pt idx="650" formatCode="0.0">
                  <c:v>0.60272060681575512</c:v>
                </c:pt>
                <c:pt idx="651" formatCode="0.0">
                  <c:v>0.58805092766778899</c:v>
                </c:pt>
                <c:pt idx="652" formatCode="0.0">
                  <c:v>0.59255335690173383</c:v>
                </c:pt>
                <c:pt idx="653" formatCode="0.0">
                  <c:v>0.6155849590346425</c:v>
                </c:pt>
                <c:pt idx="654" formatCode="0.0">
                  <c:v>0.65540235747327569</c:v>
                </c:pt>
                <c:pt idx="655" formatCode="0.0">
                  <c:v>0.70112759763159538</c:v>
                </c:pt>
                <c:pt idx="656" formatCode="0.0">
                  <c:v>0.74862704832152271</c:v>
                </c:pt>
                <c:pt idx="657" formatCode="0.0">
                  <c:v>0.78397171343267502</c:v>
                </c:pt>
                <c:pt idx="658" formatCode="0.0">
                  <c:v>0.80355496791312808</c:v>
                </c:pt>
                <c:pt idx="659" formatCode="0.0">
                  <c:v>0.80087645858140488</c:v>
                </c:pt>
                <c:pt idx="660" formatCode="0.0">
                  <c:v>0.77604932394016002</c:v>
                </c:pt>
                <c:pt idx="661" formatCode="0.0">
                  <c:v>0.7349781144919656</c:v>
                </c:pt>
                <c:pt idx="662" formatCode="0.0">
                  <c:v>0.68177436994774188</c:v>
                </c:pt>
                <c:pt idx="663" formatCode="0.0">
                  <c:v>0.6295195288950175</c:v>
                </c:pt>
                <c:pt idx="664" formatCode="0.0">
                  <c:v>0.58265080695281724</c:v>
                </c:pt>
                <c:pt idx="665" formatCode="0.0">
                  <c:v>0.55142499868478123</c:v>
                </c:pt>
                <c:pt idx="666" formatCode="0.0">
                  <c:v>0.53644523491929064</c:v>
                </c:pt>
                <c:pt idx="667" formatCode="0.0">
                  <c:v>0.53859731441413461</c:v>
                </c:pt>
                <c:pt idx="668" formatCode="0.0">
                  <c:v>0.55399889573900762</c:v>
                </c:pt>
                <c:pt idx="669" formatCode="0.0">
                  <c:v>0.57616850494434158</c:v>
                </c:pt>
                <c:pt idx="670" formatCode="0.0">
                  <c:v>0.60048892984631119</c:v>
                </c:pt>
                <c:pt idx="671" formatCode="0.0">
                  <c:v>0.62064800812489196</c:v>
                </c:pt>
                <c:pt idx="672" formatCode="0.0">
                  <c:v>0.63559899746556325</c:v>
                </c:pt>
                <c:pt idx="673" formatCode="0.0">
                  <c:v>0.64504239714625144</c:v>
                </c:pt>
                <c:pt idx="674" formatCode="0.0">
                  <c:v>0.65166882842069274</c:v>
                </c:pt>
                <c:pt idx="675" formatCode="0.0">
                  <c:v>0.66073811404352234</c:v>
                </c:pt>
                <c:pt idx="676" formatCode="0.0">
                  <c:v>0.67444102471855105</c:v>
                </c:pt>
                <c:pt idx="677" formatCode="0.0">
                  <c:v>0.69866617968594669</c:v>
                </c:pt>
                <c:pt idx="678" formatCode="0.0">
                  <c:v>0.73158815832176549</c:v>
                </c:pt>
                <c:pt idx="679" formatCode="0.0">
                  <c:v>0.77495729864134444</c:v>
                </c:pt>
                <c:pt idx="680" formatCode="0.0">
                  <c:v>0.82446455635809324</c:v>
                </c:pt>
                <c:pt idx="681" formatCode="0.0">
                  <c:v>0.87735993387487698</c:v>
                </c:pt>
                <c:pt idx="682" formatCode="0.0">
                  <c:v>0.93199943284614328</c:v>
                </c:pt>
                <c:pt idx="683" formatCode="0.0">
                  <c:v>0.98377313056488225</c:v>
                </c:pt>
                <c:pt idx="684" formatCode="0.0">
                  <c:v>1.0365959112746153</c:v>
                </c:pt>
                <c:pt idx="685" formatCode="0.0">
                  <c:v>1.086654871219668</c:v>
                </c:pt>
                <c:pt idx="686" formatCode="0.0">
                  <c:v>1.1399165251787562</c:v>
                </c:pt>
                <c:pt idx="687" formatCode="0.0">
                  <c:v>1.1946644291953581</c:v>
                </c:pt>
                <c:pt idx="688" formatCode="0.0">
                  <c:v>1.2518877912112827</c:v>
                </c:pt>
                <c:pt idx="689" formatCode="0.0">
                  <c:v>1.3121232162496772</c:v>
                </c:pt>
                <c:pt idx="690" formatCode="0.0">
                  <c:v>1.3684026676413041</c:v>
                </c:pt>
                <c:pt idx="691" formatCode="0.0">
                  <c:v>1.4228637322981414</c:v>
                </c:pt>
                <c:pt idx="692" formatCode="0.0">
                  <c:v>1.4660893921786662</c:v>
                </c:pt>
                <c:pt idx="693" formatCode="0.0">
                  <c:v>1.5003793873620475</c:v>
                </c:pt>
                <c:pt idx="694" formatCode="0.0">
                  <c:v>1.5231734510995234</c:v>
                </c:pt>
                <c:pt idx="695" formatCode="0.0">
                  <c:v>1.5355285471045121</c:v>
                </c:pt>
                <c:pt idx="696" formatCode="0.0">
                  <c:v>1.5446288635564644</c:v>
                </c:pt>
                <c:pt idx="697" formatCode="0.0">
                  <c:v>1.55019099028572</c:v>
                </c:pt>
                <c:pt idx="698" formatCode="0.0">
                  <c:v>1.5616370269911981</c:v>
                </c:pt>
                <c:pt idx="699" formatCode="0.0">
                  <c:v>1.5778690278812879</c:v>
                </c:pt>
                <c:pt idx="700" formatCode="0.0">
                  <c:v>1.6020101867096261</c:v>
                </c:pt>
                <c:pt idx="701" formatCode="0.0">
                  <c:v>1.6323455632630601</c:v>
                </c:pt>
                <c:pt idx="702" formatCode="0.0">
                  <c:v>1.6645788985459049</c:v>
                </c:pt>
                <c:pt idx="703" formatCode="0.0">
                  <c:v>1.6971817962273195</c:v>
                </c:pt>
                <c:pt idx="704" formatCode="0.0">
                  <c:v>1.724548068342338</c:v>
                </c:pt>
                <c:pt idx="705" formatCode="0.0">
                  <c:v>1.7467916269648738</c:v>
                </c:pt>
                <c:pt idx="706" formatCode="0.0">
                  <c:v>1.7630994367367285</c:v>
                </c:pt>
                <c:pt idx="707" formatCode="0.0">
                  <c:v>1.7756442502404386</c:v>
                </c:pt>
                <c:pt idx="708" formatCode="0.0">
                  <c:v>1.7920208145794778</c:v>
                </c:pt>
                <c:pt idx="709" formatCode="0.0">
                  <c:v>1.8158090716129434</c:v>
                </c:pt>
                <c:pt idx="710" formatCode="0.0">
                  <c:v>1.8474336686872432</c:v>
                </c:pt>
                <c:pt idx="711" formatCode="0.0">
                  <c:v>1.8850801185019821</c:v>
                </c:pt>
                <c:pt idx="712" formatCode="0.0">
                  <c:v>1.9261667570069378</c:v>
                </c:pt>
                <c:pt idx="713" formatCode="0.0">
                  <c:v>1.9661109582557696</c:v>
                </c:pt>
                <c:pt idx="714" formatCode="0.0">
                  <c:v>1.9995957484775289</c:v>
                </c:pt>
                <c:pt idx="715" formatCode="0.0">
                  <c:v>2.0226563447979142</c:v>
                </c:pt>
                <c:pt idx="716" formatCode="0.0">
                  <c:v>2.0286452234247232</c:v>
                </c:pt>
                <c:pt idx="717" formatCode="0.0">
                  <c:v>2.0183382934470098</c:v>
                </c:pt>
                <c:pt idx="718" formatCode="0.0">
                  <c:v>1.9857718889374794</c:v>
                </c:pt>
                <c:pt idx="719" formatCode="0.0">
                  <c:v>1.9369978103648222</c:v>
                </c:pt>
                <c:pt idx="720" formatCode="0.0">
                  <c:v>1.8695032093245312</c:v>
                </c:pt>
                <c:pt idx="721" formatCode="0.0">
                  <c:v>1.7898841263290692</c:v>
                </c:pt>
                <c:pt idx="722" formatCode="0.0">
                  <c:v>1.7019712831249629</c:v>
                </c:pt>
                <c:pt idx="723" formatCode="0.0">
                  <c:v>1.6076104845668215</c:v>
                </c:pt>
                <c:pt idx="724" formatCode="0.0">
                  <c:v>1.5157414457865819</c:v>
                </c:pt>
                <c:pt idx="725" formatCode="0.0">
                  <c:v>1.4232526118408491</c:v>
                </c:pt>
                <c:pt idx="726" formatCode="0.0">
                  <c:v>1.3392018824986516</c:v>
                </c:pt>
                <c:pt idx="727" formatCode="0.0">
                  <c:v>1.2601498155603639</c:v>
                </c:pt>
                <c:pt idx="728" formatCode="0.0">
                  <c:v>1.1896747782674422</c:v>
                </c:pt>
                <c:pt idx="729" formatCode="0.0">
                  <c:v>1.1285782220607661</c:v>
                </c:pt>
                <c:pt idx="730" formatCode="0.0">
                  <c:v>1.0730862752653272</c:v>
                </c:pt>
                <c:pt idx="731" formatCode="0.0">
                  <c:v>1.0281766220239708</c:v>
                </c:pt>
                <c:pt idx="732" formatCode="0.0">
                  <c:v>0.9864320208850158</c:v>
                </c:pt>
                <c:pt idx="733" formatCode="0.0">
                  <c:v>0.95253915321641569</c:v>
                </c:pt>
                <c:pt idx="734" formatCode="0.0">
                  <c:v>0.92195583158279304</c:v>
                </c:pt>
                <c:pt idx="735" formatCode="0.0">
                  <c:v>0.89474705422756573</c:v>
                </c:pt>
                <c:pt idx="736" formatCode="0.0">
                  <c:v>0.87319276013871661</c:v>
                </c:pt>
                <c:pt idx="737" formatCode="0.0">
                  <c:v>0.85243145136836262</c:v>
                </c:pt>
                <c:pt idx="738" formatCode="0.0">
                  <c:v>0.83928403535317386</c:v>
                </c:pt>
                <c:pt idx="739" formatCode="0.0">
                  <c:v>0.82811688906831549</c:v>
                </c:pt>
                <c:pt idx="740" formatCode="0.0">
                  <c:v>0.82453371002783649</c:v>
                </c:pt>
                <c:pt idx="741" formatCode="0.0">
                  <c:v>0.82511565424389022</c:v>
                </c:pt>
                <c:pt idx="742" formatCode="0.0">
                  <c:v>0.83105928457814293</c:v>
                </c:pt>
                <c:pt idx="743" formatCode="0.0">
                  <c:v>0.84093491106078466</c:v>
                </c:pt>
                <c:pt idx="744" formatCode="0.0">
                  <c:v>0.85278866185513735</c:v>
                </c:pt>
                <c:pt idx="745" formatCode="0.0">
                  <c:v>0.86607133497074462</c:v>
                </c:pt>
                <c:pt idx="746" formatCode="0.0">
                  <c:v>0.878791138267906</c:v>
                </c:pt>
                <c:pt idx="747" formatCode="0.0">
                  <c:v>0.89100499761781282</c:v>
                </c:pt>
                <c:pt idx="748" formatCode="0.0">
                  <c:v>0.90255672007803156</c:v>
                </c:pt>
                <c:pt idx="749" formatCode="0.0">
                  <c:v>0.91391687210486661</c:v>
                </c:pt>
                <c:pt idx="750" formatCode="0.0">
                  <c:v>0.92659995767441672</c:v>
                </c:pt>
                <c:pt idx="751" formatCode="0.0">
                  <c:v>0.94036665016059762</c:v>
                </c:pt>
                <c:pt idx="752" formatCode="0.0">
                  <c:v>0.95723062163558925</c:v>
                </c:pt>
                <c:pt idx="753" formatCode="0.0">
                  <c:v>0.97511545623892515</c:v>
                </c:pt>
                <c:pt idx="754" formatCode="0.0">
                  <c:v>0.99513007156064226</c:v>
                </c:pt>
                <c:pt idx="755" formatCode="0.0">
                  <c:v>1.0144319454421096</c:v>
                </c:pt>
                <c:pt idx="756" formatCode="0.0">
                  <c:v>1.0317748170691654</c:v>
                </c:pt>
                <c:pt idx="757" formatCode="0.0">
                  <c:v>1.0468072355769931</c:v>
                </c:pt>
                <c:pt idx="758" formatCode="0.0">
                  <c:v>1.0553298003430034</c:v>
                </c:pt>
                <c:pt idx="759" formatCode="0.0">
                  <c:v>1.0614076394188541</c:v>
                </c:pt>
                <c:pt idx="760" formatCode="0.0">
                  <c:v>1.0597828804773479</c:v>
                </c:pt>
                <c:pt idx="761" formatCode="0.0">
                  <c:v>1.0560767359551868</c:v>
                </c:pt>
                <c:pt idx="762" formatCode="0.0">
                  <c:v>1.0483972202337235</c:v>
                </c:pt>
                <c:pt idx="763" formatCode="0.0">
                  <c:v>1.0379805219451821</c:v>
                </c:pt>
                <c:pt idx="764" formatCode="0.0">
                  <c:v>1.0296030816617021</c:v>
                </c:pt>
                <c:pt idx="765" formatCode="0.0">
                  <c:v>1.018111443190449</c:v>
                </c:pt>
                <c:pt idx="766" formatCode="0.0">
                  <c:v>1.0126269702182644</c:v>
                </c:pt>
                <c:pt idx="767" formatCode="0.0">
                  <c:v>1.007093525366854</c:v>
                </c:pt>
                <c:pt idx="768" formatCode="0.0">
                  <c:v>1.0083156751840998</c:v>
                </c:pt>
                <c:pt idx="769" formatCode="0.0">
                  <c:v>1.0152045965932215</c:v>
                </c:pt>
                <c:pt idx="770" formatCode="0.0">
                  <c:v>1.02720577437586</c:v>
                </c:pt>
                <c:pt idx="771" formatCode="0.0">
                  <c:v>1.048306494927006</c:v>
                </c:pt>
                <c:pt idx="772" formatCode="0.0">
                  <c:v>1.071271800990736</c:v>
                </c:pt>
                <c:pt idx="773" formatCode="0.0">
                  <c:v>1.0998783825922498</c:v>
                </c:pt>
                <c:pt idx="774" formatCode="0.0">
                  <c:v>1.1259936359257912</c:v>
                </c:pt>
                <c:pt idx="775" formatCode="0.0">
                  <c:v>1.1483841521649276</c:v>
                </c:pt>
                <c:pt idx="776" formatCode="0.0">
                  <c:v>1.1640894896952032</c:v>
                </c:pt>
                <c:pt idx="777" formatCode="0.0">
                  <c:v>1.16750667496316</c:v>
                </c:pt>
                <c:pt idx="778" formatCode="0.0">
                  <c:v>1.1624143226599457</c:v>
                </c:pt>
                <c:pt idx="779" formatCode="0.0">
                  <c:v>1.1441257452974916</c:v>
                </c:pt>
                <c:pt idx="780" formatCode="0.0">
                  <c:v>1.1195930007372326</c:v>
                </c:pt>
                <c:pt idx="781" formatCode="0.0">
                  <c:v>1.0895110580044434</c:v>
                </c:pt>
                <c:pt idx="782" formatCode="0.0">
                  <c:v>1.0590112343986897</c:v>
                </c:pt>
                <c:pt idx="783" formatCode="0.0">
                  <c:v>1.033066714829795</c:v>
                </c:pt>
                <c:pt idx="784" formatCode="0.0">
                  <c:v>1.0134642946102694</c:v>
                </c:pt>
                <c:pt idx="785" formatCode="0.0">
                  <c:v>1.0043645428663472</c:v>
                </c:pt>
                <c:pt idx="786" formatCode="0.0">
                  <c:v>1.0050687274866759</c:v>
                </c:pt>
                <c:pt idx="787" formatCode="0.0">
                  <c:v>1.015567738081057</c:v>
                </c:pt>
                <c:pt idx="788" formatCode="0.0">
                  <c:v>1.0339194304631858</c:v>
                </c:pt>
                <c:pt idx="789" formatCode="0.0">
                  <c:v>1.0566855891607911</c:v>
                </c:pt>
                <c:pt idx="790" formatCode="0.0">
                  <c:v>1.0817227854875482</c:v>
                </c:pt>
                <c:pt idx="791" formatCode="0.0">
                  <c:v>1.1048734669286806</c:v>
                </c:pt>
                <c:pt idx="792" formatCode="0.0">
                  <c:v>1.1245727573878159</c:v>
                </c:pt>
                <c:pt idx="793" formatCode="0.0">
                  <c:v>1.137830408644092</c:v>
                </c:pt>
                <c:pt idx="794" formatCode="0.0">
                  <c:v>1.1437464851997898</c:v>
                </c:pt>
                <c:pt idx="795" formatCode="0.0">
                  <c:v>1.1412192477950038</c:v>
                </c:pt>
                <c:pt idx="796" formatCode="0.0">
                  <c:v>1.1292063736160123</c:v>
                </c:pt>
                <c:pt idx="797" formatCode="0.0">
                  <c:v>1.109148815868094</c:v>
                </c:pt>
                <c:pt idx="798" formatCode="0.0">
                  <c:v>1.0791107618438072</c:v>
                </c:pt>
                <c:pt idx="799" formatCode="0.0">
                  <c:v>1.0433986694696276</c:v>
                </c:pt>
                <c:pt idx="800" formatCode="0.0">
                  <c:v>0.99994472333054363</c:v>
                </c:pt>
                <c:pt idx="801" formatCode="0.0">
                  <c:v>0.95414178499529589</c:v>
                </c:pt>
                <c:pt idx="802" formatCode="0.0">
                  <c:v>0.90611207726591059</c:v>
                </c:pt>
                <c:pt idx="803" formatCode="0.0">
                  <c:v>0.85821838658331262</c:v>
                </c:pt>
                <c:pt idx="804" formatCode="0.0">
                  <c:v>0.81448967792889926</c:v>
                </c:pt>
                <c:pt idx="805" formatCode="0.0">
                  <c:v>0.7711220164254694</c:v>
                </c:pt>
                <c:pt idx="806" formatCode="0.0">
                  <c:v>0.734997467550082</c:v>
                </c:pt>
                <c:pt idx="807" formatCode="0.0">
                  <c:v>0.69831907543150362</c:v>
                </c:pt>
                <c:pt idx="808" formatCode="0.0">
                  <c:v>0.66649579675485571</c:v>
                </c:pt>
                <c:pt idx="809" formatCode="0.0">
                  <c:v>0.6339348779026166</c:v>
                </c:pt>
                <c:pt idx="810" formatCode="0.0">
                  <c:v>0.60206884391483695</c:v>
                </c:pt>
                <c:pt idx="811" formatCode="0.0">
                  <c:v>0.57131909315605711</c:v>
                </c:pt>
                <c:pt idx="812" formatCode="0.0">
                  <c:v>0.54074112458006574</c:v>
                </c:pt>
                <c:pt idx="813" formatCode="0.0">
                  <c:v>0.5145710207794415</c:v>
                </c:pt>
                <c:pt idx="814" formatCode="0.0">
                  <c:v>0.49276858908334675</c:v>
                </c:pt>
                <c:pt idx="815" formatCode="0.0">
                  <c:v>0.47765245322633149</c:v>
                </c:pt>
                <c:pt idx="816" formatCode="0.0">
                  <c:v>0.47157736973278047</c:v>
                </c:pt>
                <c:pt idx="817" formatCode="0.0">
                  <c:v>0.47141696755265616</c:v>
                </c:pt>
                <c:pt idx="818" formatCode="0.0">
                  <c:v>0.48015313024255485</c:v>
                </c:pt>
                <c:pt idx="819" formatCode="0.0">
                  <c:v>0.49146982707728187</c:v>
                </c:pt>
                <c:pt idx="820" formatCode="0.0">
                  <c:v>0.50581070385749249</c:v>
                </c:pt>
                <c:pt idx="821" formatCode="0.0">
                  <c:v>0.51969552444056999</c:v>
                </c:pt>
                <c:pt idx="822" formatCode="0.0">
                  <c:v>0.53002515577779252</c:v>
                </c:pt>
                <c:pt idx="823" formatCode="0.0">
                  <c:v>0.53997901123438674</c:v>
                </c:pt>
                <c:pt idx="824" formatCode="0.0">
                  <c:v>0.54579506694943503</c:v>
                </c:pt>
                <c:pt idx="825" formatCode="0.0">
                  <c:v>0.55409566310915093</c:v>
                </c:pt>
                <c:pt idx="826" formatCode="0.0">
                  <c:v>0.56435144699204254</c:v>
                </c:pt>
                <c:pt idx="827" formatCode="0.0">
                  <c:v>0.58017401508014277</c:v>
                </c:pt>
                <c:pt idx="828" formatCode="0.0">
                  <c:v>0.60464338790272498</c:v>
                </c:pt>
                <c:pt idx="829" formatCode="0.0">
                  <c:v>0.63534639994858622</c:v>
                </c:pt>
                <c:pt idx="830" formatCode="0.0">
                  <c:v>0.67593146978495988</c:v>
                </c:pt>
                <c:pt idx="831" formatCode="0.0">
                  <c:v>0.72002592121688502</c:v>
                </c:pt>
                <c:pt idx="832" formatCode="0.0">
                  <c:v>0.76924268470351675</c:v>
                </c:pt>
                <c:pt idx="833" formatCode="0.0">
                  <c:v>0.8176434137734927</c:v>
                </c:pt>
                <c:pt idx="834" formatCode="0.0">
                  <c:v>0.86483537934858956</c:v>
                </c:pt>
                <c:pt idx="835" formatCode="0.0">
                  <c:v>0.90838986224085361</c:v>
                </c:pt>
                <c:pt idx="836" formatCode="0.0">
                  <c:v>0.94714751995037261</c:v>
                </c:pt>
                <c:pt idx="837" formatCode="0.0">
                  <c:v>0.98257192957100059</c:v>
                </c:pt>
                <c:pt idx="838" formatCode="0.0">
                  <c:v>1.0129105542093617</c:v>
                </c:pt>
                <c:pt idx="839" formatCode="0.0">
                  <c:v>1.0418969898546477</c:v>
                </c:pt>
                <c:pt idx="840" formatCode="0.0">
                  <c:v>1.0665426443268484</c:v>
                </c:pt>
                <c:pt idx="841" formatCode="0.0">
                  <c:v>1.0903918832453579</c:v>
                </c:pt>
                <c:pt idx="842" formatCode="0.0">
                  <c:v>1.1100919611514157</c:v>
                </c:pt>
                <c:pt idx="843" formatCode="0.0">
                  <c:v>1.1268104277880961</c:v>
                </c:pt>
                <c:pt idx="844" formatCode="0.0">
                  <c:v>1.1398548776883506</c:v>
                </c:pt>
                <c:pt idx="845" formatCode="0.0">
                  <c:v>1.1474446551634641</c:v>
                </c:pt>
                <c:pt idx="846" formatCode="0.0">
                  <c:v>1.1537291897672073</c:v>
                </c:pt>
                <c:pt idx="847" formatCode="0.0">
                  <c:v>1.1557868882762481</c:v>
                </c:pt>
                <c:pt idx="848" formatCode="0.0">
                  <c:v>1.1604664119690387</c:v>
                </c:pt>
                <c:pt idx="849" formatCode="0.0">
                  <c:v>1.166564353686528</c:v>
                </c:pt>
                <c:pt idx="850" formatCode="0.0">
                  <c:v>1.1780383611368976</c:v>
                </c:pt>
                <c:pt idx="851" formatCode="0.0">
                  <c:v>1.196369043339075</c:v>
                </c:pt>
                <c:pt idx="852" formatCode="0.0">
                  <c:v>1.2192983949193403</c:v>
                </c:pt>
                <c:pt idx="853" formatCode="0.0">
                  <c:v>1.2477514379807146</c:v>
                </c:pt>
                <c:pt idx="854" formatCode="0.0">
                  <c:v>1.2759811824608278</c:v>
                </c:pt>
                <c:pt idx="855" formatCode="0.0">
                  <c:v>1.3013146122319665</c:v>
                </c:pt>
                <c:pt idx="856" formatCode="0.0">
                  <c:v>1.3206386631366187</c:v>
                </c:pt>
                <c:pt idx="857" formatCode="0.0">
                  <c:v>1.3287440037968201</c:v>
                </c:pt>
                <c:pt idx="858" formatCode="0.0">
                  <c:v>1.3289915730993074</c:v>
                </c:pt>
                <c:pt idx="859" formatCode="0.0">
                  <c:v>1.3179983070461816</c:v>
                </c:pt>
                <c:pt idx="860" formatCode="0.0">
                  <c:v>1.3034255293973069</c:v>
                </c:pt>
                <c:pt idx="861" formatCode="0.0">
                  <c:v>1.2871019192950939</c:v>
                </c:pt>
                <c:pt idx="862" formatCode="0.0">
                  <c:v>1.2744423960132067</c:v>
                </c:pt>
                <c:pt idx="863" formatCode="0.0">
                  <c:v>1.2714176901227858</c:v>
                </c:pt>
                <c:pt idx="864" formatCode="0.0">
                  <c:v>1.27612532279358</c:v>
                </c:pt>
                <c:pt idx="865" formatCode="0.0">
                  <c:v>1.2937681715769642</c:v>
                </c:pt>
                <c:pt idx="866" formatCode="0.0">
                  <c:v>1.316201231636404</c:v>
                </c:pt>
                <c:pt idx="867" formatCode="0.0">
                  <c:v>1.3431430527775257</c:v>
                </c:pt>
                <c:pt idx="868" formatCode="0.0">
                  <c:v>1.3668378866599493</c:v>
                </c:pt>
                <c:pt idx="869" formatCode="0.0">
                  <c:v>1.3815926272043928</c:v>
                </c:pt>
                <c:pt idx="870" formatCode="0.0">
                  <c:v>1.3854274505821358</c:v>
                </c:pt>
                <c:pt idx="871" formatCode="0.0">
                  <c:v>1.3721942517356758</c:v>
                </c:pt>
                <c:pt idx="872" formatCode="0.0">
                  <c:v>1.3465351883094272</c:v>
                </c:pt>
                <c:pt idx="873" formatCode="0.0">
                  <c:v>1.3064516739064251</c:v>
                </c:pt>
                <c:pt idx="874" formatCode="0.0">
                  <c:v>1.2598830702034698</c:v>
                </c:pt>
                <c:pt idx="875" formatCode="0.0">
                  <c:v>1.2091097428746258</c:v>
                </c:pt>
                <c:pt idx="876" formatCode="0.0">
                  <c:v>1.1602673843133358</c:v>
                </c:pt>
                <c:pt idx="877" formatCode="0.0">
                  <c:v>1.1166776608133941</c:v>
                </c:pt>
                <c:pt idx="878" formatCode="0.0">
                  <c:v>1.0793262729983768</c:v>
                </c:pt>
                <c:pt idx="879" formatCode="0.0">
                  <c:v>1.0500736278528027</c:v>
                </c:pt>
                <c:pt idx="880" formatCode="0.0">
                  <c:v>1.0257317870588505</c:v>
                </c:pt>
                <c:pt idx="881" formatCode="0.0">
                  <c:v>1.0069915614627141</c:v>
                </c:pt>
                <c:pt idx="882" formatCode="0.0">
                  <c:v>0.99106690444666545</c:v>
                </c:pt>
                <c:pt idx="883" formatCode="0.0">
                  <c:v>0.97876424488163716</c:v>
                </c:pt>
                <c:pt idx="884" formatCode="0.0">
                  <c:v>0.97179755852700767</c:v>
                </c:pt>
                <c:pt idx="885" formatCode="0.0">
                  <c:v>0.97085821133638328</c:v>
                </c:pt>
                <c:pt idx="886" formatCode="0.0">
                  <c:v>0.98185912525441976</c:v>
                </c:pt>
                <c:pt idx="887" formatCode="0.0">
                  <c:v>1.0040070859689201</c:v>
                </c:pt>
                <c:pt idx="888" formatCode="0.0">
                  <c:v>1.0424683391798999</c:v>
                </c:pt>
                <c:pt idx="889" formatCode="0.0">
                  <c:v>1.0948809248539317</c:v>
                </c:pt>
                <c:pt idx="890" formatCode="0.0">
                  <c:v>1.1602687172110191</c:v>
                </c:pt>
                <c:pt idx="891" formatCode="0.0">
                  <c:v>1.2365809484373487</c:v>
                </c:pt>
                <c:pt idx="892" formatCode="0.0">
                  <c:v>1.3163433968313161</c:v>
                </c:pt>
                <c:pt idx="893" formatCode="0.0">
                  <c:v>1.3989303203309325</c:v>
                </c:pt>
                <c:pt idx="894" formatCode="0.0">
                  <c:v>1.477133203193465</c:v>
                </c:pt>
                <c:pt idx="895" formatCode="0.0">
                  <c:v>1.5501704540715133</c:v>
                </c:pt>
                <c:pt idx="896" formatCode="0.0">
                  <c:v>1.6180711771269987</c:v>
                </c:pt>
                <c:pt idx="897" formatCode="0.0">
                  <c:v>1.677750552312602</c:v>
                </c:pt>
                <c:pt idx="898" formatCode="0.0">
                  <c:v>1.7360614397625382</c:v>
                </c:pt>
                <c:pt idx="899" formatCode="0.0">
                  <c:v>1.7877794187012073</c:v>
                </c:pt>
                <c:pt idx="900" formatCode="0.0">
                  <c:v>1.8395377825203254</c:v>
                </c:pt>
                <c:pt idx="901" formatCode="0.0">
                  <c:v>1.8870161703902364</c:v>
                </c:pt>
                <c:pt idx="902" formatCode="0.0">
                  <c:v>1.92996586237273</c:v>
                </c:pt>
                <c:pt idx="903" formatCode="0.0">
                  <c:v>1.9684846641658589</c:v>
                </c:pt>
                <c:pt idx="904" formatCode="0.0">
                  <c:v>1.9954114088769301</c:v>
                </c:pt>
                <c:pt idx="905" formatCode="0.0">
                  <c:v>2.0157612862144902</c:v>
                </c:pt>
                <c:pt idx="906" formatCode="0.0">
                  <c:v>2.0217687811146647</c:v>
                </c:pt>
                <c:pt idx="907" formatCode="0.0">
                  <c:v>2.0199170576963303</c:v>
                </c:pt>
                <c:pt idx="908" formatCode="0.0">
                  <c:v>2.0084751134454137</c:v>
                </c:pt>
                <c:pt idx="909" formatCode="0.0">
                  <c:v>1.9908606680331251</c:v>
                </c:pt>
                <c:pt idx="910" formatCode="0.0">
                  <c:v>1.9722279452202869</c:v>
                </c:pt>
                <c:pt idx="911" formatCode="0.0">
                  <c:v>1.9516425647255631</c:v>
                </c:pt>
                <c:pt idx="912" formatCode="0.0">
                  <c:v>1.9357679453469101</c:v>
                </c:pt>
                <c:pt idx="913" formatCode="0.0">
                  <c:v>1.9219003889525339</c:v>
                </c:pt>
                <c:pt idx="914" formatCode="0.0">
                  <c:v>1.9125962800867953</c:v>
                </c:pt>
                <c:pt idx="915" formatCode="0.0">
                  <c:v>1.9058652796315809</c:v>
                </c:pt>
                <c:pt idx="916" formatCode="0.0">
                  <c:v>1.8994404883415397</c:v>
                </c:pt>
                <c:pt idx="917" formatCode="0.0">
                  <c:v>1.8931100137488863</c:v>
                </c:pt>
                <c:pt idx="918" formatCode="0.0">
                  <c:v>1.8829987822727179</c:v>
                </c:pt>
                <c:pt idx="919" formatCode="0.0">
                  <c:v>1.8707072538207101</c:v>
                </c:pt>
                <c:pt idx="920" formatCode="0.0">
                  <c:v>1.8538740035672059</c:v>
                </c:pt>
                <c:pt idx="921" formatCode="0.0">
                  <c:v>1.8353448330212441</c:v>
                </c:pt>
                <c:pt idx="922" formatCode="0.0">
                  <c:v>1.8149897185345998</c:v>
                </c:pt>
                <c:pt idx="923" formatCode="0.0">
                  <c:v>1.7953291062454253</c:v>
                </c:pt>
                <c:pt idx="924" formatCode="0.0">
                  <c:v>1.7774816892869818</c:v>
                </c:pt>
                <c:pt idx="925" formatCode="0.0">
                  <c:v>1.7613700712408165</c:v>
                </c:pt>
                <c:pt idx="926" formatCode="0.0">
                  <c:v>1.7483390261662641</c:v>
                </c:pt>
                <c:pt idx="927" formatCode="0.0">
                  <c:v>1.7347942534483052</c:v>
                </c:pt>
                <c:pt idx="928" formatCode="0.0">
                  <c:v>1.7217757172250168</c:v>
                </c:pt>
                <c:pt idx="929" formatCode="0.0">
                  <c:v>1.7046113749730241</c:v>
                </c:pt>
                <c:pt idx="930" formatCode="0.0">
                  <c:v>1.6835543288828851</c:v>
                </c:pt>
                <c:pt idx="931" formatCode="0.0">
                  <c:v>1.6573816844653471</c:v>
                </c:pt>
                <c:pt idx="932" formatCode="0.0">
                  <c:v>1.6250769954145634</c:v>
                </c:pt>
                <c:pt idx="933" formatCode="0.0">
                  <c:v>1.5909189845974301</c:v>
                </c:pt>
                <c:pt idx="934" formatCode="0.0">
                  <c:v>1.5529476910767379</c:v>
                </c:pt>
                <c:pt idx="935" formatCode="0.0">
                  <c:v>1.5175584260828321</c:v>
                </c:pt>
                <c:pt idx="936" formatCode="0.0">
                  <c:v>1.4834799157597878</c:v>
                </c:pt>
                <c:pt idx="937" formatCode="0.0">
                  <c:v>1.4527539357429979</c:v>
                </c:pt>
                <c:pt idx="938" formatCode="0.0">
                  <c:v>1.425878210806689</c:v>
                </c:pt>
                <c:pt idx="939" formatCode="0.0">
                  <c:v>1.3984774374010982</c:v>
                </c:pt>
                <c:pt idx="940" formatCode="0.0">
                  <c:v>1.371803562130141</c:v>
                </c:pt>
                <c:pt idx="941" formatCode="0.0">
                  <c:v>1.3389987090339157</c:v>
                </c:pt>
                <c:pt idx="942" formatCode="0.0">
                  <c:v>1.3005841371588427</c:v>
                </c:pt>
                <c:pt idx="943" formatCode="0.0">
                  <c:v>1.2529329053530862</c:v>
                </c:pt>
                <c:pt idx="944" formatCode="0.0">
                  <c:v>1.1959298838321215</c:v>
                </c:pt>
                <c:pt idx="945" formatCode="0.0">
                  <c:v>1.1315420923096118</c:v>
                </c:pt>
                <c:pt idx="946" formatCode="0.0">
                  <c:v>1.060704224988348</c:v>
                </c:pt>
                <c:pt idx="947" formatCode="0.0">
                  <c:v>0.98825852697287142</c:v>
                </c:pt>
                <c:pt idx="948" formatCode="0.0">
                  <c:v>0.91768535286858921</c:v>
                </c:pt>
                <c:pt idx="949" formatCode="0.0">
                  <c:v>0.85187847998795652</c:v>
                </c:pt>
                <c:pt idx="950" formatCode="0.0">
                  <c:v>0.79637571821014963</c:v>
                </c:pt>
                <c:pt idx="951" formatCode="0.0">
                  <c:v>0.7498769127776117</c:v>
                </c:pt>
                <c:pt idx="952" formatCode="0.0">
                  <c:v>0.71708074884575346</c:v>
                </c:pt>
                <c:pt idx="953" formatCode="0.0">
                  <c:v>0.69465028629709424</c:v>
                </c:pt>
                <c:pt idx="954" formatCode="0.0">
                  <c:v>0.68245963152341316</c:v>
                </c:pt>
                <c:pt idx="955" formatCode="0.0">
                  <c:v>0.67849698422597871</c:v>
                </c:pt>
                <c:pt idx="956" formatCode="0.0">
                  <c:v>0.67702496910311361</c:v>
                </c:pt>
                <c:pt idx="957" formatCode="0.0">
                  <c:v>0.67826695023284778</c:v>
                </c:pt>
                <c:pt idx="958" formatCode="0.0">
                  <c:v>0.67409852073418686</c:v>
                </c:pt>
                <c:pt idx="959" formatCode="0.0">
                  <c:v>0.66582857216586344</c:v>
                </c:pt>
                <c:pt idx="960" formatCode="0.0">
                  <c:v>0.64764433319099002</c:v>
                </c:pt>
                <c:pt idx="961" formatCode="0.0">
                  <c:v>0.62146003250480408</c:v>
                </c:pt>
                <c:pt idx="962" formatCode="0.0">
                  <c:v>0.58873281423694657</c:v>
                </c:pt>
                <c:pt idx="963" formatCode="0.0">
                  <c:v>0.54965813402178665</c:v>
                </c:pt>
                <c:pt idx="964" formatCode="0.0">
                  <c:v>0.5050538500902495</c:v>
                </c:pt>
                <c:pt idx="965" formatCode="0.0">
                  <c:v>0.45696065625233595</c:v>
                </c:pt>
                <c:pt idx="966" formatCode="0.0">
                  <c:v>0.41349211829265337</c:v>
                </c:pt>
                <c:pt idx="967" formatCode="0.0">
                  <c:v>0.37486044450903877</c:v>
                </c:pt>
                <c:pt idx="968" formatCode="0.0">
                  <c:v>0.34511790132049902</c:v>
                </c:pt>
                <c:pt idx="969" formatCode="0.0">
                  <c:v>0.32283464291277164</c:v>
                </c:pt>
                <c:pt idx="970" formatCode="0.0">
                  <c:v>0.30672206816840702</c:v>
                </c:pt>
                <c:pt idx="971" formatCode="0.0">
                  <c:v>0.2951788758180523</c:v>
                </c:pt>
                <c:pt idx="972" formatCode="0.0">
                  <c:v>0.28187035168163921</c:v>
                </c:pt>
                <c:pt idx="973" formatCode="0.0">
                  <c:v>0.26765052624802094</c:v>
                </c:pt>
                <c:pt idx="974" formatCode="0.0">
                  <c:v>0.24514314309057966</c:v>
                </c:pt>
                <c:pt idx="975" formatCode="0.0">
                  <c:v>0.21814141819442501</c:v>
                </c:pt>
                <c:pt idx="976" formatCode="0.0">
                  <c:v>0.18338745608270782</c:v>
                </c:pt>
                <c:pt idx="977" formatCode="0.0">
                  <c:v>0.14434667123211614</c:v>
                </c:pt>
                <c:pt idx="978" formatCode="0.0">
                  <c:v>0.10407317636722006</c:v>
                </c:pt>
                <c:pt idx="979" formatCode="0.0">
                  <c:v>6.2154316147475422E-2</c:v>
                </c:pt>
                <c:pt idx="980" formatCode="0.0">
                  <c:v>2.4655846843440236E-2</c:v>
                </c:pt>
                <c:pt idx="981" formatCode="0.0">
                  <c:v>-1.1613601737516716E-2</c:v>
                </c:pt>
                <c:pt idx="982" formatCode="0.0">
                  <c:v>-4.3650168215645845E-2</c:v>
                </c:pt>
                <c:pt idx="983" formatCode="0.0">
                  <c:v>-7.2354020601100105E-2</c:v>
                </c:pt>
                <c:pt idx="984" formatCode="0.0">
                  <c:v>-0.10008529737055823</c:v>
                </c:pt>
                <c:pt idx="985" formatCode="0.0">
                  <c:v>-0.12217439483232105</c:v>
                </c:pt>
                <c:pt idx="986" formatCode="0.0">
                  <c:v>-0.14366565915379928</c:v>
                </c:pt>
                <c:pt idx="987" formatCode="0.0">
                  <c:v>-0.15705120498547881</c:v>
                </c:pt>
                <c:pt idx="988" formatCode="0.0">
                  <c:v>-0.16571106947098496</c:v>
                </c:pt>
                <c:pt idx="989" formatCode="0.0">
                  <c:v>-0.16633284489033429</c:v>
                </c:pt>
                <c:pt idx="990" formatCode="0.0">
                  <c:v>-0.15867574670214571</c:v>
                </c:pt>
                <c:pt idx="991" formatCode="0.0">
                  <c:v>-0.14809978128060791</c:v>
                </c:pt>
                <c:pt idx="992" formatCode="0.0">
                  <c:v>-0.13228214053119594</c:v>
                </c:pt>
                <c:pt idx="993" formatCode="0.0">
                  <c:v>-0.12188942036970754</c:v>
                </c:pt>
                <c:pt idx="994" formatCode="0.0">
                  <c:v>-0.11549776042220529</c:v>
                </c:pt>
                <c:pt idx="995" formatCode="0.0">
                  <c:v>-0.1201289235639828</c:v>
                </c:pt>
                <c:pt idx="996" formatCode="0.0">
                  <c:v>-0.13681034963514441</c:v>
                </c:pt>
                <c:pt idx="997" formatCode="0.0">
                  <c:v>-0.16310997984870768</c:v>
                </c:pt>
                <c:pt idx="998" formatCode="0.0">
                  <c:v>-0.20116485552121971</c:v>
                </c:pt>
                <c:pt idx="999" formatCode="0.0">
                  <c:v>-0.24327920314305806</c:v>
                </c:pt>
                <c:pt idx="1000" formatCode="0.0">
                  <c:v>-0.29066837983099036</c:v>
                </c:pt>
                <c:pt idx="1001" formatCode="0.0">
                  <c:v>-0.33862173816152852</c:v>
                </c:pt>
                <c:pt idx="1002" formatCode="0.0">
                  <c:v>-0.3874015935899765</c:v>
                </c:pt>
                <c:pt idx="1003" formatCode="0.0">
                  <c:v>-0.43924078632096952</c:v>
                </c:pt>
                <c:pt idx="1004" formatCode="0.0">
                  <c:v>-0.49428742698814332</c:v>
                </c:pt>
                <c:pt idx="1005" formatCode="0.0">
                  <c:v>-0.55827274670126581</c:v>
                </c:pt>
                <c:pt idx="1006" formatCode="0.0">
                  <c:v>-0.63080590632877775</c:v>
                </c:pt>
                <c:pt idx="1007" formatCode="0.0">
                  <c:v>-0.71438802506345411</c:v>
                </c:pt>
                <c:pt idx="1008" formatCode="0.0">
                  <c:v>-0.80685732707490709</c:v>
                </c:pt>
                <c:pt idx="1009" formatCode="0.0">
                  <c:v>-0.90429727884430799</c:v>
                </c:pt>
                <c:pt idx="1010" formatCode="0.0">
                  <c:v>-1.0032888171268568</c:v>
                </c:pt>
                <c:pt idx="1011" formatCode="0.0">
                  <c:v>-1.0966996722022384</c:v>
                </c:pt>
                <c:pt idx="1012" formatCode="0.0">
                  <c:v>-1.1828131370529562</c:v>
                </c:pt>
                <c:pt idx="1013" formatCode="0.0">
                  <c:v>-1.2575287021558714</c:v>
                </c:pt>
                <c:pt idx="1014" formatCode="0.0">
                  <c:v>-1.3231541095520809</c:v>
                </c:pt>
                <c:pt idx="1015" formatCode="0.0">
                  <c:v>-1.3821802904791158</c:v>
                </c:pt>
                <c:pt idx="1016" formatCode="0.0">
                  <c:v>-1.4390850242383331</c:v>
                </c:pt>
                <c:pt idx="1017" formatCode="0.0">
                  <c:v>-1.5012963541262152</c:v>
                </c:pt>
                <c:pt idx="1018" formatCode="0.0">
                  <c:v>-1.5703160586903386</c:v>
                </c:pt>
                <c:pt idx="1019" formatCode="0.0">
                  <c:v>-1.6537133835262923</c:v>
                </c:pt>
                <c:pt idx="1020" formatCode="0.0">
                  <c:v>-1.7470578583822982</c:v>
                </c:pt>
                <c:pt idx="1021" formatCode="0.0">
                  <c:v>-1.853586579467098</c:v>
                </c:pt>
                <c:pt idx="1022" formatCode="0.0">
                  <c:v>-1.96644216526625</c:v>
                </c:pt>
                <c:pt idx="1023" formatCode="0.0">
                  <c:v>-2.0821959536982177</c:v>
                </c:pt>
                <c:pt idx="1024" formatCode="0.0">
                  <c:v>-2.1984711999368227</c:v>
                </c:pt>
                <c:pt idx="1025" formatCode="0.0">
                  <c:v>-2.306998917397415</c:v>
                </c:pt>
                <c:pt idx="1026" formatCode="0.0">
                  <c:v>-2.4126843169231775</c:v>
                </c:pt>
                <c:pt idx="1027" formatCode="0.0">
                  <c:v>-2.5069128324566825</c:v>
                </c:pt>
                <c:pt idx="1028" formatCode="0.0">
                  <c:v>-2.5972779702815352</c:v>
                </c:pt>
                <c:pt idx="1029" formatCode="0.0">
                  <c:v>-2.6788487959243197</c:v>
                </c:pt>
                <c:pt idx="1030" formatCode="0.0">
                  <c:v>-2.7548397907129605</c:v>
                </c:pt>
                <c:pt idx="1031" formatCode="0.0">
                  <c:v>-2.8271450387870809</c:v>
                </c:pt>
                <c:pt idx="1032" formatCode="0.0">
                  <c:v>-2.8898457687063992</c:v>
                </c:pt>
                <c:pt idx="1033" formatCode="0.0">
                  <c:v>-2.9418150651633876</c:v>
                </c:pt>
                <c:pt idx="1034" formatCode="0.0">
                  <c:v>-2.9776785079974792</c:v>
                </c:pt>
                <c:pt idx="1035" formatCode="0.0">
                  <c:v>-3.0003753547572214</c:v>
                </c:pt>
                <c:pt idx="1036" formatCode="0.0">
                  <c:v>-3.0110819082194382</c:v>
                </c:pt>
                <c:pt idx="1037" formatCode="0.0">
                  <c:v>-3.0070490323329242</c:v>
                </c:pt>
                <c:pt idx="1038" formatCode="0.0">
                  <c:v>-2.9988501312968583</c:v>
                </c:pt>
                <c:pt idx="1039" formatCode="0.0">
                  <c:v>-2.9813050952650024</c:v>
                </c:pt>
                <c:pt idx="1040" formatCode="0.0">
                  <c:v>-2.9662140988876602</c:v>
                </c:pt>
                <c:pt idx="1041" formatCode="0.0">
                  <c:v>-2.9501673681585752</c:v>
                </c:pt>
                <c:pt idx="1042" formatCode="0.0">
                  <c:v>-2.9369448583929398</c:v>
                </c:pt>
                <c:pt idx="1043" formatCode="0.0">
                  <c:v>-2.9268245635572225</c:v>
                </c:pt>
                <c:pt idx="1044" formatCode="0.0">
                  <c:v>-2.9152052343118884</c:v>
                </c:pt>
                <c:pt idx="1045" formatCode="0.0">
                  <c:v>-2.9045087999569201</c:v>
                </c:pt>
                <c:pt idx="1046" formatCode="0.0">
                  <c:v>-2.8880096884129252</c:v>
                </c:pt>
                <c:pt idx="1047" formatCode="0.0">
                  <c:v>-2.8681584574752907</c:v>
                </c:pt>
                <c:pt idx="1048" formatCode="0.0">
                  <c:v>-2.8421458689565258</c:v>
                </c:pt>
                <c:pt idx="1049" formatCode="0.0">
                  <c:v>-2.8116167592744827</c:v>
                </c:pt>
                <c:pt idx="1050" formatCode="0.0">
                  <c:v>-2.7790981228530147</c:v>
                </c:pt>
                <c:pt idx="1051" formatCode="0.0">
                  <c:v>-2.7453245003352995</c:v>
                </c:pt>
                <c:pt idx="1052" formatCode="0.0">
                  <c:v>-2.7158507952457365</c:v>
                </c:pt>
                <c:pt idx="1053" formatCode="0.0">
                  <c:v>-2.6900779485145376</c:v>
                </c:pt>
                <c:pt idx="1054" formatCode="0.0">
                  <c:v>-2.6733836273810532</c:v>
                </c:pt>
                <c:pt idx="1055" formatCode="0.0">
                  <c:v>-2.6637088943061786</c:v>
                </c:pt>
                <c:pt idx="1056" formatCode="0.0">
                  <c:v>-2.6635589703010312</c:v>
                </c:pt>
                <c:pt idx="1057" formatCode="0.0">
                  <c:v>-2.6710026041726933</c:v>
                </c:pt>
                <c:pt idx="1058" formatCode="0.0">
                  <c:v>-2.6838793382641541</c:v>
                </c:pt>
                <c:pt idx="1059" formatCode="0.0">
                  <c:v>-2.70302406653445</c:v>
                </c:pt>
                <c:pt idx="1060" formatCode="0.0">
                  <c:v>-2.7219272603733309</c:v>
                </c:pt>
                <c:pt idx="1061" formatCode="0.0">
                  <c:v>-2.7447329061587586</c:v>
                </c:pt>
                <c:pt idx="1062" formatCode="0.0">
                  <c:v>-2.764176104207356</c:v>
                </c:pt>
                <c:pt idx="1063" formatCode="0.0">
                  <c:v>-2.7841041077035054</c:v>
                </c:pt>
                <c:pt idx="1064" formatCode="0.0">
                  <c:v>-2.8017362985242711</c:v>
                </c:pt>
                <c:pt idx="1065" formatCode="0.0">
                  <c:v>-2.8156313531008226</c:v>
                </c:pt>
                <c:pt idx="1066" formatCode="0.0">
                  <c:v>-2.8295024526730788</c:v>
                </c:pt>
                <c:pt idx="1067" formatCode="0.0">
                  <c:v>-2.8362616255157032</c:v>
                </c:pt>
                <c:pt idx="1068" formatCode="0.0">
                  <c:v>-2.8411493242467167</c:v>
                </c:pt>
                <c:pt idx="1069" formatCode="0.0">
                  <c:v>-2.8369355996227377</c:v>
                </c:pt>
                <c:pt idx="1070" formatCode="0.0">
                  <c:v>-2.8243848247738139</c:v>
                </c:pt>
                <c:pt idx="1071" formatCode="0.0">
                  <c:v>-2.8020418780183798</c:v>
                </c:pt>
                <c:pt idx="1072" formatCode="0.0">
                  <c:v>-2.7651883762756588</c:v>
                </c:pt>
                <c:pt idx="1073" formatCode="0.0">
                  <c:v>-2.7192223210783917</c:v>
                </c:pt>
                <c:pt idx="1074" formatCode="0.0">
                  <c:v>-2.6588098945711764</c:v>
                </c:pt>
                <c:pt idx="1075" formatCode="0.0">
                  <c:v>-2.5918555611030674</c:v>
                </c:pt>
                <c:pt idx="1076" formatCode="0.0">
                  <c:v>-2.5183694332206166</c:v>
                </c:pt>
                <c:pt idx="1077" formatCode="0.0">
                  <c:v>-2.4430227815372851</c:v>
                </c:pt>
                <c:pt idx="1078" formatCode="0.0">
                  <c:v>-2.3723127945664557</c:v>
                </c:pt>
                <c:pt idx="1079" formatCode="0.0">
                  <c:v>-2.3053398632143209</c:v>
                </c:pt>
                <c:pt idx="1080" formatCode="0.0">
                  <c:v>-2.250155655070087</c:v>
                </c:pt>
                <c:pt idx="1081" formatCode="0.0">
                  <c:v>-2.2027209857549845</c:v>
                </c:pt>
                <c:pt idx="1082" formatCode="0.0">
                  <c:v>-2.1662859197607576</c:v>
                </c:pt>
                <c:pt idx="1083" formatCode="0.0">
                  <c:v>-2.1381684728214787</c:v>
                </c:pt>
                <c:pt idx="1084" formatCode="0.0">
                  <c:v>-2.1154480177715365</c:v>
                </c:pt>
                <c:pt idx="1085" formatCode="0.0">
                  <c:v>-2.0984554545246072</c:v>
                </c:pt>
                <c:pt idx="1086" formatCode="0.0">
                  <c:v>-2.0825376417109327</c:v>
                </c:pt>
                <c:pt idx="1087" formatCode="0.0">
                  <c:v>-2.0698028311622227</c:v>
                </c:pt>
                <c:pt idx="1088" formatCode="0.0">
                  <c:v>-2.0577691924448707</c:v>
                </c:pt>
                <c:pt idx="1089" formatCode="0.0">
                  <c:v>-2.0438635486100472</c:v>
                </c:pt>
                <c:pt idx="1090" formatCode="0.0">
                  <c:v>-2.031803627819643</c:v>
                </c:pt>
                <c:pt idx="1091" formatCode="0.0">
                  <c:v>-2.0286170698946382</c:v>
                </c:pt>
                <c:pt idx="1092" formatCode="0.0">
                  <c:v>-2.0353413586654363</c:v>
                </c:pt>
                <c:pt idx="1093" formatCode="0.0">
                  <c:v>-2.0434313986605446</c:v>
                </c:pt>
                <c:pt idx="1094" formatCode="0.0">
                  <c:v>-2.0535781231417465</c:v>
                </c:pt>
                <c:pt idx="1095" formatCode="0.0">
                  <c:v>-2.0587818163011153</c:v>
                </c:pt>
                <c:pt idx="1096" formatCode="0.0">
                  <c:v>-2.05861193082493</c:v>
                </c:pt>
                <c:pt idx="1097" formatCode="0.0">
                  <c:v>-2.048367495341934</c:v>
                </c:pt>
                <c:pt idx="1098" formatCode="0.0">
                  <c:v>-2.0279220927045132</c:v>
                </c:pt>
                <c:pt idx="1099" formatCode="0.0">
                  <c:v>-1.9990742360434168</c:v>
                </c:pt>
                <c:pt idx="1100" formatCode="0.0">
                  <c:v>-1.9620216046897281</c:v>
                </c:pt>
                <c:pt idx="1101" formatCode="0.0">
                  <c:v>-1.923953131929484</c:v>
                </c:pt>
                <c:pt idx="1102" formatCode="0.0">
                  <c:v>-1.884403553144506</c:v>
                </c:pt>
                <c:pt idx="1103" formatCode="0.0">
                  <c:v>-1.848604041677208</c:v>
                </c:pt>
                <c:pt idx="1104" formatCode="0.0">
                  <c:v>-1.8155881280311423</c:v>
                </c:pt>
                <c:pt idx="1105" formatCode="0.0">
                  <c:v>-1.7809061422438035</c:v>
                </c:pt>
                <c:pt idx="1106" formatCode="0.0">
                  <c:v>-1.7480532926914134</c:v>
                </c:pt>
                <c:pt idx="1107" formatCode="0.0">
                  <c:v>-1.7056023793480288</c:v>
                </c:pt>
                <c:pt idx="1108" formatCode="0.0">
                  <c:v>-1.6589594492587851</c:v>
                </c:pt>
                <c:pt idx="1109" formatCode="0.0">
                  <c:v>-1.597472281845935</c:v>
                </c:pt>
                <c:pt idx="1110" formatCode="0.0">
                  <c:v>-1.526103625217202</c:v>
                </c:pt>
                <c:pt idx="1111" formatCode="0.0">
                  <c:v>-1.4451371217630398</c:v>
                </c:pt>
                <c:pt idx="1112" formatCode="0.0">
                  <c:v>-1.3562600725815783</c:v>
                </c:pt>
                <c:pt idx="1113" formatCode="0.0">
                  <c:v>-1.26916219494002</c:v>
                </c:pt>
                <c:pt idx="1114" formatCode="0.0">
                  <c:v>-1.1822079472022451</c:v>
                </c:pt>
                <c:pt idx="1115" formatCode="0.0">
                  <c:v>-1.1048716523069497</c:v>
                </c:pt>
                <c:pt idx="1116" formatCode="0.0">
                  <c:v>-1.0346933922049861</c:v>
                </c:pt>
                <c:pt idx="1117" formatCode="0.0">
                  <c:v>-0.97309323811084525</c:v>
                </c:pt>
                <c:pt idx="1118" formatCode="0.0">
                  <c:v>-0.91986078930976056</c:v>
                </c:pt>
                <c:pt idx="1119" formatCode="0.0">
                  <c:v>-0.86925420041959756</c:v>
                </c:pt>
                <c:pt idx="1120" formatCode="0.0">
                  <c:v>-0.82398662213449536</c:v>
                </c:pt>
                <c:pt idx="1121" formatCode="0.0">
                  <c:v>-0.77859032851385701</c:v>
                </c:pt>
                <c:pt idx="1122" formatCode="0.0">
                  <c:v>-0.73577322848365712</c:v>
                </c:pt>
                <c:pt idx="1123" formatCode="0.0">
                  <c:v>-0.69638411612504414</c:v>
                </c:pt>
                <c:pt idx="1124" formatCode="0.0">
                  <c:v>-0.65906187324180343</c:v>
                </c:pt>
                <c:pt idx="1125" formatCode="0.0">
                  <c:v>-0.62996570081364878</c:v>
                </c:pt>
                <c:pt idx="1126" formatCode="0.0">
                  <c:v>-0.60319200878666479</c:v>
                </c:pt>
                <c:pt idx="1127" formatCode="0.0">
                  <c:v>-0.58394235528815253</c:v>
                </c:pt>
                <c:pt idx="1128" formatCode="0.0">
                  <c:v>-0.56597115211685733</c:v>
                </c:pt>
                <c:pt idx="1129" formatCode="0.0">
                  <c:v>-0.54934821317316895</c:v>
                </c:pt>
                <c:pt idx="1130" formatCode="0.0">
                  <c:v>-0.53133463515468993</c:v>
                </c:pt>
                <c:pt idx="1131" formatCode="0.0">
                  <c:v>-0.50855458261897191</c:v>
                </c:pt>
                <c:pt idx="1132" formatCode="0.0">
                  <c:v>-0.48302349370775005</c:v>
                </c:pt>
                <c:pt idx="1133" formatCode="0.0">
                  <c:v>-0.45207334719732367</c:v>
                </c:pt>
                <c:pt idx="1134" formatCode="0.0">
                  <c:v>-0.42087665518240935</c:v>
                </c:pt>
                <c:pt idx="1135" formatCode="0.0">
                  <c:v>-0.38948032373427777</c:v>
                </c:pt>
                <c:pt idx="1136" formatCode="0.0">
                  <c:v>-0.36304617968228053</c:v>
                </c:pt>
                <c:pt idx="1137" formatCode="0.0">
                  <c:v>-0.34326850226625083</c:v>
                </c:pt>
                <c:pt idx="1138" formatCode="0.0">
                  <c:v>-0.33211034209735496</c:v>
                </c:pt>
                <c:pt idx="1139" formatCode="0.0">
                  <c:v>-0.33120432393978616</c:v>
                </c:pt>
                <c:pt idx="1140" formatCode="0.0">
                  <c:v>-0.33787452041439975</c:v>
                </c:pt>
                <c:pt idx="1141" formatCode="0.0">
                  <c:v>-0.35329355620153485</c:v>
                </c:pt>
                <c:pt idx="1142" formatCode="0.0">
                  <c:v>-0.37177818596314105</c:v>
                </c:pt>
                <c:pt idx="1143" formatCode="0.0">
                  <c:v>-0.39429136786143432</c:v>
                </c:pt>
                <c:pt idx="1144" formatCode="0.0">
                  <c:v>-0.4162333753919023</c:v>
                </c:pt>
                <c:pt idx="1145" formatCode="0.0">
                  <c:v>-0.43778529335620847</c:v>
                </c:pt>
                <c:pt idx="1146" formatCode="0.0">
                  <c:v>-0.45891400481800931</c:v>
                </c:pt>
                <c:pt idx="1147" formatCode="0.0">
                  <c:v>-0.47801783506842177</c:v>
                </c:pt>
                <c:pt idx="1148" formatCode="0.0">
                  <c:v>-0.49912805380226416</c:v>
                </c:pt>
                <c:pt idx="1149" formatCode="0.0">
                  <c:v>-0.51932250225168231</c:v>
                </c:pt>
                <c:pt idx="1150" formatCode="0.0">
                  <c:v>-0.54220531250674264</c:v>
                </c:pt>
                <c:pt idx="1151" formatCode="0.0">
                  <c:v>-0.56596967278883026</c:v>
                </c:pt>
                <c:pt idx="1152" formatCode="0.0">
                  <c:v>-0.58954414829314039</c:v>
                </c:pt>
                <c:pt idx="1153" formatCode="0.0">
                  <c:v>-0.61382374498252701</c:v>
                </c:pt>
                <c:pt idx="1154" formatCode="0.0">
                  <c:v>-0.63451445390413064</c:v>
                </c:pt>
                <c:pt idx="1155" formatCode="0.0">
                  <c:v>-0.65356764932272249</c:v>
                </c:pt>
                <c:pt idx="1156" formatCode="0.0">
                  <c:v>-0.66868802579516362</c:v>
                </c:pt>
                <c:pt idx="1157" formatCode="0.0">
                  <c:v>-0.68043319131339286</c:v>
                </c:pt>
                <c:pt idx="1158" formatCode="0.0">
                  <c:v>-0.69597882718011506</c:v>
                </c:pt>
                <c:pt idx="1159" formatCode="0.0">
                  <c:v>-0.70941200884246325</c:v>
                </c:pt>
                <c:pt idx="1160" formatCode="0.0">
                  <c:v>-0.71915556096300504</c:v>
                </c:pt>
                <c:pt idx="1161" formatCode="0.0">
                  <c:v>-0.72081562516177611</c:v>
                </c:pt>
                <c:pt idx="1162" formatCode="0.0">
                  <c:v>-0.72321746104810469</c:v>
                </c:pt>
                <c:pt idx="1163" formatCode="0.0">
                  <c:v>-0.72283603748265624</c:v>
                </c:pt>
                <c:pt idx="1164" formatCode="0.0">
                  <c:v>-0.71977116609265313</c:v>
                </c:pt>
                <c:pt idx="1165" formatCode="0.0">
                  <c:v>-0.71496359118501318</c:v>
                </c:pt>
                <c:pt idx="1166" formatCode="0.0">
                  <c:v>-0.7042438534780262</c:v>
                </c:pt>
                <c:pt idx="1167" formatCode="0.0">
                  <c:v>-0.6919548423551477</c:v>
                </c:pt>
                <c:pt idx="1168" formatCode="0.0">
                  <c:v>-0.67368661063794355</c:v>
                </c:pt>
                <c:pt idx="1169" formatCode="0.0">
                  <c:v>-0.65381224237282165</c:v>
                </c:pt>
                <c:pt idx="1170" formatCode="0.0">
                  <c:v>-0.63111533593084479</c:v>
                </c:pt>
                <c:pt idx="1171" formatCode="0.0">
                  <c:v>-0.6080064754417176</c:v>
                </c:pt>
                <c:pt idx="1172" formatCode="0.0">
                  <c:v>-0.58621248537785786</c:v>
                </c:pt>
                <c:pt idx="1173" formatCode="0.0">
                  <c:v>-0.5672473606487759</c:v>
                </c:pt>
                <c:pt idx="1174" formatCode="0.0">
                  <c:v>-0.55334628016349174</c:v>
                </c:pt>
                <c:pt idx="1175" formatCode="0.0">
                  <c:v>-0.54359487374588078</c:v>
                </c:pt>
                <c:pt idx="1176" formatCode="0.0">
                  <c:v>-0.53664498374987912</c:v>
                </c:pt>
                <c:pt idx="1177" formatCode="0.0">
                  <c:v>-0.53253152005027238</c:v>
                </c:pt>
                <c:pt idx="1178" formatCode="0.0">
                  <c:v>-0.52899740154224717</c:v>
                </c:pt>
                <c:pt idx="1179" formatCode="0.0">
                  <c:v>-0.52598782375856945</c:v>
                </c:pt>
                <c:pt idx="1180" formatCode="0.0">
                  <c:v>-0.52078521776912923</c:v>
                </c:pt>
                <c:pt idx="1181" formatCode="0.0">
                  <c:v>-0.51287353266867386</c:v>
                </c:pt>
                <c:pt idx="1182" formatCode="0.0">
                  <c:v>-0.49998302394811356</c:v>
                </c:pt>
                <c:pt idx="1183" formatCode="0.0">
                  <c:v>-0.48164480930433223</c:v>
                </c:pt>
                <c:pt idx="1184" formatCode="0.0">
                  <c:v>-0.4573384328253699</c:v>
                </c:pt>
                <c:pt idx="1185" formatCode="0.0">
                  <c:v>-0.42720547329729114</c:v>
                </c:pt>
                <c:pt idx="1186" formatCode="0.0">
                  <c:v>-0.39371856272138056</c:v>
                </c:pt>
                <c:pt idx="1187" formatCode="0.0">
                  <c:v>-0.35734118942012172</c:v>
                </c:pt>
                <c:pt idx="1188" formatCode="0.0">
                  <c:v>-0.32278450534268044</c:v>
                </c:pt>
                <c:pt idx="1189" formatCode="0.0">
                  <c:v>-0.29047534997572122</c:v>
                </c:pt>
                <c:pt idx="1190" formatCode="0.0">
                  <c:v>-0.2636042340442768</c:v>
                </c:pt>
                <c:pt idx="1191" formatCode="0.0">
                  <c:v>-0.24346801427548861</c:v>
                </c:pt>
                <c:pt idx="1192" formatCode="0.0">
                  <c:v>-0.22747570268627881</c:v>
                </c:pt>
                <c:pt idx="1193" formatCode="0.0">
                  <c:v>-0.21916552296113134</c:v>
                </c:pt>
                <c:pt idx="1194" formatCode="0.0">
                  <c:v>-0.21029727440591478</c:v>
                </c:pt>
                <c:pt idx="1195" formatCode="0.0">
                  <c:v>-0.20543425264236237</c:v>
                </c:pt>
                <c:pt idx="1196" formatCode="0.0">
                  <c:v>-0.19695177782351117</c:v>
                </c:pt>
                <c:pt idx="1197" formatCode="0.0">
                  <c:v>-0.18661190788497531</c:v>
                </c:pt>
                <c:pt idx="1198" formatCode="0.0">
                  <c:v>-0.17416179039178054</c:v>
                </c:pt>
                <c:pt idx="1199" formatCode="0.0">
                  <c:v>-0.15735233064460324</c:v>
                </c:pt>
                <c:pt idx="1200" formatCode="0.0">
                  <c:v>-0.14357442116708791</c:v>
                </c:pt>
                <c:pt idx="1201" formatCode="0.0">
                  <c:v>-0.12909870947514723</c:v>
                </c:pt>
                <c:pt idx="1202" formatCode="0.0">
                  <c:v>-0.12227945302843107</c:v>
                </c:pt>
                <c:pt idx="1203" formatCode="0.0">
                  <c:v>-0.1218555544543512</c:v>
                </c:pt>
                <c:pt idx="1204" formatCode="0.0">
                  <c:v>-0.12945767832030214</c:v>
                </c:pt>
                <c:pt idx="1205" formatCode="0.0">
                  <c:v>-0.14785523187465049</c:v>
                </c:pt>
                <c:pt idx="1206" formatCode="0.0">
                  <c:v>-0.1703080990241454</c:v>
                </c:pt>
                <c:pt idx="1207" formatCode="0.0">
                  <c:v>-0.20134395738748376</c:v>
                </c:pt>
                <c:pt idx="1208" formatCode="0.0">
                  <c:v>-0.23155311866646641</c:v>
                </c:pt>
                <c:pt idx="1209" formatCode="0.0">
                  <c:v>-0.2632975087564115</c:v>
                </c:pt>
                <c:pt idx="1210" formatCode="0.0">
                  <c:v>-0.29189012208803328</c:v>
                </c:pt>
                <c:pt idx="1211" formatCode="0.0">
                  <c:v>-0.31570697222056776</c:v>
                </c:pt>
                <c:pt idx="1212" formatCode="0.0">
                  <c:v>-0.33667765699970514</c:v>
                </c:pt>
                <c:pt idx="1213" formatCode="0.0">
                  <c:v>-0.35128818938561579</c:v>
                </c:pt>
                <c:pt idx="1214" formatCode="0.0">
                  <c:v>-0.36291836213368123</c:v>
                </c:pt>
                <c:pt idx="1215" formatCode="0.0">
                  <c:v>-0.36941345806147491</c:v>
                </c:pt>
                <c:pt idx="1216" formatCode="0.0">
                  <c:v>-0.37100831288546166</c:v>
                </c:pt>
                <c:pt idx="1217" formatCode="0.0">
                  <c:v>-0.36788996688065795</c:v>
                </c:pt>
                <c:pt idx="1218" formatCode="0.0">
                  <c:v>-0.35743360182633049</c:v>
                </c:pt>
                <c:pt idx="1219" formatCode="0.0">
                  <c:v>-0.34124229727424144</c:v>
                </c:pt>
                <c:pt idx="1220" formatCode="0.0">
                  <c:v>-0.31726062924037701</c:v>
                </c:pt>
                <c:pt idx="1221" formatCode="0.0">
                  <c:v>-0.28747527357345964</c:v>
                </c:pt>
                <c:pt idx="1222" formatCode="0.0">
                  <c:v>-0.25288894533352901</c:v>
                </c:pt>
                <c:pt idx="1223" formatCode="0.0">
                  <c:v>-0.21533341644147658</c:v>
                </c:pt>
                <c:pt idx="1224" formatCode="0.0">
                  <c:v>-0.17863559854821548</c:v>
                </c:pt>
                <c:pt idx="1225" formatCode="0.0">
                  <c:v>-0.14383688903134145</c:v>
                </c:pt>
                <c:pt idx="1226" formatCode="0.0">
                  <c:v>-0.11590122120914846</c:v>
                </c:pt>
                <c:pt idx="1227" formatCode="0.0">
                  <c:v>-9.4268621489612028E-2</c:v>
                </c:pt>
                <c:pt idx="1228" formatCode="0.0">
                  <c:v>-8.346292423778523E-2</c:v>
                </c:pt>
                <c:pt idx="1229" formatCode="0.0">
                  <c:v>-8.1455012944479779E-2</c:v>
                </c:pt>
                <c:pt idx="1230" formatCode="0.0">
                  <c:v>-9.1114505909845947E-2</c:v>
                </c:pt>
                <c:pt idx="1231" formatCode="0.0">
                  <c:v>-0.11087387867557268</c:v>
                </c:pt>
                <c:pt idx="1232" formatCode="0.0">
                  <c:v>-0.14098158178938841</c:v>
                </c:pt>
                <c:pt idx="1233" formatCode="0.0">
                  <c:v>-0.18269042748182579</c:v>
                </c:pt>
                <c:pt idx="1234" formatCode="0.0">
                  <c:v>-0.23350378037684821</c:v>
                </c:pt>
                <c:pt idx="1235" formatCode="0.0">
                  <c:v>-0.29734815579169327</c:v>
                </c:pt>
                <c:pt idx="1236" formatCode="0.0">
                  <c:v>-0.37025383763563857</c:v>
                </c:pt>
                <c:pt idx="1237" formatCode="0.0">
                  <c:v>-0.45496226995650701</c:v>
                </c:pt>
                <c:pt idx="1238" formatCode="0.0">
                  <c:v>-0.54814307783098881</c:v>
                </c:pt>
                <c:pt idx="1239" formatCode="0.0">
                  <c:v>-0.64714150039214513</c:v>
                </c:pt>
                <c:pt idx="1240" formatCode="0.0">
                  <c:v>-0.74973756012723558</c:v>
                </c:pt>
                <c:pt idx="1241" formatCode="0.0">
                  <c:v>-0.84852520072696258</c:v>
                </c:pt>
                <c:pt idx="1242" formatCode="0.0">
                  <c:v>-0.94059725215574552</c:v>
                </c:pt>
                <c:pt idx="1243" formatCode="0.0">
                  <c:v>-1.0198163378685492</c:v>
                </c:pt>
                <c:pt idx="1244" formatCode="0.0">
                  <c:v>-1.0814253399697535</c:v>
                </c:pt>
                <c:pt idx="1245" formatCode="0.0">
                  <c:v>-1.1269957889829119</c:v>
                </c:pt>
                <c:pt idx="1246" formatCode="0.0">
                  <c:v>-1.151256703934324</c:v>
                </c:pt>
                <c:pt idx="1247" formatCode="0.0">
                  <c:v>-1.1645855289353571</c:v>
                </c:pt>
                <c:pt idx="1248" formatCode="0.0">
                  <c:v>-1.1643367735430481</c:v>
                </c:pt>
                <c:pt idx="1249" formatCode="0.0">
                  <c:v>-1.1637390741895342</c:v>
                </c:pt>
                <c:pt idx="1250" formatCode="0.0">
                  <c:v>-1.1646799744417953</c:v>
                </c:pt>
                <c:pt idx="1251" formatCode="0.0">
                  <c:v>-1.1744298439226244</c:v>
                </c:pt>
                <c:pt idx="1252" formatCode="0.0">
                  <c:v>-1.1975402720819099</c:v>
                </c:pt>
                <c:pt idx="1253" formatCode="0.0">
                  <c:v>-1.2308342897423377</c:v>
                </c:pt>
                <c:pt idx="1254" formatCode="0.0">
                  <c:v>-1.2769202331735596</c:v>
                </c:pt>
                <c:pt idx="1255" formatCode="0.0">
                  <c:v>-1.3257416119101146</c:v>
                </c:pt>
                <c:pt idx="1256" formatCode="0.0">
                  <c:v>-1.37482153789437</c:v>
                </c:pt>
                <c:pt idx="1257" formatCode="0.0">
                  <c:v>-1.4157125416308887</c:v>
                </c:pt>
                <c:pt idx="1258" formatCode="0.0">
                  <c:v>-1.4430726630532522</c:v>
                </c:pt>
              </c:numCache>
            </c:numRef>
          </c:yVal>
        </c:ser>
        <c:ser>
          <c:idx val="2"/>
          <c:order val="2"/>
          <c:tx>
            <c:strRef>
              <c:f>data2_jg!$O$19</c:f>
              <c:strCache>
                <c:ptCount val="1"/>
                <c:pt idx="0">
                  <c:v>gmsl-dr_9yrm</c:v>
                </c:pt>
              </c:strCache>
            </c:strRef>
          </c:tx>
          <c:marker>
            <c:symbol val="none"/>
          </c:marker>
          <c:xVal>
            <c:numRef>
              <c:f>data2_jg!$L$20:$L$1315</c:f>
              <c:numCache>
                <c:formatCode>0</c:formatCode>
                <c:ptCount val="1296"/>
                <c:pt idx="0">
                  <c:v>1993.0138888888878</c:v>
                </c:pt>
                <c:pt idx="1">
                  <c:v>1993.0277777777794</c:v>
                </c:pt>
                <c:pt idx="2">
                  <c:v>1993.0416666666667</c:v>
                </c:pt>
                <c:pt idx="3">
                  <c:v>1993.0555555555561</c:v>
                </c:pt>
                <c:pt idx="4">
                  <c:v>1993.0694444444446</c:v>
                </c:pt>
                <c:pt idx="5">
                  <c:v>1993.0833333333314</c:v>
                </c:pt>
                <c:pt idx="6">
                  <c:v>1993.0972222222224</c:v>
                </c:pt>
                <c:pt idx="7">
                  <c:v>1993.1111111111109</c:v>
                </c:pt>
                <c:pt idx="8">
                  <c:v>1993.1250000000002</c:v>
                </c:pt>
                <c:pt idx="9">
                  <c:v>1993.138888888888</c:v>
                </c:pt>
                <c:pt idx="10">
                  <c:v>1993.1527777777781</c:v>
                </c:pt>
                <c:pt idx="11">
                  <c:v>1993.1666666666681</c:v>
                </c:pt>
                <c:pt idx="12">
                  <c:v>1993.1805555555559</c:v>
                </c:pt>
                <c:pt idx="13">
                  <c:v>1993.194444444443</c:v>
                </c:pt>
                <c:pt idx="14">
                  <c:v>1993.2083333333328</c:v>
                </c:pt>
                <c:pt idx="15">
                  <c:v>1993.2222222222226</c:v>
                </c:pt>
                <c:pt idx="16">
                  <c:v>1993.2361111111115</c:v>
                </c:pt>
                <c:pt idx="17">
                  <c:v>1993.2500000000005</c:v>
                </c:pt>
                <c:pt idx="18">
                  <c:v>1993.2638888888894</c:v>
                </c:pt>
                <c:pt idx="19">
                  <c:v>1993.2777777777799</c:v>
                </c:pt>
                <c:pt idx="20">
                  <c:v>1993.2916666666681</c:v>
                </c:pt>
                <c:pt idx="21">
                  <c:v>1993.3055555555561</c:v>
                </c:pt>
                <c:pt idx="22">
                  <c:v>1993.3194444444448</c:v>
                </c:pt>
                <c:pt idx="23">
                  <c:v>1993.3333333333319</c:v>
                </c:pt>
                <c:pt idx="24">
                  <c:v>1993.3472222222229</c:v>
                </c:pt>
                <c:pt idx="25">
                  <c:v>1993.3611111111118</c:v>
                </c:pt>
                <c:pt idx="26">
                  <c:v>1993.3750000000007</c:v>
                </c:pt>
                <c:pt idx="27">
                  <c:v>1993.3888888888896</c:v>
                </c:pt>
                <c:pt idx="28">
                  <c:v>1993.4027777777803</c:v>
                </c:pt>
                <c:pt idx="29">
                  <c:v>1993.4166666666695</c:v>
                </c:pt>
                <c:pt idx="30">
                  <c:v>1993.4305555555563</c:v>
                </c:pt>
                <c:pt idx="31">
                  <c:v>1993.4444444444448</c:v>
                </c:pt>
                <c:pt idx="32">
                  <c:v>1993.4583333333342</c:v>
                </c:pt>
                <c:pt idx="33">
                  <c:v>1993.4722222222229</c:v>
                </c:pt>
                <c:pt idx="34">
                  <c:v>1993.4861111111131</c:v>
                </c:pt>
                <c:pt idx="35">
                  <c:v>1993.5000000000009</c:v>
                </c:pt>
                <c:pt idx="36">
                  <c:v>1993.5138888888898</c:v>
                </c:pt>
                <c:pt idx="37">
                  <c:v>1993.5277777777806</c:v>
                </c:pt>
                <c:pt idx="38">
                  <c:v>1993.5416666666681</c:v>
                </c:pt>
                <c:pt idx="39">
                  <c:v>1993.5555555555577</c:v>
                </c:pt>
                <c:pt idx="40">
                  <c:v>1993.5694444444448</c:v>
                </c:pt>
                <c:pt idx="41">
                  <c:v>1993.5833333333326</c:v>
                </c:pt>
                <c:pt idx="42">
                  <c:v>1993.5972222222229</c:v>
                </c:pt>
                <c:pt idx="43">
                  <c:v>1993.6111111111122</c:v>
                </c:pt>
                <c:pt idx="44">
                  <c:v>1993.6250000000009</c:v>
                </c:pt>
                <c:pt idx="45">
                  <c:v>1993.6388888888898</c:v>
                </c:pt>
                <c:pt idx="46">
                  <c:v>1993.6527777777801</c:v>
                </c:pt>
                <c:pt idx="47">
                  <c:v>1993.6666666666681</c:v>
                </c:pt>
                <c:pt idx="48">
                  <c:v>1993.6805555555568</c:v>
                </c:pt>
                <c:pt idx="49">
                  <c:v>1993.6944444444439</c:v>
                </c:pt>
                <c:pt idx="50">
                  <c:v>1993.7083333333346</c:v>
                </c:pt>
                <c:pt idx="51">
                  <c:v>1993.7222222222229</c:v>
                </c:pt>
                <c:pt idx="52">
                  <c:v>1993.7361111111131</c:v>
                </c:pt>
                <c:pt idx="53">
                  <c:v>1993.7500000000014</c:v>
                </c:pt>
                <c:pt idx="54">
                  <c:v>1993.7638888888898</c:v>
                </c:pt>
                <c:pt idx="55">
                  <c:v>1993.777777777781</c:v>
                </c:pt>
                <c:pt idx="56">
                  <c:v>1993.7916666666681</c:v>
                </c:pt>
                <c:pt idx="57">
                  <c:v>1993.8055555555582</c:v>
                </c:pt>
                <c:pt idx="58">
                  <c:v>1993.8194444444448</c:v>
                </c:pt>
                <c:pt idx="59">
                  <c:v>1993.8333333333335</c:v>
                </c:pt>
                <c:pt idx="60">
                  <c:v>1993.8472222222238</c:v>
                </c:pt>
                <c:pt idx="61">
                  <c:v>1993.8611111111127</c:v>
                </c:pt>
                <c:pt idx="62">
                  <c:v>1993.8750000000016</c:v>
                </c:pt>
                <c:pt idx="63">
                  <c:v>1993.8888888888898</c:v>
                </c:pt>
                <c:pt idx="64">
                  <c:v>1993.9027777777812</c:v>
                </c:pt>
                <c:pt idx="65">
                  <c:v>1993.9166666666704</c:v>
                </c:pt>
                <c:pt idx="66">
                  <c:v>1993.9305555555584</c:v>
                </c:pt>
                <c:pt idx="67">
                  <c:v>1993.944444444445</c:v>
                </c:pt>
                <c:pt idx="68">
                  <c:v>1993.9583333333348</c:v>
                </c:pt>
                <c:pt idx="69">
                  <c:v>1993.972222222224</c:v>
                </c:pt>
                <c:pt idx="70">
                  <c:v>1993.9861111111131</c:v>
                </c:pt>
                <c:pt idx="71">
                  <c:v>1994.0000000000018</c:v>
                </c:pt>
                <c:pt idx="72">
                  <c:v>1994.0138888888898</c:v>
                </c:pt>
                <c:pt idx="73">
                  <c:v>1994.0277777777812</c:v>
                </c:pt>
                <c:pt idx="74">
                  <c:v>1994.0416666666697</c:v>
                </c:pt>
                <c:pt idx="75">
                  <c:v>1994.0555555555586</c:v>
                </c:pt>
                <c:pt idx="76">
                  <c:v>1994.0694444444453</c:v>
                </c:pt>
                <c:pt idx="77">
                  <c:v>1994.0833333333339</c:v>
                </c:pt>
                <c:pt idx="78">
                  <c:v>1994.0972222222242</c:v>
                </c:pt>
                <c:pt idx="79">
                  <c:v>1994.1111111111129</c:v>
                </c:pt>
                <c:pt idx="80">
                  <c:v>1994.125000000002</c:v>
                </c:pt>
                <c:pt idx="81">
                  <c:v>1994.1388888888898</c:v>
                </c:pt>
                <c:pt idx="82">
                  <c:v>1994.1527777777801</c:v>
                </c:pt>
                <c:pt idx="83">
                  <c:v>1994.1666666666699</c:v>
                </c:pt>
                <c:pt idx="84">
                  <c:v>1994.1805555555577</c:v>
                </c:pt>
                <c:pt idx="85">
                  <c:v>1994.1944444444446</c:v>
                </c:pt>
                <c:pt idx="86">
                  <c:v>1994.2083333333348</c:v>
                </c:pt>
                <c:pt idx="87">
                  <c:v>1994.2222222222244</c:v>
                </c:pt>
                <c:pt idx="88">
                  <c:v>1994.2361111111145</c:v>
                </c:pt>
                <c:pt idx="89">
                  <c:v>1994.2500000000023</c:v>
                </c:pt>
                <c:pt idx="90">
                  <c:v>1994.2638888888901</c:v>
                </c:pt>
                <c:pt idx="91">
                  <c:v>1994.2777777777815</c:v>
                </c:pt>
                <c:pt idx="92">
                  <c:v>1994.2916666666702</c:v>
                </c:pt>
                <c:pt idx="93">
                  <c:v>1994.3055555555591</c:v>
                </c:pt>
                <c:pt idx="94">
                  <c:v>1994.3194444444457</c:v>
                </c:pt>
                <c:pt idx="95">
                  <c:v>1994.3333333333342</c:v>
                </c:pt>
                <c:pt idx="96">
                  <c:v>1994.3472222222247</c:v>
                </c:pt>
                <c:pt idx="97">
                  <c:v>1994.3611111111136</c:v>
                </c:pt>
                <c:pt idx="98">
                  <c:v>1994.3750000000025</c:v>
                </c:pt>
                <c:pt idx="99">
                  <c:v>1994.3888888888903</c:v>
                </c:pt>
                <c:pt idx="100">
                  <c:v>1994.4027777777817</c:v>
                </c:pt>
                <c:pt idx="101">
                  <c:v>1994.4166666666713</c:v>
                </c:pt>
                <c:pt idx="102">
                  <c:v>1994.4305555555593</c:v>
                </c:pt>
                <c:pt idx="103">
                  <c:v>1994.4444444444459</c:v>
                </c:pt>
                <c:pt idx="104">
                  <c:v>1994.4583333333358</c:v>
                </c:pt>
                <c:pt idx="105">
                  <c:v>1994.4722222222249</c:v>
                </c:pt>
                <c:pt idx="106">
                  <c:v>1994.486111111115</c:v>
                </c:pt>
                <c:pt idx="107">
                  <c:v>1994.5000000000027</c:v>
                </c:pt>
                <c:pt idx="108">
                  <c:v>1994.5138888888905</c:v>
                </c:pt>
                <c:pt idx="109">
                  <c:v>1994.5277777777819</c:v>
                </c:pt>
                <c:pt idx="110">
                  <c:v>1994.5416666666706</c:v>
                </c:pt>
                <c:pt idx="111">
                  <c:v>1994.5555555555595</c:v>
                </c:pt>
                <c:pt idx="112">
                  <c:v>1994.5694444444462</c:v>
                </c:pt>
                <c:pt idx="113">
                  <c:v>1994.5833333333344</c:v>
                </c:pt>
                <c:pt idx="114">
                  <c:v>1994.5972222222249</c:v>
                </c:pt>
                <c:pt idx="115">
                  <c:v>1994.611111111114</c:v>
                </c:pt>
                <c:pt idx="116">
                  <c:v>1994.625000000003</c:v>
                </c:pt>
                <c:pt idx="117">
                  <c:v>1994.6388888888907</c:v>
                </c:pt>
                <c:pt idx="118">
                  <c:v>1994.652777777781</c:v>
                </c:pt>
                <c:pt idx="119">
                  <c:v>1994.6666666666708</c:v>
                </c:pt>
                <c:pt idx="120">
                  <c:v>1994.6805555555586</c:v>
                </c:pt>
                <c:pt idx="121">
                  <c:v>1994.6944444444453</c:v>
                </c:pt>
                <c:pt idx="122">
                  <c:v>1994.7083333333358</c:v>
                </c:pt>
                <c:pt idx="123">
                  <c:v>1994.7222222222254</c:v>
                </c:pt>
                <c:pt idx="124">
                  <c:v>1994.7361111111154</c:v>
                </c:pt>
                <c:pt idx="125">
                  <c:v>1994.7500000000032</c:v>
                </c:pt>
                <c:pt idx="126">
                  <c:v>1994.763888888891</c:v>
                </c:pt>
                <c:pt idx="127">
                  <c:v>1994.7777777777821</c:v>
                </c:pt>
                <c:pt idx="128">
                  <c:v>1994.7916666666711</c:v>
                </c:pt>
                <c:pt idx="129">
                  <c:v>1994.80555555556</c:v>
                </c:pt>
                <c:pt idx="130">
                  <c:v>1994.8194444444478</c:v>
                </c:pt>
                <c:pt idx="131">
                  <c:v>1994.8333333333346</c:v>
                </c:pt>
                <c:pt idx="132">
                  <c:v>1994.8472222222256</c:v>
                </c:pt>
                <c:pt idx="133">
                  <c:v>1994.8611111111145</c:v>
                </c:pt>
                <c:pt idx="134">
                  <c:v>1994.8750000000034</c:v>
                </c:pt>
                <c:pt idx="135">
                  <c:v>1994.8888888888912</c:v>
                </c:pt>
                <c:pt idx="136">
                  <c:v>1994.9027777777824</c:v>
                </c:pt>
                <c:pt idx="137">
                  <c:v>1994.9166666666717</c:v>
                </c:pt>
                <c:pt idx="138">
                  <c:v>1994.9305555555602</c:v>
                </c:pt>
                <c:pt idx="139">
                  <c:v>1994.9444444444478</c:v>
                </c:pt>
                <c:pt idx="140">
                  <c:v>1994.9583333333358</c:v>
                </c:pt>
                <c:pt idx="141">
                  <c:v>1994.9722222222258</c:v>
                </c:pt>
                <c:pt idx="142">
                  <c:v>1994.9861111111159</c:v>
                </c:pt>
                <c:pt idx="143">
                  <c:v>1995.0000000000036</c:v>
                </c:pt>
                <c:pt idx="144">
                  <c:v>1995.0138888888926</c:v>
                </c:pt>
                <c:pt idx="145">
                  <c:v>1995.0277777777828</c:v>
                </c:pt>
                <c:pt idx="146">
                  <c:v>1995.0416666666711</c:v>
                </c:pt>
                <c:pt idx="147">
                  <c:v>1995.0555555555604</c:v>
                </c:pt>
                <c:pt idx="148">
                  <c:v>1995.0694444444478</c:v>
                </c:pt>
                <c:pt idx="149">
                  <c:v>1995.0833333333351</c:v>
                </c:pt>
                <c:pt idx="150">
                  <c:v>1995.0972222222258</c:v>
                </c:pt>
                <c:pt idx="151">
                  <c:v>1995.111111111115</c:v>
                </c:pt>
                <c:pt idx="152">
                  <c:v>1995.1250000000039</c:v>
                </c:pt>
                <c:pt idx="153">
                  <c:v>1995.1388888888928</c:v>
                </c:pt>
                <c:pt idx="154">
                  <c:v>1995.1527777777817</c:v>
                </c:pt>
                <c:pt idx="155">
                  <c:v>1995.1666666666711</c:v>
                </c:pt>
                <c:pt idx="156">
                  <c:v>1995.1805555555595</c:v>
                </c:pt>
                <c:pt idx="157">
                  <c:v>1995.1944444444462</c:v>
                </c:pt>
                <c:pt idx="158">
                  <c:v>1995.2083333333374</c:v>
                </c:pt>
                <c:pt idx="159">
                  <c:v>1995.2222222222258</c:v>
                </c:pt>
                <c:pt idx="160">
                  <c:v>1995.2361111111161</c:v>
                </c:pt>
                <c:pt idx="161">
                  <c:v>1995.2500000000041</c:v>
                </c:pt>
                <c:pt idx="162">
                  <c:v>1995.2638888888928</c:v>
                </c:pt>
                <c:pt idx="163">
                  <c:v>1995.2777777777835</c:v>
                </c:pt>
                <c:pt idx="164">
                  <c:v>1995.2916666666711</c:v>
                </c:pt>
                <c:pt idx="165">
                  <c:v>1995.3055555555609</c:v>
                </c:pt>
                <c:pt idx="166">
                  <c:v>1995.3194444444478</c:v>
                </c:pt>
                <c:pt idx="167">
                  <c:v>1995.3333333333358</c:v>
                </c:pt>
                <c:pt idx="168">
                  <c:v>1995.3472222222258</c:v>
                </c:pt>
                <c:pt idx="169">
                  <c:v>1995.3611111111154</c:v>
                </c:pt>
                <c:pt idx="170">
                  <c:v>1995.3750000000043</c:v>
                </c:pt>
                <c:pt idx="171">
                  <c:v>1995.3888888888928</c:v>
                </c:pt>
                <c:pt idx="172">
                  <c:v>1995.4027777777837</c:v>
                </c:pt>
                <c:pt idx="173">
                  <c:v>1995.4166666666724</c:v>
                </c:pt>
                <c:pt idx="174">
                  <c:v>1995.4305555555611</c:v>
                </c:pt>
                <c:pt idx="175">
                  <c:v>1995.4444444444478</c:v>
                </c:pt>
                <c:pt idx="176">
                  <c:v>1995.4583333333378</c:v>
                </c:pt>
                <c:pt idx="177">
                  <c:v>1995.4722222222258</c:v>
                </c:pt>
                <c:pt idx="178">
                  <c:v>1995.4861111111161</c:v>
                </c:pt>
                <c:pt idx="179">
                  <c:v>1995.5000000000045</c:v>
                </c:pt>
                <c:pt idx="180">
                  <c:v>1995.5138888888928</c:v>
                </c:pt>
                <c:pt idx="181">
                  <c:v>1995.527777777784</c:v>
                </c:pt>
                <c:pt idx="182">
                  <c:v>1995.5416666666713</c:v>
                </c:pt>
                <c:pt idx="183">
                  <c:v>1995.5555555555611</c:v>
                </c:pt>
                <c:pt idx="184">
                  <c:v>1995.569444444448</c:v>
                </c:pt>
                <c:pt idx="185">
                  <c:v>1995.5833333333362</c:v>
                </c:pt>
                <c:pt idx="186">
                  <c:v>1995.5972222222258</c:v>
                </c:pt>
                <c:pt idx="187">
                  <c:v>1995.6111111111159</c:v>
                </c:pt>
                <c:pt idx="188">
                  <c:v>1995.625000000005</c:v>
                </c:pt>
                <c:pt idx="189">
                  <c:v>1995.6388888888928</c:v>
                </c:pt>
                <c:pt idx="190">
                  <c:v>1995.6527777777831</c:v>
                </c:pt>
                <c:pt idx="191">
                  <c:v>1995.6666666666715</c:v>
                </c:pt>
                <c:pt idx="192">
                  <c:v>1995.6805555555604</c:v>
                </c:pt>
                <c:pt idx="193">
                  <c:v>1995.6944444444471</c:v>
                </c:pt>
                <c:pt idx="194">
                  <c:v>1995.7083333333378</c:v>
                </c:pt>
                <c:pt idx="195">
                  <c:v>1995.7222222222272</c:v>
                </c:pt>
                <c:pt idx="196">
                  <c:v>1995.7361111111161</c:v>
                </c:pt>
                <c:pt idx="197">
                  <c:v>1995.750000000005</c:v>
                </c:pt>
                <c:pt idx="198">
                  <c:v>1995.7638888888928</c:v>
                </c:pt>
                <c:pt idx="199">
                  <c:v>1995.7777777777844</c:v>
                </c:pt>
                <c:pt idx="200">
                  <c:v>1995.7916666666717</c:v>
                </c:pt>
                <c:pt idx="201">
                  <c:v>1995.8055555555611</c:v>
                </c:pt>
                <c:pt idx="202">
                  <c:v>1995.8194444444496</c:v>
                </c:pt>
                <c:pt idx="203">
                  <c:v>1995.8333333333367</c:v>
                </c:pt>
                <c:pt idx="204">
                  <c:v>1995.8472222222274</c:v>
                </c:pt>
                <c:pt idx="205">
                  <c:v>1995.8611111111159</c:v>
                </c:pt>
                <c:pt idx="206">
                  <c:v>1995.8750000000052</c:v>
                </c:pt>
                <c:pt idx="207">
                  <c:v>1995.888888888893</c:v>
                </c:pt>
                <c:pt idx="208">
                  <c:v>1995.9027777777844</c:v>
                </c:pt>
                <c:pt idx="209">
                  <c:v>1995.916666666674</c:v>
                </c:pt>
                <c:pt idx="210">
                  <c:v>1995.9305555555611</c:v>
                </c:pt>
                <c:pt idx="211">
                  <c:v>1995.9444444444498</c:v>
                </c:pt>
                <c:pt idx="212">
                  <c:v>1995.9583333333378</c:v>
                </c:pt>
                <c:pt idx="213">
                  <c:v>1995.9722222222276</c:v>
                </c:pt>
                <c:pt idx="214">
                  <c:v>1995.9861111111165</c:v>
                </c:pt>
                <c:pt idx="215">
                  <c:v>1996.0000000000055</c:v>
                </c:pt>
                <c:pt idx="216">
                  <c:v>1996.0138888888944</c:v>
                </c:pt>
                <c:pt idx="217">
                  <c:v>1996.0277777777849</c:v>
                </c:pt>
                <c:pt idx="218">
                  <c:v>1996.0416666666731</c:v>
                </c:pt>
                <c:pt idx="219">
                  <c:v>1996.0555555555611</c:v>
                </c:pt>
                <c:pt idx="220">
                  <c:v>1996.0694444444498</c:v>
                </c:pt>
                <c:pt idx="221">
                  <c:v>1996.0833333333371</c:v>
                </c:pt>
                <c:pt idx="222">
                  <c:v>1996.0972222222279</c:v>
                </c:pt>
                <c:pt idx="223">
                  <c:v>1996.1111111111168</c:v>
                </c:pt>
                <c:pt idx="224">
                  <c:v>1996.1250000000057</c:v>
                </c:pt>
                <c:pt idx="225">
                  <c:v>1996.1388888888946</c:v>
                </c:pt>
                <c:pt idx="226">
                  <c:v>1996.1527777777835</c:v>
                </c:pt>
                <c:pt idx="227">
                  <c:v>1996.1666666666731</c:v>
                </c:pt>
                <c:pt idx="228">
                  <c:v>1996.1805555555609</c:v>
                </c:pt>
                <c:pt idx="229">
                  <c:v>1996.1944444444484</c:v>
                </c:pt>
                <c:pt idx="230">
                  <c:v>1996.2083333333392</c:v>
                </c:pt>
                <c:pt idx="231">
                  <c:v>1996.2222222222279</c:v>
                </c:pt>
                <c:pt idx="232">
                  <c:v>1996.2361111111181</c:v>
                </c:pt>
                <c:pt idx="233">
                  <c:v>1996.2500000000059</c:v>
                </c:pt>
                <c:pt idx="234">
                  <c:v>1996.2638888888948</c:v>
                </c:pt>
                <c:pt idx="235">
                  <c:v>1996.2777777777856</c:v>
                </c:pt>
                <c:pt idx="236">
                  <c:v>1996.2916666666731</c:v>
                </c:pt>
                <c:pt idx="237">
                  <c:v>1996.3055555555627</c:v>
                </c:pt>
                <c:pt idx="238">
                  <c:v>1996.3194444444498</c:v>
                </c:pt>
                <c:pt idx="239">
                  <c:v>1996.3333333333376</c:v>
                </c:pt>
                <c:pt idx="240">
                  <c:v>1996.3472222222279</c:v>
                </c:pt>
                <c:pt idx="241">
                  <c:v>1996.3611111111172</c:v>
                </c:pt>
                <c:pt idx="242">
                  <c:v>1996.3750000000059</c:v>
                </c:pt>
                <c:pt idx="243">
                  <c:v>1996.3888888888948</c:v>
                </c:pt>
                <c:pt idx="244">
                  <c:v>1996.402777777786</c:v>
                </c:pt>
                <c:pt idx="245">
                  <c:v>1996.4166666666749</c:v>
                </c:pt>
                <c:pt idx="246">
                  <c:v>1996.4305555555629</c:v>
                </c:pt>
                <c:pt idx="247">
                  <c:v>1996.4444444444498</c:v>
                </c:pt>
                <c:pt idx="248">
                  <c:v>1996.4583333333396</c:v>
                </c:pt>
                <c:pt idx="249">
                  <c:v>1996.4722222222279</c:v>
                </c:pt>
                <c:pt idx="250">
                  <c:v>1996.4861111111181</c:v>
                </c:pt>
                <c:pt idx="251">
                  <c:v>1996.5000000000064</c:v>
                </c:pt>
                <c:pt idx="252">
                  <c:v>1996.5138888888948</c:v>
                </c:pt>
                <c:pt idx="253">
                  <c:v>1996.527777777786</c:v>
                </c:pt>
                <c:pt idx="254">
                  <c:v>1996.5416666666731</c:v>
                </c:pt>
                <c:pt idx="255">
                  <c:v>1996.5555555555632</c:v>
                </c:pt>
                <c:pt idx="256">
                  <c:v>1996.5694444444498</c:v>
                </c:pt>
                <c:pt idx="257">
                  <c:v>1996.5833333333385</c:v>
                </c:pt>
                <c:pt idx="258">
                  <c:v>1996.5972222222288</c:v>
                </c:pt>
                <c:pt idx="259">
                  <c:v>1996.6111111111177</c:v>
                </c:pt>
                <c:pt idx="260">
                  <c:v>1996.6250000000066</c:v>
                </c:pt>
                <c:pt idx="261">
                  <c:v>1996.6388888888948</c:v>
                </c:pt>
                <c:pt idx="262">
                  <c:v>1996.6527777777851</c:v>
                </c:pt>
                <c:pt idx="263">
                  <c:v>1996.6666666666733</c:v>
                </c:pt>
                <c:pt idx="264">
                  <c:v>1996.6805555555623</c:v>
                </c:pt>
                <c:pt idx="265">
                  <c:v>1996.6944444444493</c:v>
                </c:pt>
                <c:pt idx="266">
                  <c:v>1996.7083333333399</c:v>
                </c:pt>
                <c:pt idx="267">
                  <c:v>1996.722222222229</c:v>
                </c:pt>
                <c:pt idx="268">
                  <c:v>1996.7361111111181</c:v>
                </c:pt>
                <c:pt idx="269">
                  <c:v>1996.7500000000068</c:v>
                </c:pt>
                <c:pt idx="270">
                  <c:v>1996.7638888888948</c:v>
                </c:pt>
                <c:pt idx="271">
                  <c:v>1996.7777777777862</c:v>
                </c:pt>
                <c:pt idx="272">
                  <c:v>1996.7916666666747</c:v>
                </c:pt>
                <c:pt idx="273">
                  <c:v>1996.8055555555636</c:v>
                </c:pt>
                <c:pt idx="274">
                  <c:v>1996.8194444444503</c:v>
                </c:pt>
                <c:pt idx="275">
                  <c:v>1996.8333333333389</c:v>
                </c:pt>
                <c:pt idx="276">
                  <c:v>1996.8472222222292</c:v>
                </c:pt>
                <c:pt idx="277">
                  <c:v>1996.8611111111179</c:v>
                </c:pt>
                <c:pt idx="278">
                  <c:v>1996.875000000007</c:v>
                </c:pt>
                <c:pt idx="279">
                  <c:v>1996.8888888888948</c:v>
                </c:pt>
                <c:pt idx="280">
                  <c:v>1996.9027777777865</c:v>
                </c:pt>
                <c:pt idx="281">
                  <c:v>1996.9166666666761</c:v>
                </c:pt>
                <c:pt idx="282">
                  <c:v>1996.9305555555638</c:v>
                </c:pt>
                <c:pt idx="283">
                  <c:v>1996.9444444444505</c:v>
                </c:pt>
                <c:pt idx="284">
                  <c:v>1996.9583333333399</c:v>
                </c:pt>
                <c:pt idx="285">
                  <c:v>1996.9722222222294</c:v>
                </c:pt>
                <c:pt idx="286">
                  <c:v>1996.9861111111195</c:v>
                </c:pt>
                <c:pt idx="287">
                  <c:v>1997.0000000000073</c:v>
                </c:pt>
                <c:pt idx="288">
                  <c:v>1997.0138888888951</c:v>
                </c:pt>
                <c:pt idx="289">
                  <c:v>1997.0277777777865</c:v>
                </c:pt>
                <c:pt idx="290">
                  <c:v>1997.0416666666752</c:v>
                </c:pt>
                <c:pt idx="291">
                  <c:v>1997.0555555555641</c:v>
                </c:pt>
                <c:pt idx="292">
                  <c:v>1997.0694444444507</c:v>
                </c:pt>
                <c:pt idx="293">
                  <c:v>1997.0833333333392</c:v>
                </c:pt>
                <c:pt idx="294">
                  <c:v>1997.0972222222297</c:v>
                </c:pt>
                <c:pt idx="295">
                  <c:v>1997.1111111111186</c:v>
                </c:pt>
                <c:pt idx="296">
                  <c:v>1997.1250000000075</c:v>
                </c:pt>
                <c:pt idx="297">
                  <c:v>1997.1388888888953</c:v>
                </c:pt>
                <c:pt idx="298">
                  <c:v>1997.1527777777853</c:v>
                </c:pt>
                <c:pt idx="299">
                  <c:v>1997.1666666666754</c:v>
                </c:pt>
                <c:pt idx="300">
                  <c:v>1997.1805555555632</c:v>
                </c:pt>
                <c:pt idx="301">
                  <c:v>1997.1944444444498</c:v>
                </c:pt>
                <c:pt idx="302">
                  <c:v>1997.2083333333408</c:v>
                </c:pt>
                <c:pt idx="303">
                  <c:v>1997.2222222222299</c:v>
                </c:pt>
                <c:pt idx="304">
                  <c:v>1997.23611111112</c:v>
                </c:pt>
                <c:pt idx="305">
                  <c:v>1997.2500000000077</c:v>
                </c:pt>
                <c:pt idx="306">
                  <c:v>1997.2638888888955</c:v>
                </c:pt>
                <c:pt idx="307">
                  <c:v>1997.2777777777869</c:v>
                </c:pt>
                <c:pt idx="308">
                  <c:v>1997.2916666666756</c:v>
                </c:pt>
                <c:pt idx="309">
                  <c:v>1997.3055555555645</c:v>
                </c:pt>
                <c:pt idx="310">
                  <c:v>1997.3194444444512</c:v>
                </c:pt>
                <c:pt idx="311">
                  <c:v>1997.3333333333394</c:v>
                </c:pt>
                <c:pt idx="312">
                  <c:v>1997.3472222222299</c:v>
                </c:pt>
                <c:pt idx="313">
                  <c:v>1997.361111111119</c:v>
                </c:pt>
                <c:pt idx="314">
                  <c:v>1997.375000000008</c:v>
                </c:pt>
                <c:pt idx="315">
                  <c:v>1997.3888888888957</c:v>
                </c:pt>
                <c:pt idx="316">
                  <c:v>1997.4027777777872</c:v>
                </c:pt>
                <c:pt idx="317">
                  <c:v>1997.4166666666765</c:v>
                </c:pt>
                <c:pt idx="318">
                  <c:v>1997.4305555555648</c:v>
                </c:pt>
                <c:pt idx="319">
                  <c:v>1997.4444444444514</c:v>
                </c:pt>
                <c:pt idx="320">
                  <c:v>1997.4583333333408</c:v>
                </c:pt>
                <c:pt idx="321">
                  <c:v>1997.4722222222304</c:v>
                </c:pt>
                <c:pt idx="322">
                  <c:v>1997.4861111111204</c:v>
                </c:pt>
                <c:pt idx="323">
                  <c:v>1997.5000000000082</c:v>
                </c:pt>
                <c:pt idx="324">
                  <c:v>1997.513888888896</c:v>
                </c:pt>
                <c:pt idx="325">
                  <c:v>1997.5277777777872</c:v>
                </c:pt>
                <c:pt idx="326">
                  <c:v>1997.5416666666761</c:v>
                </c:pt>
                <c:pt idx="327">
                  <c:v>1997.5555555555652</c:v>
                </c:pt>
                <c:pt idx="328">
                  <c:v>1997.5694444444528</c:v>
                </c:pt>
                <c:pt idx="329">
                  <c:v>1997.5833333333396</c:v>
                </c:pt>
                <c:pt idx="330">
                  <c:v>1997.5972222222306</c:v>
                </c:pt>
                <c:pt idx="331">
                  <c:v>1997.6111111111195</c:v>
                </c:pt>
                <c:pt idx="332">
                  <c:v>1997.6250000000084</c:v>
                </c:pt>
                <c:pt idx="333">
                  <c:v>1997.6388888888962</c:v>
                </c:pt>
                <c:pt idx="334">
                  <c:v>1997.6527777777862</c:v>
                </c:pt>
                <c:pt idx="335">
                  <c:v>1997.6666666666761</c:v>
                </c:pt>
                <c:pt idx="336">
                  <c:v>1997.6805555555641</c:v>
                </c:pt>
                <c:pt idx="337">
                  <c:v>1997.6944444444507</c:v>
                </c:pt>
                <c:pt idx="338">
                  <c:v>1997.7083333333408</c:v>
                </c:pt>
                <c:pt idx="339">
                  <c:v>1997.7222222222308</c:v>
                </c:pt>
                <c:pt idx="340">
                  <c:v>1997.7361111111209</c:v>
                </c:pt>
                <c:pt idx="341">
                  <c:v>1997.7500000000086</c:v>
                </c:pt>
                <c:pt idx="342">
                  <c:v>1997.7638888888976</c:v>
                </c:pt>
                <c:pt idx="343">
                  <c:v>1997.7777777777881</c:v>
                </c:pt>
                <c:pt idx="344">
                  <c:v>1997.7916666666761</c:v>
                </c:pt>
                <c:pt idx="345">
                  <c:v>1997.8055555555657</c:v>
                </c:pt>
                <c:pt idx="346">
                  <c:v>1997.8194444444528</c:v>
                </c:pt>
                <c:pt idx="347">
                  <c:v>1997.8333333333401</c:v>
                </c:pt>
                <c:pt idx="348">
                  <c:v>1997.8472222222308</c:v>
                </c:pt>
                <c:pt idx="349">
                  <c:v>1997.86111111112</c:v>
                </c:pt>
                <c:pt idx="350">
                  <c:v>1997.8750000000089</c:v>
                </c:pt>
                <c:pt idx="351">
                  <c:v>1997.8888888888978</c:v>
                </c:pt>
                <c:pt idx="352">
                  <c:v>1997.9027777777883</c:v>
                </c:pt>
                <c:pt idx="353">
                  <c:v>1997.916666666677</c:v>
                </c:pt>
                <c:pt idx="354">
                  <c:v>1997.9305555555659</c:v>
                </c:pt>
                <c:pt idx="355">
                  <c:v>1997.9444444444528</c:v>
                </c:pt>
                <c:pt idx="356">
                  <c:v>1997.9583333333424</c:v>
                </c:pt>
                <c:pt idx="357">
                  <c:v>1997.9722222222308</c:v>
                </c:pt>
                <c:pt idx="358">
                  <c:v>1997.9861111111211</c:v>
                </c:pt>
                <c:pt idx="359">
                  <c:v>1998.0000000000091</c:v>
                </c:pt>
                <c:pt idx="360">
                  <c:v>1998.0138888888978</c:v>
                </c:pt>
                <c:pt idx="361">
                  <c:v>1998.0277777777885</c:v>
                </c:pt>
                <c:pt idx="362">
                  <c:v>1998.0416666666761</c:v>
                </c:pt>
                <c:pt idx="363">
                  <c:v>1998.0555555555661</c:v>
                </c:pt>
                <c:pt idx="364">
                  <c:v>1998.0694444444528</c:v>
                </c:pt>
                <c:pt idx="365">
                  <c:v>1998.0833333333408</c:v>
                </c:pt>
                <c:pt idx="366">
                  <c:v>1998.0972222222308</c:v>
                </c:pt>
                <c:pt idx="367">
                  <c:v>1998.1111111111204</c:v>
                </c:pt>
                <c:pt idx="368">
                  <c:v>1998.1250000000093</c:v>
                </c:pt>
                <c:pt idx="369">
                  <c:v>1998.1388888888978</c:v>
                </c:pt>
                <c:pt idx="370">
                  <c:v>1998.1527777777881</c:v>
                </c:pt>
                <c:pt idx="371">
                  <c:v>1998.1666666666761</c:v>
                </c:pt>
                <c:pt idx="372">
                  <c:v>1998.180555555565</c:v>
                </c:pt>
                <c:pt idx="373">
                  <c:v>1998.1944444444516</c:v>
                </c:pt>
                <c:pt idx="374">
                  <c:v>1998.2083333333428</c:v>
                </c:pt>
                <c:pt idx="375">
                  <c:v>1998.2222222222308</c:v>
                </c:pt>
                <c:pt idx="376">
                  <c:v>1998.2361111111211</c:v>
                </c:pt>
                <c:pt idx="377">
                  <c:v>1998.2500000000095</c:v>
                </c:pt>
                <c:pt idx="378">
                  <c:v>1998.2638888888978</c:v>
                </c:pt>
                <c:pt idx="379">
                  <c:v>1998.277777777789</c:v>
                </c:pt>
                <c:pt idx="380">
                  <c:v>1998.2916666666763</c:v>
                </c:pt>
                <c:pt idx="381">
                  <c:v>1998.3055555555661</c:v>
                </c:pt>
                <c:pt idx="382">
                  <c:v>1998.319444444453</c:v>
                </c:pt>
                <c:pt idx="383">
                  <c:v>1998.3333333333412</c:v>
                </c:pt>
                <c:pt idx="384">
                  <c:v>1998.3472222222308</c:v>
                </c:pt>
                <c:pt idx="385">
                  <c:v>1998.3611111111209</c:v>
                </c:pt>
                <c:pt idx="386">
                  <c:v>1998.37500000001</c:v>
                </c:pt>
                <c:pt idx="387">
                  <c:v>1998.3888888888978</c:v>
                </c:pt>
                <c:pt idx="388">
                  <c:v>1998.402777777789</c:v>
                </c:pt>
                <c:pt idx="389">
                  <c:v>1998.4166666666783</c:v>
                </c:pt>
                <c:pt idx="390">
                  <c:v>1998.4305555555661</c:v>
                </c:pt>
                <c:pt idx="391">
                  <c:v>1998.4444444444532</c:v>
                </c:pt>
                <c:pt idx="392">
                  <c:v>1998.4583333333428</c:v>
                </c:pt>
                <c:pt idx="393">
                  <c:v>1998.4722222222322</c:v>
                </c:pt>
                <c:pt idx="394">
                  <c:v>1998.4861111111211</c:v>
                </c:pt>
                <c:pt idx="395">
                  <c:v>1998.50000000001</c:v>
                </c:pt>
                <c:pt idx="396">
                  <c:v>1998.5138888888978</c:v>
                </c:pt>
                <c:pt idx="397">
                  <c:v>1998.5277777777894</c:v>
                </c:pt>
                <c:pt idx="398">
                  <c:v>1998.5416666666767</c:v>
                </c:pt>
                <c:pt idx="399">
                  <c:v>1998.5555555555661</c:v>
                </c:pt>
                <c:pt idx="400">
                  <c:v>1998.5694444444546</c:v>
                </c:pt>
                <c:pt idx="401">
                  <c:v>1998.5833333333417</c:v>
                </c:pt>
                <c:pt idx="402">
                  <c:v>1998.5972222222324</c:v>
                </c:pt>
                <c:pt idx="403">
                  <c:v>1998.6111111111209</c:v>
                </c:pt>
                <c:pt idx="404">
                  <c:v>1998.6250000000102</c:v>
                </c:pt>
                <c:pt idx="405">
                  <c:v>1998.638888888898</c:v>
                </c:pt>
                <c:pt idx="406">
                  <c:v>1998.6527777777881</c:v>
                </c:pt>
                <c:pt idx="407">
                  <c:v>1998.6666666666781</c:v>
                </c:pt>
                <c:pt idx="408">
                  <c:v>1998.6805555555659</c:v>
                </c:pt>
                <c:pt idx="409">
                  <c:v>1998.694444444453</c:v>
                </c:pt>
                <c:pt idx="410">
                  <c:v>1998.7083333333428</c:v>
                </c:pt>
                <c:pt idx="411">
                  <c:v>1998.7222222222326</c:v>
                </c:pt>
                <c:pt idx="412">
                  <c:v>1998.7361111111215</c:v>
                </c:pt>
                <c:pt idx="413">
                  <c:v>1998.7500000000105</c:v>
                </c:pt>
                <c:pt idx="414">
                  <c:v>1998.7638888888994</c:v>
                </c:pt>
                <c:pt idx="415">
                  <c:v>1998.7777777777899</c:v>
                </c:pt>
                <c:pt idx="416">
                  <c:v>1998.7916666666781</c:v>
                </c:pt>
                <c:pt idx="417">
                  <c:v>1998.8055555555661</c:v>
                </c:pt>
                <c:pt idx="418">
                  <c:v>1998.8194444444548</c:v>
                </c:pt>
                <c:pt idx="419">
                  <c:v>1998.8333333333421</c:v>
                </c:pt>
                <c:pt idx="420">
                  <c:v>1998.8472222222329</c:v>
                </c:pt>
                <c:pt idx="421">
                  <c:v>1998.8611111111218</c:v>
                </c:pt>
                <c:pt idx="422">
                  <c:v>1998.8750000000107</c:v>
                </c:pt>
                <c:pt idx="423">
                  <c:v>1998.8888888888996</c:v>
                </c:pt>
                <c:pt idx="424">
                  <c:v>1998.9027777777903</c:v>
                </c:pt>
                <c:pt idx="425">
                  <c:v>1998.9166666666795</c:v>
                </c:pt>
                <c:pt idx="426">
                  <c:v>1998.9305555555663</c:v>
                </c:pt>
                <c:pt idx="427">
                  <c:v>1998.9444444444548</c:v>
                </c:pt>
                <c:pt idx="428">
                  <c:v>1998.9583333333442</c:v>
                </c:pt>
                <c:pt idx="429">
                  <c:v>1998.9722222222329</c:v>
                </c:pt>
                <c:pt idx="430">
                  <c:v>1998.9861111111231</c:v>
                </c:pt>
                <c:pt idx="431">
                  <c:v>1999.0000000000109</c:v>
                </c:pt>
                <c:pt idx="432">
                  <c:v>1999.0138888888998</c:v>
                </c:pt>
                <c:pt idx="433">
                  <c:v>1999.0277777777906</c:v>
                </c:pt>
                <c:pt idx="434">
                  <c:v>1999.0416666666781</c:v>
                </c:pt>
                <c:pt idx="435">
                  <c:v>1999.0555555555677</c:v>
                </c:pt>
                <c:pt idx="436">
                  <c:v>1999.0694444444548</c:v>
                </c:pt>
                <c:pt idx="437">
                  <c:v>1999.0833333333426</c:v>
                </c:pt>
                <c:pt idx="438">
                  <c:v>1999.0972222222329</c:v>
                </c:pt>
                <c:pt idx="439">
                  <c:v>1999.1111111111222</c:v>
                </c:pt>
                <c:pt idx="440">
                  <c:v>1999.1250000000109</c:v>
                </c:pt>
                <c:pt idx="441">
                  <c:v>1999.1388888888998</c:v>
                </c:pt>
                <c:pt idx="442">
                  <c:v>1999.1527777777901</c:v>
                </c:pt>
                <c:pt idx="443">
                  <c:v>1999.1666666666781</c:v>
                </c:pt>
                <c:pt idx="444">
                  <c:v>1999.1805555555668</c:v>
                </c:pt>
                <c:pt idx="445">
                  <c:v>1999.1944444444539</c:v>
                </c:pt>
                <c:pt idx="446">
                  <c:v>1999.2083333333446</c:v>
                </c:pt>
                <c:pt idx="447">
                  <c:v>1999.2222222222329</c:v>
                </c:pt>
                <c:pt idx="448">
                  <c:v>1999.2361111111231</c:v>
                </c:pt>
                <c:pt idx="449">
                  <c:v>1999.2500000000114</c:v>
                </c:pt>
                <c:pt idx="450">
                  <c:v>1999.2638888888998</c:v>
                </c:pt>
                <c:pt idx="451">
                  <c:v>1999.277777777791</c:v>
                </c:pt>
                <c:pt idx="452">
                  <c:v>1999.2916666666781</c:v>
                </c:pt>
                <c:pt idx="453">
                  <c:v>1999.3055555555682</c:v>
                </c:pt>
                <c:pt idx="454">
                  <c:v>1999.3194444444548</c:v>
                </c:pt>
                <c:pt idx="455">
                  <c:v>1999.3333333333435</c:v>
                </c:pt>
                <c:pt idx="456">
                  <c:v>1999.3472222222338</c:v>
                </c:pt>
                <c:pt idx="457">
                  <c:v>1999.3611111111227</c:v>
                </c:pt>
                <c:pt idx="458">
                  <c:v>1999.3750000000116</c:v>
                </c:pt>
                <c:pt idx="459">
                  <c:v>1999.3888888888998</c:v>
                </c:pt>
                <c:pt idx="460">
                  <c:v>1999.4027777777912</c:v>
                </c:pt>
                <c:pt idx="461">
                  <c:v>1999.4166666666804</c:v>
                </c:pt>
                <c:pt idx="462">
                  <c:v>1999.4305555555684</c:v>
                </c:pt>
                <c:pt idx="463">
                  <c:v>1999.444444444455</c:v>
                </c:pt>
                <c:pt idx="464">
                  <c:v>1999.4583333333449</c:v>
                </c:pt>
                <c:pt idx="465">
                  <c:v>1999.472222222234</c:v>
                </c:pt>
                <c:pt idx="466">
                  <c:v>1999.4861111111231</c:v>
                </c:pt>
                <c:pt idx="467">
                  <c:v>1999.5000000000118</c:v>
                </c:pt>
                <c:pt idx="468">
                  <c:v>1999.5138888888998</c:v>
                </c:pt>
                <c:pt idx="469">
                  <c:v>1999.5277777777912</c:v>
                </c:pt>
                <c:pt idx="470">
                  <c:v>1999.5416666666797</c:v>
                </c:pt>
                <c:pt idx="471">
                  <c:v>1999.5555555555686</c:v>
                </c:pt>
                <c:pt idx="472">
                  <c:v>1999.5694444444553</c:v>
                </c:pt>
                <c:pt idx="473">
                  <c:v>1999.5833333333439</c:v>
                </c:pt>
                <c:pt idx="474">
                  <c:v>1999.5972222222342</c:v>
                </c:pt>
                <c:pt idx="475">
                  <c:v>1999.6111111111229</c:v>
                </c:pt>
                <c:pt idx="476">
                  <c:v>1999.6250000000121</c:v>
                </c:pt>
                <c:pt idx="477">
                  <c:v>1999.6388888888998</c:v>
                </c:pt>
                <c:pt idx="478">
                  <c:v>1999.6527777777901</c:v>
                </c:pt>
                <c:pt idx="479">
                  <c:v>1999.6666666666799</c:v>
                </c:pt>
                <c:pt idx="480">
                  <c:v>1999.6805555555677</c:v>
                </c:pt>
                <c:pt idx="481">
                  <c:v>1999.6944444444546</c:v>
                </c:pt>
                <c:pt idx="482">
                  <c:v>1999.7083333333449</c:v>
                </c:pt>
                <c:pt idx="483">
                  <c:v>1999.7222222222344</c:v>
                </c:pt>
                <c:pt idx="484">
                  <c:v>1999.7361111111245</c:v>
                </c:pt>
                <c:pt idx="485">
                  <c:v>1999.7500000000123</c:v>
                </c:pt>
                <c:pt idx="486">
                  <c:v>1999.7638888889001</c:v>
                </c:pt>
                <c:pt idx="487">
                  <c:v>1999.7777777777915</c:v>
                </c:pt>
                <c:pt idx="488">
                  <c:v>1999.7916666666802</c:v>
                </c:pt>
                <c:pt idx="489">
                  <c:v>1999.8055555555691</c:v>
                </c:pt>
                <c:pt idx="490">
                  <c:v>1999.8194444444557</c:v>
                </c:pt>
                <c:pt idx="491">
                  <c:v>1999.8333333333442</c:v>
                </c:pt>
                <c:pt idx="492">
                  <c:v>1999.8472222222347</c:v>
                </c:pt>
                <c:pt idx="493">
                  <c:v>1999.8611111111236</c:v>
                </c:pt>
                <c:pt idx="494">
                  <c:v>1999.8750000000125</c:v>
                </c:pt>
                <c:pt idx="495">
                  <c:v>1999.8888888889003</c:v>
                </c:pt>
                <c:pt idx="496">
                  <c:v>1999.9027777777917</c:v>
                </c:pt>
                <c:pt idx="497">
                  <c:v>1999.9166666666813</c:v>
                </c:pt>
                <c:pt idx="498">
                  <c:v>1999.9305555555693</c:v>
                </c:pt>
                <c:pt idx="499">
                  <c:v>1999.9444444444559</c:v>
                </c:pt>
                <c:pt idx="500">
                  <c:v>1999.9583333333458</c:v>
                </c:pt>
                <c:pt idx="501">
                  <c:v>1999.9722222222349</c:v>
                </c:pt>
                <c:pt idx="502">
                  <c:v>1999.986111111125</c:v>
                </c:pt>
                <c:pt idx="503">
                  <c:v>2000.0000000000127</c:v>
                </c:pt>
                <c:pt idx="504">
                  <c:v>2000.0138888889005</c:v>
                </c:pt>
                <c:pt idx="505">
                  <c:v>2000.0277777777919</c:v>
                </c:pt>
                <c:pt idx="506">
                  <c:v>2000.0416666666806</c:v>
                </c:pt>
                <c:pt idx="507">
                  <c:v>2000.0555555555695</c:v>
                </c:pt>
                <c:pt idx="508">
                  <c:v>2000.0694444444562</c:v>
                </c:pt>
                <c:pt idx="509">
                  <c:v>2000.0833333333444</c:v>
                </c:pt>
                <c:pt idx="510">
                  <c:v>2000.0972222222349</c:v>
                </c:pt>
                <c:pt idx="511">
                  <c:v>2000.111111111124</c:v>
                </c:pt>
                <c:pt idx="512">
                  <c:v>2000.125000000013</c:v>
                </c:pt>
                <c:pt idx="513">
                  <c:v>2000.1388888889007</c:v>
                </c:pt>
                <c:pt idx="514">
                  <c:v>2000.152777777791</c:v>
                </c:pt>
                <c:pt idx="515">
                  <c:v>2000.1666666666808</c:v>
                </c:pt>
                <c:pt idx="516">
                  <c:v>2000.1805555555686</c:v>
                </c:pt>
                <c:pt idx="517">
                  <c:v>2000.1944444444553</c:v>
                </c:pt>
                <c:pt idx="518">
                  <c:v>2000.2083333333458</c:v>
                </c:pt>
                <c:pt idx="519">
                  <c:v>2000.2222222222354</c:v>
                </c:pt>
                <c:pt idx="520">
                  <c:v>2000.2361111111254</c:v>
                </c:pt>
                <c:pt idx="521">
                  <c:v>2000.2500000000132</c:v>
                </c:pt>
                <c:pt idx="522">
                  <c:v>2000.263888888901</c:v>
                </c:pt>
                <c:pt idx="523">
                  <c:v>2000.2777777777922</c:v>
                </c:pt>
                <c:pt idx="524">
                  <c:v>2000.2916666666811</c:v>
                </c:pt>
                <c:pt idx="525">
                  <c:v>2000.3055555555702</c:v>
                </c:pt>
                <c:pt idx="526">
                  <c:v>2000.3194444444578</c:v>
                </c:pt>
                <c:pt idx="527">
                  <c:v>2000.3333333333446</c:v>
                </c:pt>
                <c:pt idx="528">
                  <c:v>2000.3472222222356</c:v>
                </c:pt>
                <c:pt idx="529">
                  <c:v>2000.3611111111245</c:v>
                </c:pt>
                <c:pt idx="530">
                  <c:v>2000.3750000000134</c:v>
                </c:pt>
                <c:pt idx="531">
                  <c:v>2000.3888888889012</c:v>
                </c:pt>
                <c:pt idx="532">
                  <c:v>2000.4027777777926</c:v>
                </c:pt>
                <c:pt idx="533">
                  <c:v>2000.4166666666817</c:v>
                </c:pt>
                <c:pt idx="534">
                  <c:v>2000.4305555555704</c:v>
                </c:pt>
                <c:pt idx="535">
                  <c:v>2000.4444444444578</c:v>
                </c:pt>
                <c:pt idx="536">
                  <c:v>2000.4583333333458</c:v>
                </c:pt>
                <c:pt idx="537">
                  <c:v>2000.4722222222358</c:v>
                </c:pt>
                <c:pt idx="538">
                  <c:v>2000.4861111111259</c:v>
                </c:pt>
                <c:pt idx="539">
                  <c:v>2000.5000000000136</c:v>
                </c:pt>
                <c:pt idx="540">
                  <c:v>2000.5138888889026</c:v>
                </c:pt>
                <c:pt idx="541">
                  <c:v>2000.5277777777931</c:v>
                </c:pt>
                <c:pt idx="542">
                  <c:v>2000.5416666666811</c:v>
                </c:pt>
                <c:pt idx="543">
                  <c:v>2000.5555555555707</c:v>
                </c:pt>
                <c:pt idx="544">
                  <c:v>2000.5694444444578</c:v>
                </c:pt>
                <c:pt idx="545">
                  <c:v>2000.5833333333451</c:v>
                </c:pt>
                <c:pt idx="546">
                  <c:v>2000.5972222222358</c:v>
                </c:pt>
                <c:pt idx="547">
                  <c:v>2000.611111111125</c:v>
                </c:pt>
                <c:pt idx="548">
                  <c:v>2000.6250000000139</c:v>
                </c:pt>
                <c:pt idx="549">
                  <c:v>2000.6388888889028</c:v>
                </c:pt>
                <c:pt idx="550">
                  <c:v>2000.6527777777917</c:v>
                </c:pt>
                <c:pt idx="551">
                  <c:v>2000.6666666666811</c:v>
                </c:pt>
                <c:pt idx="552">
                  <c:v>2000.6805555555695</c:v>
                </c:pt>
                <c:pt idx="553">
                  <c:v>2000.6944444444562</c:v>
                </c:pt>
                <c:pt idx="554">
                  <c:v>2000.7083333333474</c:v>
                </c:pt>
                <c:pt idx="555">
                  <c:v>2000.7222222222358</c:v>
                </c:pt>
                <c:pt idx="556">
                  <c:v>2000.7361111111261</c:v>
                </c:pt>
                <c:pt idx="557">
                  <c:v>2000.7500000000141</c:v>
                </c:pt>
                <c:pt idx="558">
                  <c:v>2000.7638888889028</c:v>
                </c:pt>
                <c:pt idx="559">
                  <c:v>2000.7777777777935</c:v>
                </c:pt>
                <c:pt idx="560">
                  <c:v>2000.7916666666811</c:v>
                </c:pt>
                <c:pt idx="561">
                  <c:v>2000.8055555555711</c:v>
                </c:pt>
                <c:pt idx="562">
                  <c:v>2000.8194444444578</c:v>
                </c:pt>
                <c:pt idx="563">
                  <c:v>2000.8333333333458</c:v>
                </c:pt>
                <c:pt idx="564">
                  <c:v>2000.8472222222358</c:v>
                </c:pt>
                <c:pt idx="565">
                  <c:v>2000.8611111111254</c:v>
                </c:pt>
                <c:pt idx="566">
                  <c:v>2000.8750000000143</c:v>
                </c:pt>
                <c:pt idx="567">
                  <c:v>2000.8888888889028</c:v>
                </c:pt>
                <c:pt idx="568">
                  <c:v>2000.9027777777937</c:v>
                </c:pt>
                <c:pt idx="569">
                  <c:v>2000.9166666666824</c:v>
                </c:pt>
                <c:pt idx="570">
                  <c:v>2000.9305555555711</c:v>
                </c:pt>
                <c:pt idx="571">
                  <c:v>2000.9444444444578</c:v>
                </c:pt>
                <c:pt idx="572">
                  <c:v>2000.9583333333478</c:v>
                </c:pt>
                <c:pt idx="573">
                  <c:v>2000.9722222222358</c:v>
                </c:pt>
                <c:pt idx="574">
                  <c:v>2000.9861111111261</c:v>
                </c:pt>
                <c:pt idx="575">
                  <c:v>2001.000000000015</c:v>
                </c:pt>
                <c:pt idx="576">
                  <c:v>2001.0138888889028</c:v>
                </c:pt>
                <c:pt idx="577">
                  <c:v>2001.027777777794</c:v>
                </c:pt>
                <c:pt idx="578">
                  <c:v>2001.0416666666813</c:v>
                </c:pt>
                <c:pt idx="579">
                  <c:v>2001.0555555555711</c:v>
                </c:pt>
                <c:pt idx="580">
                  <c:v>2001.069444444458</c:v>
                </c:pt>
                <c:pt idx="581">
                  <c:v>2001.0833333333462</c:v>
                </c:pt>
                <c:pt idx="582">
                  <c:v>2001.097222222237</c:v>
                </c:pt>
                <c:pt idx="583">
                  <c:v>2001.1111111111259</c:v>
                </c:pt>
                <c:pt idx="584">
                  <c:v>2001.125000000015</c:v>
                </c:pt>
                <c:pt idx="585">
                  <c:v>2001.1388888889028</c:v>
                </c:pt>
                <c:pt idx="586">
                  <c:v>2001.1527777777931</c:v>
                </c:pt>
                <c:pt idx="587">
                  <c:v>2001.1666666666815</c:v>
                </c:pt>
                <c:pt idx="588">
                  <c:v>2001.1805555555704</c:v>
                </c:pt>
                <c:pt idx="589">
                  <c:v>2001.1944444444575</c:v>
                </c:pt>
                <c:pt idx="590">
                  <c:v>2001.2083333333478</c:v>
                </c:pt>
                <c:pt idx="591">
                  <c:v>2001.2222222222372</c:v>
                </c:pt>
                <c:pt idx="592">
                  <c:v>2001.2361111111261</c:v>
                </c:pt>
                <c:pt idx="593">
                  <c:v>2001.250000000015</c:v>
                </c:pt>
                <c:pt idx="594">
                  <c:v>2001.2638888889028</c:v>
                </c:pt>
                <c:pt idx="595">
                  <c:v>2001.2777777777944</c:v>
                </c:pt>
                <c:pt idx="596">
                  <c:v>2001.2916666666817</c:v>
                </c:pt>
                <c:pt idx="597">
                  <c:v>2001.3055555555711</c:v>
                </c:pt>
                <c:pt idx="598">
                  <c:v>2001.3194444444596</c:v>
                </c:pt>
                <c:pt idx="599">
                  <c:v>2001.3333333333467</c:v>
                </c:pt>
                <c:pt idx="600">
                  <c:v>2001.3472222222374</c:v>
                </c:pt>
                <c:pt idx="601">
                  <c:v>2001.3611111111259</c:v>
                </c:pt>
                <c:pt idx="602">
                  <c:v>2001.3750000000152</c:v>
                </c:pt>
                <c:pt idx="603">
                  <c:v>2001.388888888903</c:v>
                </c:pt>
                <c:pt idx="604">
                  <c:v>2001.4027777777944</c:v>
                </c:pt>
                <c:pt idx="605">
                  <c:v>2001.416666666684</c:v>
                </c:pt>
                <c:pt idx="606">
                  <c:v>2001.4305555555711</c:v>
                </c:pt>
                <c:pt idx="607">
                  <c:v>2001.4444444444598</c:v>
                </c:pt>
                <c:pt idx="608">
                  <c:v>2001.4583333333478</c:v>
                </c:pt>
                <c:pt idx="609">
                  <c:v>2001.4722222222376</c:v>
                </c:pt>
                <c:pt idx="610">
                  <c:v>2001.4861111111265</c:v>
                </c:pt>
                <c:pt idx="611">
                  <c:v>2001.5000000000155</c:v>
                </c:pt>
                <c:pt idx="612">
                  <c:v>2001.5138888889044</c:v>
                </c:pt>
                <c:pt idx="613">
                  <c:v>2001.5277777777949</c:v>
                </c:pt>
                <c:pt idx="614">
                  <c:v>2001.5416666666831</c:v>
                </c:pt>
                <c:pt idx="615">
                  <c:v>2001.5555555555711</c:v>
                </c:pt>
                <c:pt idx="616">
                  <c:v>2001.5694444444598</c:v>
                </c:pt>
                <c:pt idx="617">
                  <c:v>2001.5833333333471</c:v>
                </c:pt>
                <c:pt idx="618">
                  <c:v>2001.5972222222379</c:v>
                </c:pt>
                <c:pt idx="619">
                  <c:v>2001.6111111111268</c:v>
                </c:pt>
                <c:pt idx="620">
                  <c:v>2001.6250000000157</c:v>
                </c:pt>
                <c:pt idx="621">
                  <c:v>2001.6388888889046</c:v>
                </c:pt>
                <c:pt idx="622">
                  <c:v>2001.6527777777935</c:v>
                </c:pt>
                <c:pt idx="623">
                  <c:v>2001.6666666666831</c:v>
                </c:pt>
                <c:pt idx="624">
                  <c:v>2001.6805555555709</c:v>
                </c:pt>
                <c:pt idx="625">
                  <c:v>2001.6944444444587</c:v>
                </c:pt>
                <c:pt idx="626">
                  <c:v>2001.7083333333492</c:v>
                </c:pt>
                <c:pt idx="627">
                  <c:v>2001.7222222222379</c:v>
                </c:pt>
                <c:pt idx="628">
                  <c:v>2001.7361111111281</c:v>
                </c:pt>
                <c:pt idx="629">
                  <c:v>2001.7500000000159</c:v>
                </c:pt>
                <c:pt idx="630">
                  <c:v>2001.7638888889048</c:v>
                </c:pt>
                <c:pt idx="631">
                  <c:v>2001.7777777777956</c:v>
                </c:pt>
                <c:pt idx="632">
                  <c:v>2001.7916666666831</c:v>
                </c:pt>
                <c:pt idx="633">
                  <c:v>2001.8055555555727</c:v>
                </c:pt>
                <c:pt idx="634">
                  <c:v>2001.8194444444598</c:v>
                </c:pt>
                <c:pt idx="635">
                  <c:v>2001.8333333333476</c:v>
                </c:pt>
                <c:pt idx="636">
                  <c:v>2001.8472222222379</c:v>
                </c:pt>
                <c:pt idx="637">
                  <c:v>2001.8611111111272</c:v>
                </c:pt>
                <c:pt idx="638">
                  <c:v>2001.8750000000159</c:v>
                </c:pt>
                <c:pt idx="639">
                  <c:v>2001.8888888889048</c:v>
                </c:pt>
                <c:pt idx="640">
                  <c:v>2001.902777777796</c:v>
                </c:pt>
                <c:pt idx="641">
                  <c:v>2001.9166666666849</c:v>
                </c:pt>
                <c:pt idx="642">
                  <c:v>2001.9305555555729</c:v>
                </c:pt>
                <c:pt idx="643">
                  <c:v>2001.9444444444598</c:v>
                </c:pt>
                <c:pt idx="644">
                  <c:v>2001.9583333333496</c:v>
                </c:pt>
                <c:pt idx="645">
                  <c:v>2001.9722222222379</c:v>
                </c:pt>
                <c:pt idx="646">
                  <c:v>2001.9861111111281</c:v>
                </c:pt>
                <c:pt idx="647">
                  <c:v>2002.0000000000164</c:v>
                </c:pt>
                <c:pt idx="648">
                  <c:v>2002.0138888889048</c:v>
                </c:pt>
                <c:pt idx="649">
                  <c:v>2002.027777777796</c:v>
                </c:pt>
                <c:pt idx="650">
                  <c:v>2002.0416666666831</c:v>
                </c:pt>
                <c:pt idx="651">
                  <c:v>2002.0555555555732</c:v>
                </c:pt>
                <c:pt idx="652">
                  <c:v>2002.0694444444598</c:v>
                </c:pt>
                <c:pt idx="653">
                  <c:v>2002.0833333333485</c:v>
                </c:pt>
                <c:pt idx="654">
                  <c:v>2002.0972222222388</c:v>
                </c:pt>
                <c:pt idx="655">
                  <c:v>2002.1111111111277</c:v>
                </c:pt>
                <c:pt idx="656">
                  <c:v>2002.1250000000166</c:v>
                </c:pt>
                <c:pt idx="657">
                  <c:v>2002.1388888889048</c:v>
                </c:pt>
                <c:pt idx="658">
                  <c:v>2002.1527777777951</c:v>
                </c:pt>
                <c:pt idx="659">
                  <c:v>2002.1666666666833</c:v>
                </c:pt>
                <c:pt idx="660">
                  <c:v>2002.1805555555723</c:v>
                </c:pt>
                <c:pt idx="661">
                  <c:v>2002.1944444444594</c:v>
                </c:pt>
                <c:pt idx="662">
                  <c:v>2002.2083333333499</c:v>
                </c:pt>
                <c:pt idx="663">
                  <c:v>2002.222222222239</c:v>
                </c:pt>
                <c:pt idx="664">
                  <c:v>2002.2361111111281</c:v>
                </c:pt>
                <c:pt idx="665">
                  <c:v>2002.2500000000168</c:v>
                </c:pt>
                <c:pt idx="666">
                  <c:v>2002.2638888889048</c:v>
                </c:pt>
                <c:pt idx="667">
                  <c:v>2002.2777777777962</c:v>
                </c:pt>
                <c:pt idx="668">
                  <c:v>2002.2916666666847</c:v>
                </c:pt>
                <c:pt idx="669">
                  <c:v>2002.3055555555736</c:v>
                </c:pt>
                <c:pt idx="670">
                  <c:v>2002.3194444444603</c:v>
                </c:pt>
                <c:pt idx="671">
                  <c:v>2002.3333333333489</c:v>
                </c:pt>
                <c:pt idx="672">
                  <c:v>2002.3472222222392</c:v>
                </c:pt>
                <c:pt idx="673">
                  <c:v>2002.3611111111279</c:v>
                </c:pt>
                <c:pt idx="674">
                  <c:v>2002.3750000000171</c:v>
                </c:pt>
                <c:pt idx="675">
                  <c:v>2002.3888888889048</c:v>
                </c:pt>
                <c:pt idx="676">
                  <c:v>2002.4027777777965</c:v>
                </c:pt>
                <c:pt idx="677">
                  <c:v>2002.4166666666861</c:v>
                </c:pt>
                <c:pt idx="678">
                  <c:v>2002.4305555555738</c:v>
                </c:pt>
                <c:pt idx="679">
                  <c:v>2002.4444444444605</c:v>
                </c:pt>
                <c:pt idx="680">
                  <c:v>2002.4583333333499</c:v>
                </c:pt>
                <c:pt idx="681">
                  <c:v>2002.4722222222395</c:v>
                </c:pt>
                <c:pt idx="682">
                  <c:v>2002.4861111111295</c:v>
                </c:pt>
                <c:pt idx="683">
                  <c:v>2002.5000000000173</c:v>
                </c:pt>
                <c:pt idx="684">
                  <c:v>2002.5138888889051</c:v>
                </c:pt>
                <c:pt idx="685">
                  <c:v>2002.5277777777965</c:v>
                </c:pt>
                <c:pt idx="686">
                  <c:v>2002.5416666666852</c:v>
                </c:pt>
                <c:pt idx="687">
                  <c:v>2002.5555555555741</c:v>
                </c:pt>
                <c:pt idx="688">
                  <c:v>2002.5694444444607</c:v>
                </c:pt>
                <c:pt idx="689">
                  <c:v>2002.5833333333492</c:v>
                </c:pt>
                <c:pt idx="690">
                  <c:v>2002.5972222222397</c:v>
                </c:pt>
                <c:pt idx="691">
                  <c:v>2002.6111111111286</c:v>
                </c:pt>
                <c:pt idx="692">
                  <c:v>2002.6250000000175</c:v>
                </c:pt>
                <c:pt idx="693">
                  <c:v>2002.6388888889053</c:v>
                </c:pt>
                <c:pt idx="694">
                  <c:v>2002.6527777777953</c:v>
                </c:pt>
                <c:pt idx="695">
                  <c:v>2002.6666666666854</c:v>
                </c:pt>
                <c:pt idx="696">
                  <c:v>2002.6805555555732</c:v>
                </c:pt>
                <c:pt idx="697">
                  <c:v>2002.6944444444598</c:v>
                </c:pt>
                <c:pt idx="698">
                  <c:v>2002.7083333333508</c:v>
                </c:pt>
                <c:pt idx="699">
                  <c:v>2002.7222222222399</c:v>
                </c:pt>
                <c:pt idx="700">
                  <c:v>2002.73611111113</c:v>
                </c:pt>
                <c:pt idx="701">
                  <c:v>2002.7500000000177</c:v>
                </c:pt>
                <c:pt idx="702">
                  <c:v>2002.7638888889055</c:v>
                </c:pt>
                <c:pt idx="703">
                  <c:v>2002.7777777777969</c:v>
                </c:pt>
                <c:pt idx="704">
                  <c:v>2002.7916666666856</c:v>
                </c:pt>
                <c:pt idx="705">
                  <c:v>2002.8055555555745</c:v>
                </c:pt>
                <c:pt idx="706">
                  <c:v>2002.8194444444612</c:v>
                </c:pt>
                <c:pt idx="707">
                  <c:v>2002.8333333333494</c:v>
                </c:pt>
                <c:pt idx="708">
                  <c:v>2002.8472222222399</c:v>
                </c:pt>
                <c:pt idx="709">
                  <c:v>2002.861111111129</c:v>
                </c:pt>
                <c:pt idx="710">
                  <c:v>2002.875000000018</c:v>
                </c:pt>
                <c:pt idx="711">
                  <c:v>2002.8888888889057</c:v>
                </c:pt>
                <c:pt idx="712">
                  <c:v>2002.9027777777972</c:v>
                </c:pt>
                <c:pt idx="713">
                  <c:v>2002.9166666666865</c:v>
                </c:pt>
                <c:pt idx="714">
                  <c:v>2002.9305555555748</c:v>
                </c:pt>
                <c:pt idx="715">
                  <c:v>2002.9444444444614</c:v>
                </c:pt>
                <c:pt idx="716">
                  <c:v>2002.9583333333508</c:v>
                </c:pt>
                <c:pt idx="717">
                  <c:v>2002.9722222222404</c:v>
                </c:pt>
                <c:pt idx="718">
                  <c:v>2002.9861111111304</c:v>
                </c:pt>
                <c:pt idx="719">
                  <c:v>2003.0000000000182</c:v>
                </c:pt>
                <c:pt idx="720">
                  <c:v>2003.013888888906</c:v>
                </c:pt>
                <c:pt idx="721">
                  <c:v>2003.0277777777972</c:v>
                </c:pt>
                <c:pt idx="722">
                  <c:v>2003.0416666666861</c:v>
                </c:pt>
                <c:pt idx="723">
                  <c:v>2003.0555555555752</c:v>
                </c:pt>
                <c:pt idx="724">
                  <c:v>2003.0694444444628</c:v>
                </c:pt>
                <c:pt idx="725">
                  <c:v>2003.0833333333496</c:v>
                </c:pt>
                <c:pt idx="726">
                  <c:v>2003.0972222222406</c:v>
                </c:pt>
                <c:pt idx="727">
                  <c:v>2003.1111111111295</c:v>
                </c:pt>
                <c:pt idx="728">
                  <c:v>2003.1250000000184</c:v>
                </c:pt>
                <c:pt idx="729">
                  <c:v>2003.1388888889062</c:v>
                </c:pt>
                <c:pt idx="730">
                  <c:v>2003.1527777777962</c:v>
                </c:pt>
                <c:pt idx="731">
                  <c:v>2003.1666666666861</c:v>
                </c:pt>
                <c:pt idx="732">
                  <c:v>2003.1805555555741</c:v>
                </c:pt>
                <c:pt idx="733">
                  <c:v>2003.1944444444607</c:v>
                </c:pt>
                <c:pt idx="734">
                  <c:v>2003.2083333333508</c:v>
                </c:pt>
                <c:pt idx="735">
                  <c:v>2003.2222222222408</c:v>
                </c:pt>
                <c:pt idx="736">
                  <c:v>2003.2361111111309</c:v>
                </c:pt>
                <c:pt idx="737">
                  <c:v>2003.2500000000186</c:v>
                </c:pt>
                <c:pt idx="738">
                  <c:v>2003.2638888889076</c:v>
                </c:pt>
                <c:pt idx="739">
                  <c:v>2003.2777777777981</c:v>
                </c:pt>
                <c:pt idx="740">
                  <c:v>2003.2916666666861</c:v>
                </c:pt>
                <c:pt idx="741">
                  <c:v>2003.3055555555757</c:v>
                </c:pt>
                <c:pt idx="742">
                  <c:v>2003.3194444444628</c:v>
                </c:pt>
                <c:pt idx="743">
                  <c:v>2003.3333333333501</c:v>
                </c:pt>
                <c:pt idx="744">
                  <c:v>2003.3472222222408</c:v>
                </c:pt>
                <c:pt idx="745">
                  <c:v>2003.36111111113</c:v>
                </c:pt>
                <c:pt idx="746">
                  <c:v>2003.3750000000189</c:v>
                </c:pt>
                <c:pt idx="747">
                  <c:v>2003.3888888889078</c:v>
                </c:pt>
                <c:pt idx="748">
                  <c:v>2003.4027777777983</c:v>
                </c:pt>
                <c:pt idx="749">
                  <c:v>2003.4166666666872</c:v>
                </c:pt>
                <c:pt idx="750">
                  <c:v>2003.4305555555759</c:v>
                </c:pt>
                <c:pt idx="751">
                  <c:v>2003.4444444444628</c:v>
                </c:pt>
                <c:pt idx="752">
                  <c:v>2003.4583333333524</c:v>
                </c:pt>
                <c:pt idx="753">
                  <c:v>2003.4722222222408</c:v>
                </c:pt>
                <c:pt idx="754">
                  <c:v>2003.4861111111311</c:v>
                </c:pt>
                <c:pt idx="755">
                  <c:v>2003.5000000000191</c:v>
                </c:pt>
                <c:pt idx="756">
                  <c:v>2003.5138888889078</c:v>
                </c:pt>
                <c:pt idx="757">
                  <c:v>2003.5277777777985</c:v>
                </c:pt>
                <c:pt idx="758">
                  <c:v>2003.5416666666861</c:v>
                </c:pt>
                <c:pt idx="759">
                  <c:v>2003.5555555555761</c:v>
                </c:pt>
                <c:pt idx="760">
                  <c:v>2003.5694444444628</c:v>
                </c:pt>
                <c:pt idx="761">
                  <c:v>2003.5833333333508</c:v>
                </c:pt>
                <c:pt idx="762">
                  <c:v>2003.5972222222408</c:v>
                </c:pt>
                <c:pt idx="763">
                  <c:v>2003.6111111111304</c:v>
                </c:pt>
                <c:pt idx="764">
                  <c:v>2003.6250000000193</c:v>
                </c:pt>
                <c:pt idx="765">
                  <c:v>2003.6388888889078</c:v>
                </c:pt>
                <c:pt idx="766">
                  <c:v>2003.6527777777981</c:v>
                </c:pt>
                <c:pt idx="767">
                  <c:v>2003.6666666666861</c:v>
                </c:pt>
                <c:pt idx="768">
                  <c:v>2003.680555555575</c:v>
                </c:pt>
                <c:pt idx="769">
                  <c:v>2003.6944444444616</c:v>
                </c:pt>
                <c:pt idx="770">
                  <c:v>2003.7083333333528</c:v>
                </c:pt>
                <c:pt idx="771">
                  <c:v>2003.7222222222408</c:v>
                </c:pt>
                <c:pt idx="772">
                  <c:v>2003.7361111111311</c:v>
                </c:pt>
                <c:pt idx="773">
                  <c:v>2003.75000000002</c:v>
                </c:pt>
                <c:pt idx="774">
                  <c:v>2003.7638888889078</c:v>
                </c:pt>
                <c:pt idx="775">
                  <c:v>2003.777777777799</c:v>
                </c:pt>
                <c:pt idx="776">
                  <c:v>2003.7916666666863</c:v>
                </c:pt>
                <c:pt idx="777">
                  <c:v>2003.8055555555761</c:v>
                </c:pt>
                <c:pt idx="778">
                  <c:v>2003.819444444463</c:v>
                </c:pt>
                <c:pt idx="779">
                  <c:v>2003.8333333333512</c:v>
                </c:pt>
                <c:pt idx="780">
                  <c:v>2003.847222222242</c:v>
                </c:pt>
                <c:pt idx="781">
                  <c:v>2003.8611111111309</c:v>
                </c:pt>
                <c:pt idx="782">
                  <c:v>2003.87500000002</c:v>
                </c:pt>
                <c:pt idx="783">
                  <c:v>2003.8888888889078</c:v>
                </c:pt>
                <c:pt idx="784">
                  <c:v>2003.902777777799</c:v>
                </c:pt>
                <c:pt idx="785">
                  <c:v>2003.9166666666883</c:v>
                </c:pt>
                <c:pt idx="786">
                  <c:v>2003.9305555555761</c:v>
                </c:pt>
                <c:pt idx="787">
                  <c:v>2003.9444444444644</c:v>
                </c:pt>
                <c:pt idx="788">
                  <c:v>2003.9583333333528</c:v>
                </c:pt>
                <c:pt idx="789">
                  <c:v>2003.9722222222422</c:v>
                </c:pt>
                <c:pt idx="790">
                  <c:v>2003.9861111111311</c:v>
                </c:pt>
                <c:pt idx="791">
                  <c:v>2004.00000000002</c:v>
                </c:pt>
                <c:pt idx="792">
                  <c:v>2004.0138888889078</c:v>
                </c:pt>
                <c:pt idx="793">
                  <c:v>2004.0277777777994</c:v>
                </c:pt>
                <c:pt idx="794">
                  <c:v>2004.0416666666879</c:v>
                </c:pt>
                <c:pt idx="795">
                  <c:v>2004.0555555555761</c:v>
                </c:pt>
                <c:pt idx="796">
                  <c:v>2004.0694444444646</c:v>
                </c:pt>
                <c:pt idx="797">
                  <c:v>2004.0833333333517</c:v>
                </c:pt>
                <c:pt idx="798">
                  <c:v>2004.0972222222424</c:v>
                </c:pt>
                <c:pt idx="799">
                  <c:v>2004.1111111111309</c:v>
                </c:pt>
                <c:pt idx="800">
                  <c:v>2004.1250000000202</c:v>
                </c:pt>
                <c:pt idx="801">
                  <c:v>2004.1388888889092</c:v>
                </c:pt>
                <c:pt idx="802">
                  <c:v>2004.1527777777981</c:v>
                </c:pt>
                <c:pt idx="803">
                  <c:v>2004.1666666666881</c:v>
                </c:pt>
                <c:pt idx="804">
                  <c:v>2004.1805555555759</c:v>
                </c:pt>
                <c:pt idx="805">
                  <c:v>2004.1944444444632</c:v>
                </c:pt>
                <c:pt idx="806">
                  <c:v>2004.2083333333528</c:v>
                </c:pt>
                <c:pt idx="807">
                  <c:v>2004.2222222222426</c:v>
                </c:pt>
                <c:pt idx="808">
                  <c:v>2004.2361111111315</c:v>
                </c:pt>
                <c:pt idx="809">
                  <c:v>2004.2500000000205</c:v>
                </c:pt>
                <c:pt idx="810">
                  <c:v>2004.2638888889094</c:v>
                </c:pt>
                <c:pt idx="811">
                  <c:v>2004.2777777777999</c:v>
                </c:pt>
                <c:pt idx="812">
                  <c:v>2004.2916666666881</c:v>
                </c:pt>
                <c:pt idx="813">
                  <c:v>2004.3055555555761</c:v>
                </c:pt>
                <c:pt idx="814">
                  <c:v>2004.3194444444648</c:v>
                </c:pt>
                <c:pt idx="815">
                  <c:v>2004.3333333333521</c:v>
                </c:pt>
                <c:pt idx="816">
                  <c:v>2004.3472222222429</c:v>
                </c:pt>
                <c:pt idx="817">
                  <c:v>2004.3611111111318</c:v>
                </c:pt>
                <c:pt idx="818">
                  <c:v>2004.3750000000207</c:v>
                </c:pt>
                <c:pt idx="819">
                  <c:v>2004.3888888889096</c:v>
                </c:pt>
                <c:pt idx="820">
                  <c:v>2004.4027777778003</c:v>
                </c:pt>
                <c:pt idx="821">
                  <c:v>2004.4166666666895</c:v>
                </c:pt>
                <c:pt idx="822">
                  <c:v>2004.4305555555763</c:v>
                </c:pt>
                <c:pt idx="823">
                  <c:v>2004.4444444444648</c:v>
                </c:pt>
                <c:pt idx="824">
                  <c:v>2004.4583333333542</c:v>
                </c:pt>
                <c:pt idx="825">
                  <c:v>2004.4722222222429</c:v>
                </c:pt>
                <c:pt idx="826">
                  <c:v>2004.4861111111331</c:v>
                </c:pt>
                <c:pt idx="827">
                  <c:v>2004.5000000000209</c:v>
                </c:pt>
                <c:pt idx="828">
                  <c:v>2004.5138888889098</c:v>
                </c:pt>
                <c:pt idx="829">
                  <c:v>2004.5277777778003</c:v>
                </c:pt>
                <c:pt idx="830">
                  <c:v>2004.5416666666881</c:v>
                </c:pt>
                <c:pt idx="831">
                  <c:v>2004.5555555555777</c:v>
                </c:pt>
                <c:pt idx="832">
                  <c:v>2004.5694444444648</c:v>
                </c:pt>
                <c:pt idx="833">
                  <c:v>2004.5833333333526</c:v>
                </c:pt>
                <c:pt idx="834">
                  <c:v>2004.5972222222429</c:v>
                </c:pt>
                <c:pt idx="835">
                  <c:v>2004.6111111111322</c:v>
                </c:pt>
                <c:pt idx="836">
                  <c:v>2004.6250000000209</c:v>
                </c:pt>
                <c:pt idx="837">
                  <c:v>2004.6388888889098</c:v>
                </c:pt>
                <c:pt idx="838">
                  <c:v>2004.6527777778001</c:v>
                </c:pt>
                <c:pt idx="839">
                  <c:v>2004.6666666666881</c:v>
                </c:pt>
                <c:pt idx="840">
                  <c:v>2004.6805555555768</c:v>
                </c:pt>
                <c:pt idx="841">
                  <c:v>2004.6944444444641</c:v>
                </c:pt>
                <c:pt idx="842">
                  <c:v>2004.7083333333546</c:v>
                </c:pt>
                <c:pt idx="843">
                  <c:v>2004.7222222222429</c:v>
                </c:pt>
                <c:pt idx="844">
                  <c:v>2004.7361111111331</c:v>
                </c:pt>
                <c:pt idx="845">
                  <c:v>2004.7500000000214</c:v>
                </c:pt>
                <c:pt idx="846">
                  <c:v>2004.7638888889098</c:v>
                </c:pt>
                <c:pt idx="847">
                  <c:v>2004.7777777778001</c:v>
                </c:pt>
                <c:pt idx="848">
                  <c:v>2004.7916666666881</c:v>
                </c:pt>
                <c:pt idx="849">
                  <c:v>2004.8055555555782</c:v>
                </c:pt>
                <c:pt idx="850">
                  <c:v>2004.8194444444648</c:v>
                </c:pt>
                <c:pt idx="851">
                  <c:v>2004.8333333333535</c:v>
                </c:pt>
                <c:pt idx="852">
                  <c:v>2004.8472222222438</c:v>
                </c:pt>
                <c:pt idx="853">
                  <c:v>2004.8611111111327</c:v>
                </c:pt>
                <c:pt idx="854">
                  <c:v>2004.8750000000216</c:v>
                </c:pt>
                <c:pt idx="855">
                  <c:v>2004.8888888889098</c:v>
                </c:pt>
                <c:pt idx="856">
                  <c:v>2004.9027777778003</c:v>
                </c:pt>
                <c:pt idx="857">
                  <c:v>2004.9166666666904</c:v>
                </c:pt>
                <c:pt idx="858">
                  <c:v>2004.9305555555784</c:v>
                </c:pt>
                <c:pt idx="859">
                  <c:v>2004.944444444465</c:v>
                </c:pt>
                <c:pt idx="860">
                  <c:v>2004.9583333333549</c:v>
                </c:pt>
                <c:pt idx="861">
                  <c:v>2004.972222222244</c:v>
                </c:pt>
                <c:pt idx="862">
                  <c:v>2004.9861111111331</c:v>
                </c:pt>
                <c:pt idx="863">
                  <c:v>2005.0000000000218</c:v>
                </c:pt>
                <c:pt idx="864">
                  <c:v>2005.0138888889098</c:v>
                </c:pt>
                <c:pt idx="865">
                  <c:v>2005.0277777778001</c:v>
                </c:pt>
                <c:pt idx="866">
                  <c:v>2005.0416666666897</c:v>
                </c:pt>
                <c:pt idx="867">
                  <c:v>2005.0555555555786</c:v>
                </c:pt>
                <c:pt idx="868">
                  <c:v>2005.0694444444653</c:v>
                </c:pt>
                <c:pt idx="869">
                  <c:v>2005.0833333333539</c:v>
                </c:pt>
                <c:pt idx="870">
                  <c:v>2005.0972222222442</c:v>
                </c:pt>
                <c:pt idx="871">
                  <c:v>2005.1111111111329</c:v>
                </c:pt>
                <c:pt idx="872">
                  <c:v>2005.1250000000221</c:v>
                </c:pt>
                <c:pt idx="873">
                  <c:v>2005.1388888889098</c:v>
                </c:pt>
                <c:pt idx="874">
                  <c:v>2005.1527777778001</c:v>
                </c:pt>
                <c:pt idx="875">
                  <c:v>2005.1666666666899</c:v>
                </c:pt>
                <c:pt idx="876">
                  <c:v>2005.1805555555777</c:v>
                </c:pt>
                <c:pt idx="877">
                  <c:v>2005.1944444444646</c:v>
                </c:pt>
                <c:pt idx="878">
                  <c:v>2005.2083333333549</c:v>
                </c:pt>
                <c:pt idx="879">
                  <c:v>2005.2222222222445</c:v>
                </c:pt>
                <c:pt idx="880">
                  <c:v>2005.2361111111345</c:v>
                </c:pt>
                <c:pt idx="881">
                  <c:v>2005.2500000000223</c:v>
                </c:pt>
                <c:pt idx="882">
                  <c:v>2005.2638888889101</c:v>
                </c:pt>
                <c:pt idx="883">
                  <c:v>2005.2777777778001</c:v>
                </c:pt>
                <c:pt idx="884">
                  <c:v>2005.2916666666902</c:v>
                </c:pt>
                <c:pt idx="885">
                  <c:v>2005.3055555555791</c:v>
                </c:pt>
                <c:pt idx="886">
                  <c:v>2005.3194444444657</c:v>
                </c:pt>
                <c:pt idx="887">
                  <c:v>2005.3333333333542</c:v>
                </c:pt>
                <c:pt idx="888">
                  <c:v>2005.3472222222447</c:v>
                </c:pt>
                <c:pt idx="889">
                  <c:v>2005.3611111111336</c:v>
                </c:pt>
                <c:pt idx="890">
                  <c:v>2005.3750000000225</c:v>
                </c:pt>
                <c:pt idx="891">
                  <c:v>2005.3888888889103</c:v>
                </c:pt>
                <c:pt idx="892">
                  <c:v>2005.4027777778003</c:v>
                </c:pt>
                <c:pt idx="893">
                  <c:v>2005.4166666666913</c:v>
                </c:pt>
                <c:pt idx="894">
                  <c:v>2005.4305555555793</c:v>
                </c:pt>
                <c:pt idx="895">
                  <c:v>2005.4444444444659</c:v>
                </c:pt>
                <c:pt idx="896">
                  <c:v>2005.4583333333558</c:v>
                </c:pt>
                <c:pt idx="897">
                  <c:v>2005.4722222222449</c:v>
                </c:pt>
                <c:pt idx="898">
                  <c:v>2005.486111111135</c:v>
                </c:pt>
                <c:pt idx="899">
                  <c:v>2005.5000000000227</c:v>
                </c:pt>
                <c:pt idx="900">
                  <c:v>2005.5138888889105</c:v>
                </c:pt>
                <c:pt idx="901">
                  <c:v>2005.527777777801</c:v>
                </c:pt>
                <c:pt idx="902">
                  <c:v>2005.5416666666906</c:v>
                </c:pt>
                <c:pt idx="903">
                  <c:v>2005.5555555555795</c:v>
                </c:pt>
                <c:pt idx="904">
                  <c:v>2005.5694444444662</c:v>
                </c:pt>
                <c:pt idx="905">
                  <c:v>2005.5833333333544</c:v>
                </c:pt>
                <c:pt idx="906">
                  <c:v>2005.5972222222449</c:v>
                </c:pt>
                <c:pt idx="907">
                  <c:v>2005.6111111111341</c:v>
                </c:pt>
                <c:pt idx="908">
                  <c:v>2005.625000000023</c:v>
                </c:pt>
                <c:pt idx="909">
                  <c:v>2005.6388888889107</c:v>
                </c:pt>
                <c:pt idx="910">
                  <c:v>2005.6527777778008</c:v>
                </c:pt>
                <c:pt idx="911">
                  <c:v>2005.6666666666908</c:v>
                </c:pt>
                <c:pt idx="912">
                  <c:v>2005.6805555555786</c:v>
                </c:pt>
                <c:pt idx="913">
                  <c:v>2005.6944444444653</c:v>
                </c:pt>
                <c:pt idx="914">
                  <c:v>2005.7083333333558</c:v>
                </c:pt>
                <c:pt idx="915">
                  <c:v>2005.7222222222454</c:v>
                </c:pt>
                <c:pt idx="916">
                  <c:v>2005.7361111111354</c:v>
                </c:pt>
                <c:pt idx="917">
                  <c:v>2005.7500000000232</c:v>
                </c:pt>
                <c:pt idx="918">
                  <c:v>2005.763888888911</c:v>
                </c:pt>
                <c:pt idx="919">
                  <c:v>2005.777777777801</c:v>
                </c:pt>
                <c:pt idx="920">
                  <c:v>2005.7916666666911</c:v>
                </c:pt>
                <c:pt idx="921">
                  <c:v>2005.8055555555802</c:v>
                </c:pt>
                <c:pt idx="922">
                  <c:v>2005.8194444444678</c:v>
                </c:pt>
                <c:pt idx="923">
                  <c:v>2005.8333333333546</c:v>
                </c:pt>
                <c:pt idx="924">
                  <c:v>2005.8472222222456</c:v>
                </c:pt>
                <c:pt idx="925">
                  <c:v>2005.8611111111345</c:v>
                </c:pt>
                <c:pt idx="926">
                  <c:v>2005.8750000000234</c:v>
                </c:pt>
                <c:pt idx="927">
                  <c:v>2005.8888888889112</c:v>
                </c:pt>
                <c:pt idx="928">
                  <c:v>2005.9027777778012</c:v>
                </c:pt>
                <c:pt idx="929">
                  <c:v>2005.9166666666918</c:v>
                </c:pt>
                <c:pt idx="930">
                  <c:v>2005.9305555555804</c:v>
                </c:pt>
                <c:pt idx="931">
                  <c:v>2005.9444444444678</c:v>
                </c:pt>
                <c:pt idx="932">
                  <c:v>2005.9583333333558</c:v>
                </c:pt>
                <c:pt idx="933">
                  <c:v>2005.9722222222458</c:v>
                </c:pt>
                <c:pt idx="934">
                  <c:v>2005.9861111111359</c:v>
                </c:pt>
                <c:pt idx="935">
                  <c:v>2006.0000000000236</c:v>
                </c:pt>
                <c:pt idx="936">
                  <c:v>2006.0138888889126</c:v>
                </c:pt>
                <c:pt idx="937">
                  <c:v>2006.0277777778015</c:v>
                </c:pt>
                <c:pt idx="938">
                  <c:v>2006.0416666666911</c:v>
                </c:pt>
                <c:pt idx="939">
                  <c:v>2006.0555555555807</c:v>
                </c:pt>
                <c:pt idx="940">
                  <c:v>2006.0694444444678</c:v>
                </c:pt>
                <c:pt idx="941">
                  <c:v>2006.0833333333551</c:v>
                </c:pt>
                <c:pt idx="942">
                  <c:v>2006.0972222222458</c:v>
                </c:pt>
                <c:pt idx="943">
                  <c:v>2006.111111111135</c:v>
                </c:pt>
                <c:pt idx="944">
                  <c:v>2006.1250000000239</c:v>
                </c:pt>
                <c:pt idx="945">
                  <c:v>2006.1388888889128</c:v>
                </c:pt>
                <c:pt idx="946">
                  <c:v>2006.1527777778008</c:v>
                </c:pt>
                <c:pt idx="947">
                  <c:v>2006.1666666666911</c:v>
                </c:pt>
                <c:pt idx="948">
                  <c:v>2006.1805555555795</c:v>
                </c:pt>
                <c:pt idx="949">
                  <c:v>2006.1944444444662</c:v>
                </c:pt>
                <c:pt idx="950">
                  <c:v>2006.2083333333574</c:v>
                </c:pt>
                <c:pt idx="951">
                  <c:v>2006.2222222222458</c:v>
                </c:pt>
                <c:pt idx="952">
                  <c:v>2006.2361111111361</c:v>
                </c:pt>
                <c:pt idx="953">
                  <c:v>2006.2500000000241</c:v>
                </c:pt>
                <c:pt idx="954">
                  <c:v>2006.2638888889128</c:v>
                </c:pt>
                <c:pt idx="955">
                  <c:v>2006.2777777778019</c:v>
                </c:pt>
                <c:pt idx="956">
                  <c:v>2006.2916666666911</c:v>
                </c:pt>
                <c:pt idx="957">
                  <c:v>2006.3055555555811</c:v>
                </c:pt>
                <c:pt idx="958">
                  <c:v>2006.3194444444678</c:v>
                </c:pt>
                <c:pt idx="959">
                  <c:v>2006.3333333333558</c:v>
                </c:pt>
                <c:pt idx="960">
                  <c:v>2006.3472222222458</c:v>
                </c:pt>
                <c:pt idx="961">
                  <c:v>2006.3611111111354</c:v>
                </c:pt>
                <c:pt idx="962">
                  <c:v>2006.3750000000243</c:v>
                </c:pt>
                <c:pt idx="963">
                  <c:v>2006.3888888889128</c:v>
                </c:pt>
                <c:pt idx="964">
                  <c:v>2006.4027777778031</c:v>
                </c:pt>
                <c:pt idx="965">
                  <c:v>2006.4166666666927</c:v>
                </c:pt>
                <c:pt idx="966">
                  <c:v>2006.4305555555811</c:v>
                </c:pt>
                <c:pt idx="967">
                  <c:v>2006.4444444444678</c:v>
                </c:pt>
                <c:pt idx="968">
                  <c:v>2006.4583333333578</c:v>
                </c:pt>
                <c:pt idx="969">
                  <c:v>2006.4722222222458</c:v>
                </c:pt>
                <c:pt idx="970">
                  <c:v>2006.4861111111361</c:v>
                </c:pt>
                <c:pt idx="971">
                  <c:v>2006.500000000025</c:v>
                </c:pt>
                <c:pt idx="972">
                  <c:v>2006.5138888889128</c:v>
                </c:pt>
                <c:pt idx="973">
                  <c:v>2006.5277777778031</c:v>
                </c:pt>
                <c:pt idx="974">
                  <c:v>2006.5416666666913</c:v>
                </c:pt>
                <c:pt idx="975">
                  <c:v>2006.5555555555811</c:v>
                </c:pt>
                <c:pt idx="976">
                  <c:v>2006.569444444468</c:v>
                </c:pt>
                <c:pt idx="977">
                  <c:v>2006.5833333333562</c:v>
                </c:pt>
                <c:pt idx="978">
                  <c:v>2006.597222222247</c:v>
                </c:pt>
                <c:pt idx="979">
                  <c:v>2006.6111111111359</c:v>
                </c:pt>
                <c:pt idx="980">
                  <c:v>2006.625000000025</c:v>
                </c:pt>
                <c:pt idx="981">
                  <c:v>2006.6388888889128</c:v>
                </c:pt>
                <c:pt idx="982">
                  <c:v>2006.6527777778026</c:v>
                </c:pt>
                <c:pt idx="983">
                  <c:v>2006.6666666666915</c:v>
                </c:pt>
                <c:pt idx="984">
                  <c:v>2006.6805555555804</c:v>
                </c:pt>
                <c:pt idx="985">
                  <c:v>2006.6944444444675</c:v>
                </c:pt>
                <c:pt idx="986">
                  <c:v>2006.7083333333578</c:v>
                </c:pt>
                <c:pt idx="987">
                  <c:v>2006.7222222222472</c:v>
                </c:pt>
                <c:pt idx="988">
                  <c:v>2006.7361111111361</c:v>
                </c:pt>
                <c:pt idx="989">
                  <c:v>2006.750000000025</c:v>
                </c:pt>
                <c:pt idx="990">
                  <c:v>2006.7638888889128</c:v>
                </c:pt>
                <c:pt idx="991">
                  <c:v>2006.7777777778031</c:v>
                </c:pt>
                <c:pt idx="992">
                  <c:v>2006.7916666666929</c:v>
                </c:pt>
                <c:pt idx="993">
                  <c:v>2006.8055555555811</c:v>
                </c:pt>
                <c:pt idx="994">
                  <c:v>2006.8194444444696</c:v>
                </c:pt>
                <c:pt idx="995">
                  <c:v>2006.8333333333567</c:v>
                </c:pt>
                <c:pt idx="996">
                  <c:v>2006.8472222222474</c:v>
                </c:pt>
                <c:pt idx="997">
                  <c:v>2006.8611111111359</c:v>
                </c:pt>
                <c:pt idx="998">
                  <c:v>2006.8750000000252</c:v>
                </c:pt>
                <c:pt idx="999">
                  <c:v>2006.8888888889142</c:v>
                </c:pt>
                <c:pt idx="1000">
                  <c:v>2006.9027777778031</c:v>
                </c:pt>
                <c:pt idx="1001">
                  <c:v>2006.916666666694</c:v>
                </c:pt>
                <c:pt idx="1002">
                  <c:v>2006.9305555555811</c:v>
                </c:pt>
                <c:pt idx="1003">
                  <c:v>2006.9444444444698</c:v>
                </c:pt>
                <c:pt idx="1004">
                  <c:v>2006.9583333333578</c:v>
                </c:pt>
                <c:pt idx="1005">
                  <c:v>2006.9722222222476</c:v>
                </c:pt>
                <c:pt idx="1006">
                  <c:v>2006.9861111111377</c:v>
                </c:pt>
                <c:pt idx="1007">
                  <c:v>2007.0000000000255</c:v>
                </c:pt>
                <c:pt idx="1008">
                  <c:v>2007.0138888889144</c:v>
                </c:pt>
                <c:pt idx="1009">
                  <c:v>2007.0277777778033</c:v>
                </c:pt>
                <c:pt idx="1010">
                  <c:v>2007.0416666666931</c:v>
                </c:pt>
                <c:pt idx="1011">
                  <c:v>2007.0555555555811</c:v>
                </c:pt>
                <c:pt idx="1012">
                  <c:v>2007.0694444444698</c:v>
                </c:pt>
                <c:pt idx="1013">
                  <c:v>2007.0833333333574</c:v>
                </c:pt>
                <c:pt idx="1014">
                  <c:v>2007.0972222222479</c:v>
                </c:pt>
                <c:pt idx="1015">
                  <c:v>2007.1111111111368</c:v>
                </c:pt>
                <c:pt idx="1016">
                  <c:v>2007.1250000000257</c:v>
                </c:pt>
                <c:pt idx="1017">
                  <c:v>2007.1388888889146</c:v>
                </c:pt>
                <c:pt idx="1018">
                  <c:v>2007.1527777778028</c:v>
                </c:pt>
                <c:pt idx="1019">
                  <c:v>2007.1666666666931</c:v>
                </c:pt>
                <c:pt idx="1020">
                  <c:v>2007.1805555555809</c:v>
                </c:pt>
                <c:pt idx="1021">
                  <c:v>2007.1944444444687</c:v>
                </c:pt>
                <c:pt idx="1022">
                  <c:v>2007.2083333333592</c:v>
                </c:pt>
                <c:pt idx="1023">
                  <c:v>2007.2222222222479</c:v>
                </c:pt>
                <c:pt idx="1024">
                  <c:v>2007.2361111111381</c:v>
                </c:pt>
                <c:pt idx="1025">
                  <c:v>2007.2500000000259</c:v>
                </c:pt>
                <c:pt idx="1026">
                  <c:v>2007.2638888889148</c:v>
                </c:pt>
                <c:pt idx="1027">
                  <c:v>2007.2777777778037</c:v>
                </c:pt>
                <c:pt idx="1028">
                  <c:v>2007.2916666666931</c:v>
                </c:pt>
                <c:pt idx="1029">
                  <c:v>2007.3055555555827</c:v>
                </c:pt>
                <c:pt idx="1030">
                  <c:v>2007.3194444444698</c:v>
                </c:pt>
                <c:pt idx="1031">
                  <c:v>2007.3333333333578</c:v>
                </c:pt>
                <c:pt idx="1032">
                  <c:v>2007.3472222222479</c:v>
                </c:pt>
                <c:pt idx="1033">
                  <c:v>2007.3611111111372</c:v>
                </c:pt>
                <c:pt idx="1034">
                  <c:v>2007.3750000000259</c:v>
                </c:pt>
                <c:pt idx="1035">
                  <c:v>2007.3888888889148</c:v>
                </c:pt>
                <c:pt idx="1036">
                  <c:v>2007.4027777778051</c:v>
                </c:pt>
                <c:pt idx="1037">
                  <c:v>2007.4166666666949</c:v>
                </c:pt>
                <c:pt idx="1038">
                  <c:v>2007.4305555555829</c:v>
                </c:pt>
                <c:pt idx="1039">
                  <c:v>2007.4444444444698</c:v>
                </c:pt>
                <c:pt idx="1040">
                  <c:v>2007.4583333333596</c:v>
                </c:pt>
                <c:pt idx="1041">
                  <c:v>2007.4722222222479</c:v>
                </c:pt>
                <c:pt idx="1042">
                  <c:v>2007.4861111111381</c:v>
                </c:pt>
                <c:pt idx="1043">
                  <c:v>2007.5000000000264</c:v>
                </c:pt>
                <c:pt idx="1044">
                  <c:v>2007.5138888889148</c:v>
                </c:pt>
                <c:pt idx="1045">
                  <c:v>2007.5277777778051</c:v>
                </c:pt>
                <c:pt idx="1046">
                  <c:v>2007.5416666666931</c:v>
                </c:pt>
                <c:pt idx="1047">
                  <c:v>2007.5555555555832</c:v>
                </c:pt>
                <c:pt idx="1048">
                  <c:v>2007.5694444444698</c:v>
                </c:pt>
                <c:pt idx="1049">
                  <c:v>2007.5833333333587</c:v>
                </c:pt>
                <c:pt idx="1050">
                  <c:v>2007.5972222222488</c:v>
                </c:pt>
                <c:pt idx="1051">
                  <c:v>2007.6111111111377</c:v>
                </c:pt>
                <c:pt idx="1052">
                  <c:v>2007.6250000000266</c:v>
                </c:pt>
                <c:pt idx="1053">
                  <c:v>2007.6388888889148</c:v>
                </c:pt>
                <c:pt idx="1054">
                  <c:v>2007.6527777778044</c:v>
                </c:pt>
                <c:pt idx="1055">
                  <c:v>2007.6666666666933</c:v>
                </c:pt>
                <c:pt idx="1056">
                  <c:v>2007.6805555555823</c:v>
                </c:pt>
                <c:pt idx="1057">
                  <c:v>2007.6944444444694</c:v>
                </c:pt>
                <c:pt idx="1058">
                  <c:v>2007.7083333333599</c:v>
                </c:pt>
                <c:pt idx="1059">
                  <c:v>2007.722222222249</c:v>
                </c:pt>
                <c:pt idx="1060">
                  <c:v>2007.7361111111381</c:v>
                </c:pt>
                <c:pt idx="1061">
                  <c:v>2007.7500000000268</c:v>
                </c:pt>
                <c:pt idx="1062">
                  <c:v>2007.7638888889148</c:v>
                </c:pt>
                <c:pt idx="1063">
                  <c:v>2007.7777777778051</c:v>
                </c:pt>
                <c:pt idx="1064">
                  <c:v>2007.7916666666947</c:v>
                </c:pt>
                <c:pt idx="1065">
                  <c:v>2007.8055555555836</c:v>
                </c:pt>
                <c:pt idx="1066">
                  <c:v>2007.8194444444703</c:v>
                </c:pt>
                <c:pt idx="1067">
                  <c:v>2007.833333333359</c:v>
                </c:pt>
                <c:pt idx="1068">
                  <c:v>2007.8472222222492</c:v>
                </c:pt>
                <c:pt idx="1069">
                  <c:v>2007.8611111111379</c:v>
                </c:pt>
                <c:pt idx="1070">
                  <c:v>2007.8750000000271</c:v>
                </c:pt>
                <c:pt idx="1071">
                  <c:v>2007.8888888889148</c:v>
                </c:pt>
                <c:pt idx="1072">
                  <c:v>2007.9027777778051</c:v>
                </c:pt>
                <c:pt idx="1073">
                  <c:v>2007.9166666666961</c:v>
                </c:pt>
                <c:pt idx="1074">
                  <c:v>2007.9305555555839</c:v>
                </c:pt>
                <c:pt idx="1075">
                  <c:v>2007.9444444444705</c:v>
                </c:pt>
                <c:pt idx="1076">
                  <c:v>2007.9583333333599</c:v>
                </c:pt>
                <c:pt idx="1077">
                  <c:v>2007.9722222222495</c:v>
                </c:pt>
                <c:pt idx="1078">
                  <c:v>2007.9861111111395</c:v>
                </c:pt>
                <c:pt idx="1079">
                  <c:v>2008.0000000000273</c:v>
                </c:pt>
                <c:pt idx="1080">
                  <c:v>2008.0138888889151</c:v>
                </c:pt>
                <c:pt idx="1081">
                  <c:v>2008.0277777778051</c:v>
                </c:pt>
                <c:pt idx="1082">
                  <c:v>2008.0416666666952</c:v>
                </c:pt>
                <c:pt idx="1083">
                  <c:v>2008.0555555555841</c:v>
                </c:pt>
                <c:pt idx="1084">
                  <c:v>2008.0694444444707</c:v>
                </c:pt>
                <c:pt idx="1085">
                  <c:v>2008.0833333333592</c:v>
                </c:pt>
                <c:pt idx="1086">
                  <c:v>2008.0972222222497</c:v>
                </c:pt>
                <c:pt idx="1087">
                  <c:v>2008.1111111111386</c:v>
                </c:pt>
                <c:pt idx="1088">
                  <c:v>2008.1250000000275</c:v>
                </c:pt>
                <c:pt idx="1089">
                  <c:v>2008.1388888889153</c:v>
                </c:pt>
                <c:pt idx="1090">
                  <c:v>2008.1527777778049</c:v>
                </c:pt>
                <c:pt idx="1091">
                  <c:v>2008.1666666666954</c:v>
                </c:pt>
                <c:pt idx="1092">
                  <c:v>2008.1805555555832</c:v>
                </c:pt>
                <c:pt idx="1093">
                  <c:v>2008.1944444444698</c:v>
                </c:pt>
                <c:pt idx="1094">
                  <c:v>2008.2083333333608</c:v>
                </c:pt>
                <c:pt idx="1095">
                  <c:v>2008.2222222222499</c:v>
                </c:pt>
                <c:pt idx="1096">
                  <c:v>2008.23611111114</c:v>
                </c:pt>
                <c:pt idx="1097">
                  <c:v>2008.2500000000277</c:v>
                </c:pt>
                <c:pt idx="1098">
                  <c:v>2008.2638888889155</c:v>
                </c:pt>
                <c:pt idx="1099">
                  <c:v>2008.277777777806</c:v>
                </c:pt>
                <c:pt idx="1100">
                  <c:v>2008.2916666666956</c:v>
                </c:pt>
                <c:pt idx="1101">
                  <c:v>2008.3055555555845</c:v>
                </c:pt>
                <c:pt idx="1102">
                  <c:v>2008.3194444444712</c:v>
                </c:pt>
                <c:pt idx="1103">
                  <c:v>2008.3333333333594</c:v>
                </c:pt>
                <c:pt idx="1104">
                  <c:v>2008.3472222222499</c:v>
                </c:pt>
                <c:pt idx="1105">
                  <c:v>2008.3611111111391</c:v>
                </c:pt>
                <c:pt idx="1106">
                  <c:v>2008.375000000028</c:v>
                </c:pt>
                <c:pt idx="1107">
                  <c:v>2008.3888888889157</c:v>
                </c:pt>
                <c:pt idx="1108">
                  <c:v>2008.402777777806</c:v>
                </c:pt>
                <c:pt idx="1109">
                  <c:v>2008.4166666666965</c:v>
                </c:pt>
                <c:pt idx="1110">
                  <c:v>2008.4305555555848</c:v>
                </c:pt>
                <c:pt idx="1111">
                  <c:v>2008.4444444444714</c:v>
                </c:pt>
                <c:pt idx="1112">
                  <c:v>2008.4583333333608</c:v>
                </c:pt>
                <c:pt idx="1113">
                  <c:v>2008.4722222222504</c:v>
                </c:pt>
                <c:pt idx="1114">
                  <c:v>2008.4861111111404</c:v>
                </c:pt>
                <c:pt idx="1115">
                  <c:v>2008.5000000000282</c:v>
                </c:pt>
                <c:pt idx="1116">
                  <c:v>2008.513888888916</c:v>
                </c:pt>
                <c:pt idx="1117">
                  <c:v>2008.527777777806</c:v>
                </c:pt>
                <c:pt idx="1118">
                  <c:v>2008.5416666666961</c:v>
                </c:pt>
                <c:pt idx="1119">
                  <c:v>2008.5555555555852</c:v>
                </c:pt>
                <c:pt idx="1120">
                  <c:v>2008.5694444444728</c:v>
                </c:pt>
                <c:pt idx="1121">
                  <c:v>2008.5833333333596</c:v>
                </c:pt>
                <c:pt idx="1122">
                  <c:v>2008.5972222222506</c:v>
                </c:pt>
                <c:pt idx="1123">
                  <c:v>2008.6111111111395</c:v>
                </c:pt>
                <c:pt idx="1124">
                  <c:v>2008.6250000000284</c:v>
                </c:pt>
                <c:pt idx="1125">
                  <c:v>2008.6388888889162</c:v>
                </c:pt>
                <c:pt idx="1126">
                  <c:v>2008.6527777778058</c:v>
                </c:pt>
                <c:pt idx="1127">
                  <c:v>2008.6666666666961</c:v>
                </c:pt>
                <c:pt idx="1128">
                  <c:v>2008.6805555555841</c:v>
                </c:pt>
                <c:pt idx="1129">
                  <c:v>2008.6944444444707</c:v>
                </c:pt>
                <c:pt idx="1130">
                  <c:v>2008.7083333333608</c:v>
                </c:pt>
                <c:pt idx="1131">
                  <c:v>2008.7222222222508</c:v>
                </c:pt>
                <c:pt idx="1132">
                  <c:v>2008.7361111111409</c:v>
                </c:pt>
                <c:pt idx="1133">
                  <c:v>2008.7500000000286</c:v>
                </c:pt>
                <c:pt idx="1134">
                  <c:v>2008.7638888889176</c:v>
                </c:pt>
                <c:pt idx="1135">
                  <c:v>2008.7777777778065</c:v>
                </c:pt>
                <c:pt idx="1136">
                  <c:v>2008.7916666666961</c:v>
                </c:pt>
                <c:pt idx="1137">
                  <c:v>2008.8055555555857</c:v>
                </c:pt>
                <c:pt idx="1138">
                  <c:v>2008.8194444444728</c:v>
                </c:pt>
                <c:pt idx="1139">
                  <c:v>2008.8333333333601</c:v>
                </c:pt>
                <c:pt idx="1140">
                  <c:v>2008.8472222222508</c:v>
                </c:pt>
                <c:pt idx="1141">
                  <c:v>2008.86111111114</c:v>
                </c:pt>
                <c:pt idx="1142">
                  <c:v>2008.8750000000289</c:v>
                </c:pt>
                <c:pt idx="1143">
                  <c:v>2008.8888888889178</c:v>
                </c:pt>
                <c:pt idx="1144">
                  <c:v>2008.9027777778067</c:v>
                </c:pt>
                <c:pt idx="1145">
                  <c:v>2008.9166666666972</c:v>
                </c:pt>
                <c:pt idx="1146">
                  <c:v>2008.9305555555859</c:v>
                </c:pt>
                <c:pt idx="1147">
                  <c:v>2008.9444444444728</c:v>
                </c:pt>
                <c:pt idx="1148">
                  <c:v>2008.9583333333624</c:v>
                </c:pt>
                <c:pt idx="1149">
                  <c:v>2008.9722222222508</c:v>
                </c:pt>
                <c:pt idx="1150">
                  <c:v>2008.9861111111411</c:v>
                </c:pt>
                <c:pt idx="1151">
                  <c:v>2009.0000000000291</c:v>
                </c:pt>
                <c:pt idx="1152">
                  <c:v>2009.0138888889178</c:v>
                </c:pt>
                <c:pt idx="1153">
                  <c:v>2009.0277777778069</c:v>
                </c:pt>
                <c:pt idx="1154">
                  <c:v>2009.0416666666961</c:v>
                </c:pt>
                <c:pt idx="1155">
                  <c:v>2009.0555555555861</c:v>
                </c:pt>
                <c:pt idx="1156">
                  <c:v>2009.0694444444728</c:v>
                </c:pt>
                <c:pt idx="1157">
                  <c:v>2009.0833333333608</c:v>
                </c:pt>
                <c:pt idx="1158">
                  <c:v>2009.0972222222508</c:v>
                </c:pt>
                <c:pt idx="1159">
                  <c:v>2009.1111111111404</c:v>
                </c:pt>
                <c:pt idx="1160">
                  <c:v>2009.1250000000293</c:v>
                </c:pt>
                <c:pt idx="1161">
                  <c:v>2009.1388888889178</c:v>
                </c:pt>
                <c:pt idx="1162">
                  <c:v>2009.1527777778072</c:v>
                </c:pt>
                <c:pt idx="1163">
                  <c:v>2009.1666666666961</c:v>
                </c:pt>
                <c:pt idx="1164">
                  <c:v>2009.180555555585</c:v>
                </c:pt>
                <c:pt idx="1165">
                  <c:v>2009.1944444444716</c:v>
                </c:pt>
                <c:pt idx="1166">
                  <c:v>2009.2083333333628</c:v>
                </c:pt>
                <c:pt idx="1167">
                  <c:v>2009.2222222222508</c:v>
                </c:pt>
                <c:pt idx="1168">
                  <c:v>2009.2361111111411</c:v>
                </c:pt>
                <c:pt idx="1169">
                  <c:v>2009.25000000003</c:v>
                </c:pt>
                <c:pt idx="1170">
                  <c:v>2009.2638888889178</c:v>
                </c:pt>
                <c:pt idx="1171">
                  <c:v>2009.2777777778081</c:v>
                </c:pt>
                <c:pt idx="1172">
                  <c:v>2009.2916666666963</c:v>
                </c:pt>
                <c:pt idx="1173">
                  <c:v>2009.3055555555861</c:v>
                </c:pt>
                <c:pt idx="1174">
                  <c:v>2009.319444444473</c:v>
                </c:pt>
                <c:pt idx="1175">
                  <c:v>2009.3333333333612</c:v>
                </c:pt>
                <c:pt idx="1176">
                  <c:v>2009.347222222252</c:v>
                </c:pt>
                <c:pt idx="1177">
                  <c:v>2009.3611111111409</c:v>
                </c:pt>
                <c:pt idx="1178">
                  <c:v>2009.37500000003</c:v>
                </c:pt>
                <c:pt idx="1179">
                  <c:v>2009.3888888889178</c:v>
                </c:pt>
                <c:pt idx="1180">
                  <c:v>2009.4027777778081</c:v>
                </c:pt>
                <c:pt idx="1181">
                  <c:v>2009.4166666666983</c:v>
                </c:pt>
                <c:pt idx="1182">
                  <c:v>2009.4305555555861</c:v>
                </c:pt>
                <c:pt idx="1183">
                  <c:v>2009.4444444444744</c:v>
                </c:pt>
                <c:pt idx="1184">
                  <c:v>2009.4583333333628</c:v>
                </c:pt>
                <c:pt idx="1185">
                  <c:v>2009.4722222222522</c:v>
                </c:pt>
                <c:pt idx="1186">
                  <c:v>2009.4861111111411</c:v>
                </c:pt>
                <c:pt idx="1187">
                  <c:v>2009.50000000003</c:v>
                </c:pt>
                <c:pt idx="1188">
                  <c:v>2009.5138888889178</c:v>
                </c:pt>
                <c:pt idx="1189">
                  <c:v>2009.5277777778081</c:v>
                </c:pt>
                <c:pt idx="1190">
                  <c:v>2009.5416666666979</c:v>
                </c:pt>
                <c:pt idx="1191">
                  <c:v>2009.5555555555861</c:v>
                </c:pt>
                <c:pt idx="1192">
                  <c:v>2009.5694444444746</c:v>
                </c:pt>
                <c:pt idx="1193">
                  <c:v>2009.5833333333617</c:v>
                </c:pt>
                <c:pt idx="1194">
                  <c:v>2009.5972222222524</c:v>
                </c:pt>
                <c:pt idx="1195">
                  <c:v>2009.6111111111409</c:v>
                </c:pt>
                <c:pt idx="1196">
                  <c:v>2009.6250000000302</c:v>
                </c:pt>
                <c:pt idx="1197">
                  <c:v>2009.6388888889192</c:v>
                </c:pt>
                <c:pt idx="1198">
                  <c:v>2009.6527777778078</c:v>
                </c:pt>
                <c:pt idx="1199">
                  <c:v>2009.6666666666981</c:v>
                </c:pt>
                <c:pt idx="1200">
                  <c:v>2009.6805555555859</c:v>
                </c:pt>
                <c:pt idx="1201">
                  <c:v>2009.6944444444732</c:v>
                </c:pt>
                <c:pt idx="1202">
                  <c:v>2009.7083333333628</c:v>
                </c:pt>
                <c:pt idx="1203">
                  <c:v>2009.7222222222526</c:v>
                </c:pt>
                <c:pt idx="1204">
                  <c:v>2009.7361111111427</c:v>
                </c:pt>
                <c:pt idx="1205">
                  <c:v>2009.7500000000305</c:v>
                </c:pt>
                <c:pt idx="1206">
                  <c:v>2009.7638888889194</c:v>
                </c:pt>
                <c:pt idx="1207">
                  <c:v>2009.7777777778083</c:v>
                </c:pt>
                <c:pt idx="1208">
                  <c:v>2009.7916666666981</c:v>
                </c:pt>
                <c:pt idx="1209">
                  <c:v>2009.8055555555861</c:v>
                </c:pt>
                <c:pt idx="1210">
                  <c:v>2009.8194444444748</c:v>
                </c:pt>
                <c:pt idx="1211">
                  <c:v>2009.8333333333624</c:v>
                </c:pt>
                <c:pt idx="1212">
                  <c:v>2009.8472222222529</c:v>
                </c:pt>
                <c:pt idx="1213">
                  <c:v>2009.8611111111418</c:v>
                </c:pt>
                <c:pt idx="1214">
                  <c:v>2009.8750000000307</c:v>
                </c:pt>
                <c:pt idx="1215">
                  <c:v>2009.8888888889196</c:v>
                </c:pt>
                <c:pt idx="1216">
                  <c:v>2009.9027777778085</c:v>
                </c:pt>
                <c:pt idx="1217">
                  <c:v>2009.9166666666995</c:v>
                </c:pt>
                <c:pt idx="1218">
                  <c:v>2009.9305555555875</c:v>
                </c:pt>
                <c:pt idx="1219">
                  <c:v>2009.9444444444748</c:v>
                </c:pt>
                <c:pt idx="1220">
                  <c:v>2009.9583333333642</c:v>
                </c:pt>
                <c:pt idx="1221">
                  <c:v>2009.9722222222529</c:v>
                </c:pt>
                <c:pt idx="1222">
                  <c:v>2009.9861111111431</c:v>
                </c:pt>
                <c:pt idx="1223">
                  <c:v>2010.0000000000309</c:v>
                </c:pt>
                <c:pt idx="1224">
                  <c:v>2010.0138888889198</c:v>
                </c:pt>
                <c:pt idx="1225">
                  <c:v>2010.0277777778099</c:v>
                </c:pt>
                <c:pt idx="1226">
                  <c:v>2010.0416666666981</c:v>
                </c:pt>
                <c:pt idx="1227">
                  <c:v>2010.0555555555877</c:v>
                </c:pt>
                <c:pt idx="1228">
                  <c:v>2010.0694444444748</c:v>
                </c:pt>
                <c:pt idx="1229">
                  <c:v>2010.0833333333628</c:v>
                </c:pt>
                <c:pt idx="1230">
                  <c:v>2010.0972222222529</c:v>
                </c:pt>
                <c:pt idx="1231">
                  <c:v>2010.1111111111422</c:v>
                </c:pt>
                <c:pt idx="1232">
                  <c:v>2010.1250000000312</c:v>
                </c:pt>
                <c:pt idx="1233">
                  <c:v>2010.1388888889198</c:v>
                </c:pt>
                <c:pt idx="1234">
                  <c:v>2010.152777777809</c:v>
                </c:pt>
                <c:pt idx="1235">
                  <c:v>2010.1666666666981</c:v>
                </c:pt>
                <c:pt idx="1236">
                  <c:v>2010.1805555555868</c:v>
                </c:pt>
                <c:pt idx="1237">
                  <c:v>2010.1944444444741</c:v>
                </c:pt>
                <c:pt idx="1238">
                  <c:v>2010.2083333333646</c:v>
                </c:pt>
                <c:pt idx="1239">
                  <c:v>2010.2222222222529</c:v>
                </c:pt>
                <c:pt idx="1240">
                  <c:v>2010.2361111111431</c:v>
                </c:pt>
                <c:pt idx="1241">
                  <c:v>2010.2500000000314</c:v>
                </c:pt>
                <c:pt idx="1242">
                  <c:v>2010.2638888889198</c:v>
                </c:pt>
                <c:pt idx="1243">
                  <c:v>2010.2777777778101</c:v>
                </c:pt>
                <c:pt idx="1244">
                  <c:v>2010.2916666666981</c:v>
                </c:pt>
                <c:pt idx="1245">
                  <c:v>2010.3055555555882</c:v>
                </c:pt>
                <c:pt idx="1246">
                  <c:v>2010.3194444444748</c:v>
                </c:pt>
                <c:pt idx="1247">
                  <c:v>2010.3333333333637</c:v>
                </c:pt>
                <c:pt idx="1248">
                  <c:v>2010.3472222222538</c:v>
                </c:pt>
                <c:pt idx="1249">
                  <c:v>2010.3611111111427</c:v>
                </c:pt>
                <c:pt idx="1250">
                  <c:v>2010.3750000000316</c:v>
                </c:pt>
                <c:pt idx="1251">
                  <c:v>2010.3888888889198</c:v>
                </c:pt>
                <c:pt idx="1252">
                  <c:v>2010.4027777778101</c:v>
                </c:pt>
                <c:pt idx="1253">
                  <c:v>2010.4166666667004</c:v>
                </c:pt>
                <c:pt idx="1254">
                  <c:v>2010.4305555555884</c:v>
                </c:pt>
                <c:pt idx="1255">
                  <c:v>2010.444444444475</c:v>
                </c:pt>
                <c:pt idx="1256">
                  <c:v>2010.4583333333649</c:v>
                </c:pt>
                <c:pt idx="1257">
                  <c:v>2010.472222222254</c:v>
                </c:pt>
                <c:pt idx="1258">
                  <c:v>2010.4861111111431</c:v>
                </c:pt>
                <c:pt idx="1259">
                  <c:v>2010.5000000000318</c:v>
                </c:pt>
                <c:pt idx="1260">
                  <c:v>2010.5138888889198</c:v>
                </c:pt>
                <c:pt idx="1261">
                  <c:v>2010.5277777778101</c:v>
                </c:pt>
                <c:pt idx="1262">
                  <c:v>2010.5416666666997</c:v>
                </c:pt>
                <c:pt idx="1263">
                  <c:v>2010.5555555555886</c:v>
                </c:pt>
                <c:pt idx="1264">
                  <c:v>2010.5694444444753</c:v>
                </c:pt>
                <c:pt idx="1265">
                  <c:v>2010.583333333364</c:v>
                </c:pt>
                <c:pt idx="1266">
                  <c:v>2010.5972222222542</c:v>
                </c:pt>
                <c:pt idx="1267">
                  <c:v>2010.6111111111429</c:v>
                </c:pt>
                <c:pt idx="1268">
                  <c:v>2010.6250000000321</c:v>
                </c:pt>
                <c:pt idx="1269">
                  <c:v>2010.6388888889198</c:v>
                </c:pt>
                <c:pt idx="1270">
                  <c:v>2010.6527777778099</c:v>
                </c:pt>
                <c:pt idx="1271">
                  <c:v>2010.6666666666999</c:v>
                </c:pt>
                <c:pt idx="1272">
                  <c:v>2010.6805555555877</c:v>
                </c:pt>
                <c:pt idx="1273">
                  <c:v>2010.6944444444746</c:v>
                </c:pt>
                <c:pt idx="1274">
                  <c:v>2010.7083333333649</c:v>
                </c:pt>
                <c:pt idx="1275">
                  <c:v>2010.7222222222545</c:v>
                </c:pt>
                <c:pt idx="1276">
                  <c:v>2010.7361111111445</c:v>
                </c:pt>
                <c:pt idx="1277">
                  <c:v>2010.7500000000323</c:v>
                </c:pt>
                <c:pt idx="1278">
                  <c:v>2010.7638888889201</c:v>
                </c:pt>
                <c:pt idx="1279">
                  <c:v>2010.7777777778101</c:v>
                </c:pt>
                <c:pt idx="1280">
                  <c:v>2010.7916666667002</c:v>
                </c:pt>
                <c:pt idx="1281">
                  <c:v>2010.8055555555891</c:v>
                </c:pt>
                <c:pt idx="1282">
                  <c:v>2010.8194444444757</c:v>
                </c:pt>
                <c:pt idx="1283">
                  <c:v>2010.8333333333642</c:v>
                </c:pt>
                <c:pt idx="1284">
                  <c:v>2010.8472222222547</c:v>
                </c:pt>
                <c:pt idx="1285">
                  <c:v>2010.8611111111436</c:v>
                </c:pt>
                <c:pt idx="1286">
                  <c:v>2010.8750000000325</c:v>
                </c:pt>
                <c:pt idx="1287">
                  <c:v>2010.8888888889203</c:v>
                </c:pt>
                <c:pt idx="1288">
                  <c:v>2010.9027777778103</c:v>
                </c:pt>
                <c:pt idx="1289">
                  <c:v>2010.9166666667013</c:v>
                </c:pt>
                <c:pt idx="1290">
                  <c:v>2010.9305555555893</c:v>
                </c:pt>
                <c:pt idx="1291">
                  <c:v>2010.9444444444759</c:v>
                </c:pt>
                <c:pt idx="1292">
                  <c:v>2010.9583333333658</c:v>
                </c:pt>
                <c:pt idx="1293">
                  <c:v>2010.9722222222549</c:v>
                </c:pt>
                <c:pt idx="1294">
                  <c:v>2010.986111111145</c:v>
                </c:pt>
                <c:pt idx="1295">
                  <c:v>2011.0000000000327</c:v>
                </c:pt>
              </c:numCache>
            </c:numRef>
          </c:xVal>
          <c:yVal>
            <c:numRef>
              <c:f>data2_jg!$O$20:$O$1315</c:f>
              <c:numCache>
                <c:formatCode>General</c:formatCode>
                <c:ptCount val="1296"/>
                <c:pt idx="322" formatCode="0.00">
                  <c:v>-1.102531502015419E-2</c:v>
                </c:pt>
                <c:pt idx="323" formatCode="0.00">
                  <c:v>-8.1086134713564181E-3</c:v>
                </c:pt>
                <c:pt idx="324" formatCode="0.00">
                  <c:v>-5.1917213345898548E-3</c:v>
                </c:pt>
                <c:pt idx="325" formatCode="0.00">
                  <c:v>-2.2747071696087979E-3</c:v>
                </c:pt>
                <c:pt idx="326" formatCode="0.00">
                  <c:v>6.4236046096413787E-4</c:v>
                </c:pt>
                <c:pt idx="327" formatCode="0.00">
                  <c:v>3.5594129932498605E-3</c:v>
                </c:pt>
                <c:pt idx="328" formatCode="0.00">
                  <c:v>6.4763818637239255E-3</c:v>
                </c:pt>
                <c:pt idx="329" formatCode="0.00">
                  <c:v>9.3931985108286244E-3</c:v>
                </c:pt>
                <c:pt idx="330" formatCode="0.00">
                  <c:v>1.2309794376583713E-2</c:v>
                </c:pt>
                <c:pt idx="331" formatCode="0.00">
                  <c:v>1.5226100908198663E-2</c:v>
                </c:pt>
                <c:pt idx="332" formatCode="0.00">
                  <c:v>1.8142049559683369E-2</c:v>
                </c:pt>
                <c:pt idx="333" formatCode="0.00">
                  <c:v>2.1057571793459642E-2</c:v>
                </c:pt>
                <c:pt idx="334" formatCode="0.00">
                  <c:v>2.3972599081971829E-2</c:v>
                </c:pt>
                <c:pt idx="335" formatCode="0.00">
                  <c:v>2.6887062909297692E-2</c:v>
                </c:pt>
                <c:pt idx="336" formatCode="0.00">
                  <c:v>2.9800894772758893E-2</c:v>
                </c:pt>
                <c:pt idx="337" formatCode="0.00">
                  <c:v>3.2714026184530835E-2</c:v>
                </c:pt>
                <c:pt idx="338" formatCode="0.00">
                  <c:v>3.5626388673252782E-2</c:v>
                </c:pt>
                <c:pt idx="339" formatCode="0.00">
                  <c:v>3.8537913785636896E-2</c:v>
                </c:pt>
                <c:pt idx="340" formatCode="0.00">
                  <c:v>4.1448533088077499E-2</c:v>
                </c:pt>
                <c:pt idx="341" formatCode="0.00">
                  <c:v>4.4358178168259446E-2</c:v>
                </c:pt>
                <c:pt idx="342" formatCode="0.00">
                  <c:v>4.7266780636766044E-2</c:v>
                </c:pt>
                <c:pt idx="343" formatCode="0.00">
                  <c:v>5.0174272128686373E-2</c:v>
                </c:pt>
                <c:pt idx="344" formatCode="0.00">
                  <c:v>5.308058430522259E-2</c:v>
                </c:pt>
                <c:pt idx="345" formatCode="0.00">
                  <c:v>5.5985648855295701E-2</c:v>
                </c:pt>
                <c:pt idx="346" formatCode="0.00">
                  <c:v>5.8889397497151462E-2</c:v>
                </c:pt>
                <c:pt idx="347" formatCode="0.00">
                  <c:v>6.1791761979965533E-2</c:v>
                </c:pt>
                <c:pt idx="348" formatCode="0.00">
                  <c:v>6.4692674085447099E-2</c:v>
                </c:pt>
                <c:pt idx="349" formatCode="0.00">
                  <c:v>6.7592065629442422E-2</c:v>
                </c:pt>
                <c:pt idx="350" formatCode="0.00">
                  <c:v>7.0489868463537886E-2</c:v>
                </c:pt>
                <c:pt idx="351" formatCode="0.00">
                  <c:v>7.3386014476661807E-2</c:v>
                </c:pt>
                <c:pt idx="352" formatCode="0.00">
                  <c:v>7.628043559668439E-2</c:v>
                </c:pt>
                <c:pt idx="353" formatCode="0.00">
                  <c:v>7.91730637920188E-2</c:v>
                </c:pt>
                <c:pt idx="354" formatCode="0.00">
                  <c:v>8.2063831073219642E-2</c:v>
                </c:pt>
                <c:pt idx="355" formatCode="0.00">
                  <c:v>8.4952669494581481E-2</c:v>
                </c:pt>
                <c:pt idx="356" formatCode="0.00">
                  <c:v>8.783951115573492E-2</c:v>
                </c:pt>
                <c:pt idx="357" formatCode="0.00">
                  <c:v>9.0724288203243977E-2</c:v>
                </c:pt>
                <c:pt idx="358" formatCode="0.00">
                  <c:v>9.3606932832199355E-2</c:v>
                </c:pt>
                <c:pt idx="359" formatCode="0.00">
                  <c:v>9.6487377287813467E-2</c:v>
                </c:pt>
                <c:pt idx="360" formatCode="0.00">
                  <c:v>9.9365553867012471E-2</c:v>
                </c:pt>
                <c:pt idx="361" formatCode="0.00">
                  <c:v>0.10224139492002708</c:v>
                </c:pt>
                <c:pt idx="362" formatCode="0.00">
                  <c:v>0.10511483285198356</c:v>
                </c:pt>
                <c:pt idx="363" formatCode="0.00">
                  <c:v>0.10798580012449187</c:v>
                </c:pt>
                <c:pt idx="364" formatCode="0.00">
                  <c:v>0.11085422925723359</c:v>
                </c:pt>
                <c:pt idx="365" formatCode="0.00">
                  <c:v>0.11372005282954721</c:v>
                </c:pt>
                <c:pt idx="366" formatCode="0.00">
                  <c:v>0.11658320348201377</c:v>
                </c:pt>
                <c:pt idx="367" formatCode="0.00">
                  <c:v>0.11944361391803925</c:v>
                </c:pt>
                <c:pt idx="368" formatCode="0.00">
                  <c:v>0.12230121690543688</c:v>
                </c:pt>
                <c:pt idx="369" formatCode="0.00">
                  <c:v>0.12515594527800727</c:v>
                </c:pt>
                <c:pt idx="370" formatCode="0.00">
                  <c:v>0.12800773193711759</c:v>
                </c:pt>
                <c:pt idx="371" formatCode="0.00">
                  <c:v>0.13085650985327718</c:v>
                </c:pt>
                <c:pt idx="372" formatCode="0.00">
                  <c:v>0.13370221206771493</c:v>
                </c:pt>
                <c:pt idx="373" formatCode="0.00">
                  <c:v>0.13654477169395138</c:v>
                </c:pt>
                <c:pt idx="374" formatCode="0.00">
                  <c:v>0.13938412191937255</c:v>
                </c:pt>
                <c:pt idx="375" formatCode="0.00">
                  <c:v>0.14222019600679883</c:v>
                </c:pt>
                <c:pt idx="376" formatCode="0.00">
                  <c:v>0.14505292729605387</c:v>
                </c:pt>
                <c:pt idx="377" formatCode="0.00">
                  <c:v>0.14788224920553319</c:v>
                </c:pt>
                <c:pt idx="378" formatCode="0.00">
                  <c:v>0.15070809523376624</c:v>
                </c:pt>
                <c:pt idx="379" formatCode="0.00">
                  <c:v>0.15353039896098147</c:v>
                </c:pt>
                <c:pt idx="380" formatCode="0.00">
                  <c:v>0.15634909405066688</c:v>
                </c:pt>
                <c:pt idx="381" formatCode="0.00">
                  <c:v>0.15916411425112933</c:v>
                </c:pt>
                <c:pt idx="382" formatCode="0.00">
                  <c:v>0.16197539339705164</c:v>
                </c:pt>
                <c:pt idx="383" formatCode="0.00">
                  <c:v>0.16478286541104775</c:v>
                </c:pt>
                <c:pt idx="384" formatCode="0.00">
                  <c:v>0.1675864643052162</c:v>
                </c:pt>
                <c:pt idx="385" formatCode="0.00">
                  <c:v>0.17038612418269045</c:v>
                </c:pt>
                <c:pt idx="386" formatCode="0.00">
                  <c:v>0.17318177923918784</c:v>
                </c:pt>
                <c:pt idx="387" formatCode="0.00">
                  <c:v>0.17597336376455808</c:v>
                </c:pt>
                <c:pt idx="388" formatCode="0.00">
                  <c:v>0.17876081214432443</c:v>
                </c:pt>
                <c:pt idx="389" formatCode="0.00">
                  <c:v>0.18154405886122824</c:v>
                </c:pt>
                <c:pt idx="390" formatCode="0.00">
                  <c:v>0.18432303849676848</c:v>
                </c:pt>
                <c:pt idx="391" formatCode="0.00">
                  <c:v>0.18709768573273963</c:v>
                </c:pt>
                <c:pt idx="392" formatCode="0.00">
                  <c:v>0.18986793535276614</c:v>
                </c:pt>
                <c:pt idx="393" formatCode="0.00">
                  <c:v>0.19263372224383507</c:v>
                </c:pt>
                <c:pt idx="394" formatCode="0.00">
                  <c:v>0.19539498139782949</c:v>
                </c:pt>
                <c:pt idx="395" formatCode="0.00">
                  <c:v>0.19815164791305065</c:v>
                </c:pt>
                <c:pt idx="396" formatCode="0.00">
                  <c:v>0.20090365699575058</c:v>
                </c:pt>
                <c:pt idx="397" formatCode="0.00">
                  <c:v>0.20365094396164837</c:v>
                </c:pt>
                <c:pt idx="398" formatCode="0.00">
                  <c:v>0.20639344423745598</c:v>
                </c:pt>
                <c:pt idx="399" formatCode="0.00">
                  <c:v>0.20913109336239119</c:v>
                </c:pt>
                <c:pt idx="400" formatCode="0.00">
                  <c:v>0.21186382698969664</c:v>
                </c:pt>
                <c:pt idx="401" formatCode="0.00">
                  <c:v>0.21459158088815106</c:v>
                </c:pt>
                <c:pt idx="402" formatCode="0.00">
                  <c:v>0.2173142909435774</c:v>
                </c:pt>
                <c:pt idx="403" formatCode="0.00">
                  <c:v>0.22003189316035179</c:v>
                </c:pt>
                <c:pt idx="404" formatCode="0.00">
                  <c:v>0.22274432366290708</c:v>
                </c:pt>
                <c:pt idx="405" formatCode="0.00">
                  <c:v>0.22545151869723334</c:v>
                </c:pt>
                <c:pt idx="406" formatCode="0.00">
                  <c:v>0.2281534146323779</c:v>
                </c:pt>
                <c:pt idx="407" formatCode="0.00">
                  <c:v>0.23084994796193986</c:v>
                </c:pt>
                <c:pt idx="408" formatCode="0.00">
                  <c:v>0.23354105530556271</c:v>
                </c:pt>
                <c:pt idx="409" formatCode="0.00">
                  <c:v>0.23622667341042491</c:v>
                </c:pt>
                <c:pt idx="410" formatCode="0.00">
                  <c:v>0.23890673915272601</c:v>
                </c:pt>
                <c:pt idx="411" formatCode="0.00">
                  <c:v>0.24158118953916999</c:v>
                </c:pt>
                <c:pt idx="412" formatCode="0.00">
                  <c:v>0.24424996170844687</c:v>
                </c:pt>
                <c:pt idx="413" formatCode="0.00">
                  <c:v>0.24691299293270944</c:v>
                </c:pt>
                <c:pt idx="414" formatCode="0.00">
                  <c:v>0.24957022061904752</c:v>
                </c:pt>
                <c:pt idx="415" formatCode="0.00">
                  <c:v>0.25222158231096037</c:v>
                </c:pt>
                <c:pt idx="416" formatCode="0.00">
                  <c:v>0.25486701568982351</c:v>
                </c:pt>
                <c:pt idx="417" formatCode="0.00">
                  <c:v>0.25750645857635229</c:v>
                </c:pt>
                <c:pt idx="418" formatCode="0.00">
                  <c:v>0.2601398489320681</c:v>
                </c:pt>
                <c:pt idx="419" formatCode="0.00">
                  <c:v>0.26276712486075027</c:v>
                </c:pt>
                <c:pt idx="420" formatCode="0.00">
                  <c:v>0.26538822460989592</c:v>
                </c:pt>
                <c:pt idx="421" formatCode="0.00">
                  <c:v>0.26800308657216726</c:v>
                </c:pt>
                <c:pt idx="422" formatCode="0.00">
                  <c:v>0.27061164928684539</c:v>
                </c:pt>
                <c:pt idx="423" formatCode="0.00">
                  <c:v>0.27321385144126725</c:v>
                </c:pt>
                <c:pt idx="424" formatCode="0.00">
                  <c:v>0.27580963187227497</c:v>
                </c:pt>
                <c:pt idx="425" formatCode="0.00">
                  <c:v>0.27839892956764561</c:v>
                </c:pt>
                <c:pt idx="426" formatCode="0.00">
                  <c:v>0.28098168366753057</c:v>
                </c:pt>
                <c:pt idx="427" formatCode="0.00">
                  <c:v>0.28355783346588487</c:v>
                </c:pt>
                <c:pt idx="428" formatCode="0.00">
                  <c:v>0.28612731841189326</c:v>
                </c:pt>
                <c:pt idx="429" formatCode="0.00">
                  <c:v>0.28869007811139363</c:v>
                </c:pt>
                <c:pt idx="430" formatCode="0.00">
                  <c:v>0.29124605232829626</c:v>
                </c:pt>
                <c:pt idx="431" formatCode="0.00">
                  <c:v>0.29379518098600083</c:v>
                </c:pt>
                <c:pt idx="432" formatCode="0.00">
                  <c:v>0.29633740416880688</c:v>
                </c:pt>
                <c:pt idx="433" formatCode="0.00">
                  <c:v>0.29887266212332353</c:v>
                </c:pt>
                <c:pt idx="434" formatCode="0.00">
                  <c:v>0.30140089525987301</c:v>
                </c:pt>
                <c:pt idx="435" formatCode="0.00">
                  <c:v>0.30392204415389035</c:v>
                </c:pt>
                <c:pt idx="436" formatCode="0.00">
                  <c:v>0.30643604954732362</c:v>
                </c:pt>
                <c:pt idx="437" formatCode="0.00">
                  <c:v>0.30894285235002411</c:v>
                </c:pt>
                <c:pt idx="438" formatCode="0.00">
                  <c:v>0.31144239364113346</c:v>
                </c:pt>
                <c:pt idx="439" formatCode="0.00">
                  <c:v>0.3139346146704734</c:v>
                </c:pt>
                <c:pt idx="440" formatCode="0.00">
                  <c:v>0.31641945685992157</c:v>
                </c:pt>
                <c:pt idx="441" formatCode="0.00">
                  <c:v>0.3188968618047926</c:v>
                </c:pt>
                <c:pt idx="442" formatCode="0.00">
                  <c:v>0.32136677127520735</c:v>
                </c:pt>
                <c:pt idx="443" formatCode="0.00">
                  <c:v>0.32382912721746376</c:v>
                </c:pt>
                <c:pt idx="444" formatCode="0.00">
                  <c:v>0.32628387175540147</c:v>
                </c:pt>
                <c:pt idx="445" formatCode="0.00">
                  <c:v>0.32873094719176077</c:v>
                </c:pt>
                <c:pt idx="446" formatCode="0.00">
                  <c:v>0.33117029600954062</c:v>
                </c:pt>
                <c:pt idx="447" formatCode="0.00">
                  <c:v>0.33360186087334703</c:v>
                </c:pt>
                <c:pt idx="448" formatCode="0.00">
                  <c:v>0.33602558463074572</c:v>
                </c:pt>
                <c:pt idx="449" formatCode="0.00">
                  <c:v>0.33844141031360092</c:v>
                </c:pt>
                <c:pt idx="450" formatCode="0.00">
                  <c:v>0.34084928113941693</c:v>
                </c:pt>
                <c:pt idx="451" formatCode="0.00">
                  <c:v>0.34324914051267175</c:v>
                </c:pt>
                <c:pt idx="452" formatCode="0.00">
                  <c:v>0.34564093202614876</c:v>
                </c:pt>
                <c:pt idx="453" formatCode="0.00">
                  <c:v>0.34802459946226072</c:v>
                </c:pt>
                <c:pt idx="454" formatCode="0.00">
                  <c:v>0.35040008679437035</c:v>
                </c:pt>
                <c:pt idx="455" formatCode="0.00">
                  <c:v>0.35276733818811035</c:v>
                </c:pt>
                <c:pt idx="456" formatCode="0.00">
                  <c:v>0.35512629800269546</c:v>
                </c:pt>
                <c:pt idx="457" formatCode="0.00">
                  <c:v>0.35747691079222527</c:v>
                </c:pt>
                <c:pt idx="458" formatCode="0.00">
                  <c:v>0.35981912130699334</c:v>
                </c:pt>
                <c:pt idx="459" formatCode="0.00">
                  <c:v>0.36215287449478356</c:v>
                </c:pt>
                <c:pt idx="460" formatCode="0.00">
                  <c:v>0.36447811550216352</c:v>
                </c:pt>
                <c:pt idx="461" formatCode="0.00">
                  <c:v>0.36679478967577445</c:v>
                </c:pt>
                <c:pt idx="462" formatCode="0.00">
                  <c:v>0.36910284256361581</c:v>
                </c:pt>
                <c:pt idx="463" formatCode="0.00">
                  <c:v>0.37140221991632527</c:v>
                </c:pt>
                <c:pt idx="464" formatCode="0.00">
                  <c:v>0.37369286768845356</c:v>
                </c:pt>
                <c:pt idx="465" formatCode="0.00">
                  <c:v>0.37597473203973397</c:v>
                </c:pt>
                <c:pt idx="466" formatCode="0.00">
                  <c:v>0.37824775933634952</c:v>
                </c:pt>
                <c:pt idx="467" formatCode="0.00">
                  <c:v>0.38051189615219372</c:v>
                </c:pt>
                <c:pt idx="468" formatCode="0.00">
                  <c:v>0.38276708927012298</c:v>
                </c:pt>
                <c:pt idx="469" formatCode="0.00">
                  <c:v>0.38501328568321225</c:v>
                </c:pt>
                <c:pt idx="470" formatCode="0.00">
                  <c:v>0.38725043259599634</c:v>
                </c:pt>
                <c:pt idx="471" formatCode="0.00">
                  <c:v>0.38947847742571512</c:v>
                </c:pt>
                <c:pt idx="472" formatCode="0.00">
                  <c:v>0.39169736780354497</c:v>
                </c:pt>
                <c:pt idx="473" formatCode="0.00">
                  <c:v>0.393907051575834</c:v>
                </c:pt>
                <c:pt idx="474" formatCode="0.00">
                  <c:v>0.39610747680532526</c:v>
                </c:pt>
                <c:pt idx="475" formatCode="0.00">
                  <c:v>0.39829859177237792</c:v>
                </c:pt>
                <c:pt idx="476" formatCode="0.00">
                  <c:v>0.40048034497618301</c:v>
                </c:pt>
                <c:pt idx="477" formatCode="0.00">
                  <c:v>0.40265268513597541</c:v>
                </c:pt>
                <c:pt idx="478" formatCode="0.00">
                  <c:v>0.40481556119223577</c:v>
                </c:pt>
                <c:pt idx="479" formatCode="0.00">
                  <c:v>0.40696892230789378</c:v>
                </c:pt>
                <c:pt idx="480" formatCode="0.00">
                  <c:v>0.40911271786952152</c:v>
                </c:pt>
                <c:pt idx="481" formatCode="0.00">
                  <c:v>0.41124689748852411</c:v>
                </c:pt>
                <c:pt idx="482" formatCode="0.00">
                  <c:v>0.413371411002324</c:v>
                </c:pt>
                <c:pt idx="483" formatCode="0.00">
                  <c:v>0.4154862084755373</c:v>
                </c:pt>
                <c:pt idx="484" formatCode="0.00">
                  <c:v>0.41759124020115179</c:v>
                </c:pt>
                <c:pt idx="485" formatCode="0.00">
                  <c:v>0.4196864567016928</c:v>
                </c:pt>
                <c:pt idx="486" formatCode="0.00">
                  <c:v>0.42177180873038533</c:v>
                </c:pt>
                <c:pt idx="487" formatCode="0.00">
                  <c:v>0.42384724727231382</c:v>
                </c:pt>
                <c:pt idx="488" formatCode="0.00">
                  <c:v>0.42591272354557302</c:v>
                </c:pt>
                <c:pt idx="489" formatCode="0.00">
                  <c:v>0.42796818900241412</c:v>
                </c:pt>
                <c:pt idx="490" formatCode="0.00">
                  <c:v>0.43001359533038608</c:v>
                </c:pt>
                <c:pt idx="491" formatCode="0.00">
                  <c:v>0.432048894453473</c:v>
                </c:pt>
                <c:pt idx="492" formatCode="0.00">
                  <c:v>0.4340740385332213</c:v>
                </c:pt>
                <c:pt idx="493" formatCode="0.00">
                  <c:v>0.43608897996986729</c:v>
                </c:pt>
                <c:pt idx="494" formatCode="0.00">
                  <c:v>0.43809367140344951</c:v>
                </c:pt>
                <c:pt idx="495" formatCode="0.00">
                  <c:v>0.44008806571493247</c:v>
                </c:pt>
                <c:pt idx="496" formatCode="0.00">
                  <c:v>0.44207211602730406</c:v>
                </c:pt>
                <c:pt idx="497" formatCode="0.00">
                  <c:v>0.4440457757066838</c:v>
                </c:pt>
                <c:pt idx="498" formatCode="0.00">
                  <c:v>0.4460089983634154</c:v>
                </c:pt>
                <c:pt idx="499" formatCode="0.00">
                  <c:v>0.44796173785315818</c:v>
                </c:pt>
                <c:pt idx="500" formatCode="0.00">
                  <c:v>0.44990394827797286</c:v>
                </c:pt>
                <c:pt idx="501" formatCode="0.00">
                  <c:v>0.45183558398739881</c:v>
                </c:pt>
                <c:pt idx="502" formatCode="0.00">
                  <c:v>0.4537565995795273</c:v>
                </c:pt>
                <c:pt idx="503" formatCode="0.00">
                  <c:v>0.45566694990206991</c:v>
                </c:pt>
                <c:pt idx="504" formatCode="0.00">
                  <c:v>0.45756659005341682</c:v>
                </c:pt>
                <c:pt idx="505" formatCode="0.00">
                  <c:v>0.45945547538369697</c:v>
                </c:pt>
                <c:pt idx="506" formatCode="0.00">
                  <c:v>0.46133356149582211</c:v>
                </c:pt>
                <c:pt idx="507" formatCode="0.00">
                  <c:v>0.46320080424653454</c:v>
                </c:pt>
                <c:pt idx="508" formatCode="0.00">
                  <c:v>0.46505715974744333</c:v>
                </c:pt>
                <c:pt idx="509" formatCode="0.00">
                  <c:v>0.46690258436605414</c:v>
                </c:pt>
                <c:pt idx="510" formatCode="0.00">
                  <c:v>0.46873703472679673</c:v>
                </c:pt>
                <c:pt idx="511" formatCode="0.00">
                  <c:v>0.47056046771204718</c:v>
                </c:pt>
                <c:pt idx="512" formatCode="0.00">
                  <c:v>0.47237284046313177</c:v>
                </c:pt>
                <c:pt idx="513" formatCode="0.00">
                  <c:v>0.47417411038134682</c:v>
                </c:pt>
                <c:pt idx="514" formatCode="0.00">
                  <c:v>0.47596423512895153</c:v>
                </c:pt>
                <c:pt idx="515" formatCode="0.00">
                  <c:v>0.47774317263016419</c:v>
                </c:pt>
                <c:pt idx="516" formatCode="0.00">
                  <c:v>0.47951088107215561</c:v>
                </c:pt>
                <c:pt idx="517" formatCode="0.00">
                  <c:v>0.48126731890602453</c:v>
                </c:pt>
                <c:pt idx="518" formatCode="0.00">
                  <c:v>0.48301244484778288</c:v>
                </c:pt>
                <c:pt idx="519" formatCode="0.00">
                  <c:v>0.48474621787931882</c:v>
                </c:pt>
                <c:pt idx="520" formatCode="0.00">
                  <c:v>0.4864685972493647</c:v>
                </c:pt>
                <c:pt idx="521" formatCode="0.00">
                  <c:v>0.48817954247445211</c:v>
                </c:pt>
                <c:pt idx="522" formatCode="0.00">
                  <c:v>0.48987901333986877</c:v>
                </c:pt>
                <c:pt idx="523" formatCode="0.00">
                  <c:v>0.49156696990059612</c:v>
                </c:pt>
                <c:pt idx="524" formatCode="0.00">
                  <c:v>0.49324337248225458</c:v>
                </c:pt>
                <c:pt idx="525" formatCode="0.00">
                  <c:v>0.49490818168203465</c:v>
                </c:pt>
                <c:pt idx="526" formatCode="0.00">
                  <c:v>0.49656135836961912</c:v>
                </c:pt>
                <c:pt idx="527" formatCode="0.00">
                  <c:v>0.4982028636881084</c:v>
                </c:pt>
                <c:pt idx="528" formatCode="0.00">
                  <c:v>0.49983265905492996</c:v>
                </c:pt>
                <c:pt idx="529" formatCode="0.00">
                  <c:v>0.5014507061627459</c:v>
                </c:pt>
                <c:pt idx="530" formatCode="0.00">
                  <c:v>0.50305696698035685</c:v>
                </c:pt>
                <c:pt idx="531" formatCode="0.00">
                  <c:v>0.50465140375359141</c:v>
                </c:pt>
                <c:pt idx="532" formatCode="0.00">
                  <c:v>0.50623397900619049</c:v>
                </c:pt>
                <c:pt idx="533" formatCode="0.00">
                  <c:v>0.50780465554070164</c:v>
                </c:pt>
                <c:pt idx="534" formatCode="0.00">
                  <c:v>0.50936339643933559</c:v>
                </c:pt>
                <c:pt idx="535" formatCode="0.00">
                  <c:v>0.51091016506484999</c:v>
                </c:pt>
                <c:pt idx="536" formatCode="0.00">
                  <c:v>0.51244492506139949</c:v>
                </c:pt>
                <c:pt idx="537" formatCode="0.00">
                  <c:v>0.51396764035539488</c:v>
                </c:pt>
                <c:pt idx="538" formatCode="0.00">
                  <c:v>0.51547827515634959</c:v>
                </c:pt>
                <c:pt idx="539" formatCode="0.00">
                  <c:v>0.51697679395772289</c:v>
                </c:pt>
                <c:pt idx="540" formatCode="0.00">
                  <c:v>0.51846316153775274</c:v>
                </c:pt>
                <c:pt idx="541" formatCode="0.00">
                  <c:v>0.51993734296028549</c:v>
                </c:pt>
                <c:pt idx="542" formatCode="0.00">
                  <c:v>0.52139930357559316</c:v>
                </c:pt>
                <c:pt idx="543" formatCode="0.00">
                  <c:v>0.52284900902119014</c:v>
                </c:pt>
                <c:pt idx="544" formatCode="0.00">
                  <c:v>0.52428642522264135</c:v>
                </c:pt>
                <c:pt idx="545" formatCode="0.00">
                  <c:v>0.52571151839436803</c:v>
                </c:pt>
                <c:pt idx="546" formatCode="0.00">
                  <c:v>0.52712425504042881</c:v>
                </c:pt>
                <c:pt idx="547" formatCode="0.00">
                  <c:v>0.5285246019553187</c:v>
                </c:pt>
                <c:pt idx="548" formatCode="0.00">
                  <c:v>0.52991252622474716</c:v>
                </c:pt>
                <c:pt idx="549" formatCode="0.00">
                  <c:v>0.53128799522640657</c:v>
                </c:pt>
                <c:pt idx="550" formatCode="0.00">
                  <c:v>0.53265097663074623</c:v>
                </c:pt>
                <c:pt idx="551" formatCode="0.00">
                  <c:v>0.53400143840172565</c:v>
                </c:pt>
                <c:pt idx="552" formatCode="0.00">
                  <c:v>0.53533934879757228</c:v>
                </c:pt>
                <c:pt idx="553" formatCode="0.00">
                  <c:v>0.53666467637152726</c:v>
                </c:pt>
                <c:pt idx="554" formatCode="0.00">
                  <c:v>0.53797738997257949</c:v>
                </c:pt>
                <c:pt idx="555" formatCode="0.00">
                  <c:v>0.53927745874620558</c:v>
                </c:pt>
                <c:pt idx="556" formatCode="0.00">
                  <c:v>0.54056485213508865</c:v>
                </c:pt>
                <c:pt idx="557" formatCode="0.00">
                  <c:v>0.54183953987983924</c:v>
                </c:pt>
                <c:pt idx="558" formatCode="0.00">
                  <c:v>0.54310149201970725</c:v>
                </c:pt>
                <c:pt idx="559" formatCode="0.00">
                  <c:v>0.5443506788932827</c:v>
                </c:pt>
                <c:pt idx="560" formatCode="0.00">
                  <c:v>0.54558707113919869</c:v>
                </c:pt>
                <c:pt idx="561" formatCode="0.00">
                  <c:v>0.54681063969681565</c:v>
                </c:pt>
                <c:pt idx="562" formatCode="0.00">
                  <c:v>0.54802135580690758</c:v>
                </c:pt>
                <c:pt idx="563" formatCode="0.00">
                  <c:v>0.54921919101233796</c:v>
                </c:pt>
                <c:pt idx="564" formatCode="0.00">
                  <c:v>0.55040411715872861</c:v>
                </c:pt>
                <c:pt idx="565" formatCode="0.00">
                  <c:v>0.55157610639511734</c:v>
                </c:pt>
                <c:pt idx="566" formatCode="0.00">
                  <c:v>0.55273513117462014</c:v>
                </c:pt>
                <c:pt idx="567" formatCode="0.00">
                  <c:v>0.55388116425507261</c:v>
                </c:pt>
                <c:pt idx="568" formatCode="0.00">
                  <c:v>0.55501417869967262</c:v>
                </c:pt>
                <c:pt idx="569" formatCode="0.00">
                  <c:v>0.55613414787761206</c:v>
                </c:pt>
                <c:pt idx="570" formatCode="0.00">
                  <c:v>0.55724104546470765</c:v>
                </c:pt>
                <c:pt idx="571" formatCode="0.00">
                  <c:v>0.55833484544400913</c:v>
                </c:pt>
                <c:pt idx="572" formatCode="0.00">
                  <c:v>0.55941552210642342</c:v>
                </c:pt>
                <c:pt idx="573" formatCode="0.00">
                  <c:v>0.56048305005131049</c:v>
                </c:pt>
                <c:pt idx="574" formatCode="0.00">
                  <c:v>0.56153740418708276</c:v>
                </c:pt>
                <c:pt idx="575" formatCode="0.00">
                  <c:v>0.56257855973179527</c:v>
                </c:pt>
                <c:pt idx="576" formatCode="0.00">
                  <c:v>0.56360649221372838</c:v>
                </c:pt>
                <c:pt idx="577" formatCode="0.00">
                  <c:v>0.56462117747195995</c:v>
                </c:pt>
                <c:pt idx="578" formatCode="0.00">
                  <c:v>0.56562259165693951</c:v>
                </c:pt>
                <c:pt idx="579" formatCode="0.00">
                  <c:v>0.56661071123104234</c:v>
                </c:pt>
                <c:pt idx="580" formatCode="0.00">
                  <c:v>0.56758551296912585</c:v>
                </c:pt>
                <c:pt idx="581" formatCode="0.00">
                  <c:v>0.56854697395907561</c:v>
                </c:pt>
                <c:pt idx="582" formatCode="0.00">
                  <c:v>0.56949507160234225</c:v>
                </c:pt>
                <c:pt idx="583" formatCode="0.00">
                  <c:v>0.57042978361447516</c:v>
                </c:pt>
                <c:pt idx="584" formatCode="0.00">
                  <c:v>0.5713510880256415</c:v>
                </c:pt>
                <c:pt idx="585" formatCode="0.00">
                  <c:v>0.57225896318115133</c:v>
                </c:pt>
                <c:pt idx="586" formatCode="0.00">
                  <c:v>0.57315338774195512</c:v>
                </c:pt>
                <c:pt idx="587" formatCode="0.00">
                  <c:v>0.57403434068515702</c:v>
                </c:pt>
                <c:pt idx="588" formatCode="0.00">
                  <c:v>0.57490180130449875</c:v>
                </c:pt>
                <c:pt idx="589" formatCode="0.00">
                  <c:v>0.5757557492108506</c:v>
                </c:pt>
                <c:pt idx="590" formatCode="0.00">
                  <c:v>0.57659616433269456</c:v>
                </c:pt>
                <c:pt idx="591" formatCode="0.00">
                  <c:v>0.57742302691659142</c:v>
                </c:pt>
                <c:pt idx="592" formatCode="0.00">
                  <c:v>0.57823631752764248</c:v>
                </c:pt>
                <c:pt idx="593" formatCode="0.00">
                  <c:v>0.57903601704995467</c:v>
                </c:pt>
                <c:pt idx="594" formatCode="0.00">
                  <c:v>0.57982210668708278</c:v>
                </c:pt>
                <c:pt idx="595" formatCode="0.00">
                  <c:v>0.58059456796247122</c:v>
                </c:pt>
                <c:pt idx="596" formatCode="0.00">
                  <c:v>0.58135338271989656</c:v>
                </c:pt>
                <c:pt idx="597" formatCode="0.00">
                  <c:v>0.58209853312388415</c:v>
                </c:pt>
                <c:pt idx="598" formatCode="0.00">
                  <c:v>0.58283000166013021</c:v>
                </c:pt>
                <c:pt idx="599" formatCode="0.00">
                  <c:v>0.58354777113591816</c:v>
                </c:pt>
                <c:pt idx="600" formatCode="0.00">
                  <c:v>0.58425182468052062</c:v>
                </c:pt>
                <c:pt idx="601" formatCode="0.00">
                  <c:v>0.58494214574558856</c:v>
                </c:pt>
                <c:pt idx="602" formatCode="0.00">
                  <c:v>0.58561871810555322</c:v>
                </c:pt>
                <c:pt idx="603" formatCode="0.00">
                  <c:v>0.58628152585799487</c:v>
                </c:pt>
                <c:pt idx="604" formatCode="0.00">
                  <c:v>0.58693055342402944</c:v>
                </c:pt>
                <c:pt idx="605" formatCode="0.00">
                  <c:v>0.58756578554865868</c:v>
                </c:pt>
                <c:pt idx="606" formatCode="0.00">
                  <c:v>0.58818720730114649</c:v>
                </c:pt>
                <c:pt idx="607" formatCode="0.00">
                  <c:v>0.58879480407535445</c:v>
                </c:pt>
                <c:pt idx="608" formatCode="0.00">
                  <c:v>0.58938856159009456</c:v>
                </c:pt>
                <c:pt idx="609" formatCode="0.00">
                  <c:v>0.58996846588946306</c:v>
                </c:pt>
                <c:pt idx="610" formatCode="0.00">
                  <c:v>0.59053450334316659</c:v>
                </c:pt>
                <c:pt idx="611" formatCode="0.00">
                  <c:v>0.59108666064684157</c:v>
                </c:pt>
                <c:pt idx="612" formatCode="0.00">
                  <c:v>0.5916249248223715</c:v>
                </c:pt>
                <c:pt idx="613" formatCode="0.00">
                  <c:v>0.59214928321818883</c:v>
                </c:pt>
                <c:pt idx="614" formatCode="0.00">
                  <c:v>0.59265972350956975</c:v>
                </c:pt>
                <c:pt idx="615" formatCode="0.00">
                  <c:v>0.59315623369893189</c:v>
                </c:pt>
                <c:pt idx="616" formatCode="0.00">
                  <c:v>0.59363880211610842</c:v>
                </c:pt>
                <c:pt idx="617" formatCode="0.00">
                  <c:v>0.59410741741862461</c:v>
                </c:pt>
                <c:pt idx="618" formatCode="0.00">
                  <c:v>0.59456206859196525</c:v>
                </c:pt>
                <c:pt idx="619" formatCode="0.00">
                  <c:v>0.59500274494983862</c:v>
                </c:pt>
                <c:pt idx="620" formatCode="0.00">
                  <c:v>0.5954294361344159</c:v>
                </c:pt>
                <c:pt idx="621" formatCode="0.00">
                  <c:v>0.59584213211658166</c:v>
                </c:pt>
                <c:pt idx="622" formatCode="0.00">
                  <c:v>0.59624082319617244</c:v>
                </c:pt>
                <c:pt idx="623" formatCode="0.00">
                  <c:v>0.59662550000219905</c:v>
                </c:pt>
                <c:pt idx="624" formatCode="0.00">
                  <c:v>0.59699615349307145</c:v>
                </c:pt>
                <c:pt idx="625" formatCode="0.00">
                  <c:v>0.59735277495680483</c:v>
                </c:pt>
                <c:pt idx="626" formatCode="0.00">
                  <c:v>0.59769535601123491</c:v>
                </c:pt>
                <c:pt idx="627" formatCode="0.00">
                  <c:v>0.59802388860420197</c:v>
                </c:pt>
                <c:pt idx="628" formatCode="0.00">
                  <c:v>0.59833836501374971</c:v>
                </c:pt>
                <c:pt idx="629" formatCode="0.00">
                  <c:v>0.59863877784830599</c:v>
                </c:pt>
                <c:pt idx="630" formatCode="0.00">
                  <c:v>0.5989251200468495</c:v>
                </c:pt>
                <c:pt idx="631" formatCode="0.00">
                  <c:v>0.59919738487908458</c:v>
                </c:pt>
                <c:pt idx="632" formatCode="0.00">
                  <c:v>0.59945556594559268</c:v>
                </c:pt>
                <c:pt idx="633" formatCode="0.00">
                  <c:v>0.59969965717798923</c:v>
                </c:pt>
                <c:pt idx="634" formatCode="0.00">
                  <c:v>0.59992965283905664</c:v>
                </c:pt>
                <c:pt idx="635" formatCode="0.00">
                  <c:v>0.60014554752289107</c:v>
                </c:pt>
                <c:pt idx="636" formatCode="0.00">
                  <c:v>0.60034733615501945</c:v>
                </c:pt>
                <c:pt idx="637" formatCode="0.00">
                  <c:v>0.60053501399252462</c:v>
                </c:pt>
                <c:pt idx="638" formatCode="0.00">
                  <c:v>0.60070857662415555</c:v>
                </c:pt>
                <c:pt idx="639" formatCode="0.00">
                  <c:v>0.6008680199704266</c:v>
                </c:pt>
                <c:pt idx="640" formatCode="0.00">
                  <c:v>0.60101334028372266</c:v>
                </c:pt>
                <c:pt idx="641" formatCode="0.00">
                  <c:v>0.60114453414837965</c:v>
                </c:pt>
                <c:pt idx="642" formatCode="0.00">
                  <c:v>0.60126159848076344</c:v>
                </c:pt>
                <c:pt idx="643" formatCode="0.00">
                  <c:v>0.60136453052935168</c:v>
                </c:pt>
                <c:pt idx="644" formatCode="0.00">
                  <c:v>0.60145332787478922</c:v>
                </c:pt>
                <c:pt idx="645" formatCode="0.00">
                  <c:v>0.60152798842994859</c:v>
                </c:pt>
                <c:pt idx="646" formatCode="0.00">
                  <c:v>0.60158851043998063</c:v>
                </c:pt>
                <c:pt idx="647" formatCode="0.00">
                  <c:v>0.6016348924823518</c:v>
                </c:pt>
                <c:pt idx="648" formatCode="0.00">
                  <c:v>0.60166713346688028</c:v>
                </c:pt>
                <c:pt idx="649" formatCode="0.00">
                  <c:v>0.60168523263576279</c:v>
                </c:pt>
                <c:pt idx="650" formatCode="0.00">
                  <c:v>0.60168918956358786</c:v>
                </c:pt>
                <c:pt idx="651" formatCode="0.00">
                  <c:v>0.60167900415735132</c:v>
                </c:pt>
                <c:pt idx="652" formatCode="0.00">
                  <c:v>0.60165467665645589</c:v>
                </c:pt>
                <c:pt idx="653" formatCode="0.00">
                  <c:v>0.60161620763270163</c:v>
                </c:pt>
                <c:pt idx="654" formatCode="0.00">
                  <c:v>0.6015635979902817</c:v>
                </c:pt>
                <c:pt idx="655" formatCode="0.00">
                  <c:v>0.60149684896575351</c:v>
                </c:pt>
                <c:pt idx="656" formatCode="0.00">
                  <c:v>0.60141596212801163</c:v>
                </c:pt>
                <c:pt idx="657" formatCode="0.00">
                  <c:v>0.60132093937824993</c:v>
                </c:pt>
                <c:pt idx="658" formatCode="0.00">
                  <c:v>0.6012117829499205</c:v>
                </c:pt>
                <c:pt idx="659" formatCode="0.00">
                  <c:v>0.60108849540867926</c:v>
                </c:pt>
                <c:pt idx="660" formatCode="0.00">
                  <c:v>0.60095107965232164</c:v>
                </c:pt>
                <c:pt idx="661" formatCode="0.00">
                  <c:v>0.60079953891072213</c:v>
                </c:pt>
                <c:pt idx="662" formatCode="0.00">
                  <c:v>0.60063387674575164</c:v>
                </c:pt>
                <c:pt idx="663" formatCode="0.00">
                  <c:v>0.6004540970511979</c:v>
                </c:pt>
                <c:pt idx="664" formatCode="0.00">
                  <c:v>0.60026020405267122</c:v>
                </c:pt>
                <c:pt idx="665" formatCode="0.00">
                  <c:v>0.60005220230750889</c:v>
                </c:pt>
                <c:pt idx="666" formatCode="0.00">
                  <c:v>0.59983009670466159</c:v>
                </c:pt>
                <c:pt idx="667" formatCode="0.00">
                  <c:v>0.59959389246458783</c:v>
                </c:pt>
                <c:pt idx="668" formatCode="0.00">
                  <c:v>0.59934359513911917</c:v>
                </c:pt>
                <c:pt idx="669" formatCode="0.00">
                  <c:v>0.59907921061134362</c:v>
                </c:pt>
                <c:pt idx="670" formatCode="0.00">
                  <c:v>0.59880074509545367</c:v>
                </c:pt>
                <c:pt idx="671" formatCode="0.00">
                  <c:v>0.59850820513661218</c:v>
                </c:pt>
                <c:pt idx="672" formatCode="0.00">
                  <c:v>0.59820159761079161</c:v>
                </c:pt>
                <c:pt idx="673" formatCode="0.00">
                  <c:v>0.5978809297246096</c:v>
                </c:pt>
                <c:pt idx="674" formatCode="0.00">
                  <c:v>0.59754620901517108</c:v>
                </c:pt>
                <c:pt idx="675" formatCode="0.00">
                  <c:v>0.59719744334987879</c:v>
                </c:pt>
                <c:pt idx="676" formatCode="0.00">
                  <c:v>0.59683464092625282</c:v>
                </c:pt>
                <c:pt idx="677" formatCode="0.00">
                  <c:v>0.59645781027174516</c:v>
                </c:pt>
                <c:pt idx="678" formatCode="0.00">
                  <c:v>0.59606696024352557</c:v>
                </c:pt>
                <c:pt idx="679" formatCode="0.00">
                  <c:v>0.59566210002828357</c:v>
                </c:pt>
                <c:pt idx="680" formatCode="0.00">
                  <c:v>0.59524323914201049</c:v>
                </c:pt>
                <c:pt idx="681" formatCode="0.00">
                  <c:v>0.59481038742977288</c:v>
                </c:pt>
                <c:pt idx="682" formatCode="0.00">
                  <c:v>0.59436355506548322</c:v>
                </c:pt>
                <c:pt idx="683" formatCode="0.00">
                  <c:v>0.59390275255166258</c:v>
                </c:pt>
                <c:pt idx="684" formatCode="0.00">
                  <c:v>0.5934279907191895</c:v>
                </c:pt>
                <c:pt idx="685" formatCode="0.00">
                  <c:v>0.59293928072704882</c:v>
                </c:pt>
                <c:pt idx="686" formatCode="0.00">
                  <c:v>0.59243663406206815</c:v>
                </c:pt>
                <c:pt idx="687" formatCode="0.00">
                  <c:v>0.59192006253864904</c:v>
                </c:pt>
                <c:pt idx="688" formatCode="0.00">
                  <c:v>0.5913895782984856</c:v>
                </c:pt>
                <c:pt idx="689" formatCode="0.00">
                  <c:v>0.59084519381028333</c:v>
                </c:pt>
                <c:pt idx="690" formatCode="0.00">
                  <c:v>0.59028692186946419</c:v>
                </c:pt>
                <c:pt idx="691" formatCode="0.00">
                  <c:v>0.58971477559787</c:v>
                </c:pt>
                <c:pt idx="692" formatCode="0.00">
                  <c:v>0.58912876844344297</c:v>
                </c:pt>
                <c:pt idx="693" formatCode="0.00">
                  <c:v>0.58852891417992159</c:v>
                </c:pt>
                <c:pt idx="694" formatCode="0.00">
                  <c:v>0.58791522690651188</c:v>
                </c:pt>
                <c:pt idx="695" formatCode="0.00">
                  <c:v>0.58728772104755356</c:v>
                </c:pt>
                <c:pt idx="696" formatCode="0.00">
                  <c:v>0.58664641135218965</c:v>
                </c:pt>
                <c:pt idx="697" formatCode="0.00">
                  <c:v>0.58599131289400563</c:v>
                </c:pt>
                <c:pt idx="698" formatCode="0.00">
                  <c:v>0.58532244107068798</c:v>
                </c:pt>
                <c:pt idx="699" formatCode="0.00">
                  <c:v>0.58463981160366052</c:v>
                </c:pt>
                <c:pt idx="700" formatCode="0.00">
                  <c:v>0.58394344053770486</c:v>
                </c:pt>
                <c:pt idx="701" formatCode="0.00">
                  <c:v>0.58323334424059659</c:v>
                </c:pt>
                <c:pt idx="702" formatCode="0.00">
                  <c:v>0.58250953940271077</c:v>
                </c:pt>
                <c:pt idx="703" formatCode="0.00">
                  <c:v>0.58177204303663577</c:v>
                </c:pt>
                <c:pt idx="704" formatCode="0.00">
                  <c:v>0.58102087247677081</c:v>
                </c:pt>
                <c:pt idx="705" formatCode="0.00">
                  <c:v>0.58025604537891307</c:v>
                </c:pt>
                <c:pt idx="706" formatCode="0.00">
                  <c:v>0.57947757971985758</c:v>
                </c:pt>
                <c:pt idx="707" formatCode="0.00">
                  <c:v>0.57868549379695866</c:v>
                </c:pt>
                <c:pt idx="708" formatCode="0.00">
                  <c:v>0.57787980622770896</c:v>
                </c:pt>
                <c:pt idx="709" formatCode="0.00">
                  <c:v>0.5770605359492964</c:v>
                </c:pt>
                <c:pt idx="710" formatCode="0.00">
                  <c:v>0.57622770221816821</c:v>
                </c:pt>
                <c:pt idx="711" formatCode="0.00">
                  <c:v>0.5753813246095657</c:v>
                </c:pt>
                <c:pt idx="712" formatCode="0.00">
                  <c:v>0.57452142301707565</c:v>
                </c:pt>
                <c:pt idx="713" formatCode="0.00">
                  <c:v>0.57364801765215556</c:v>
                </c:pt>
                <c:pt idx="714" formatCode="0.00">
                  <c:v>0.57276112904365817</c:v>
                </c:pt>
                <c:pt idx="715" formatCode="0.00">
                  <c:v>0.57186077803735758</c:v>
                </c:pt>
                <c:pt idx="716" formatCode="0.00">
                  <c:v>0.57094698579544867</c:v>
                </c:pt>
                <c:pt idx="717" formatCode="0.00">
                  <c:v>0.57001977379605651</c:v>
                </c:pt>
                <c:pt idx="718" formatCode="0.00">
                  <c:v>0.5690791638327275</c:v>
                </c:pt>
                <c:pt idx="719" formatCode="0.00">
                  <c:v>0.56812517801392104</c:v>
                </c:pt>
                <c:pt idx="720" formatCode="0.00">
                  <c:v>0.5671578387624856</c:v>
                </c:pt>
                <c:pt idx="721" formatCode="0.00">
                  <c:v>0.56617716881513369</c:v>
                </c:pt>
                <c:pt idx="722" formatCode="0.00">
                  <c:v>0.56518319122191107</c:v>
                </c:pt>
                <c:pt idx="723" formatCode="0.00">
                  <c:v>0.56417592934564942</c:v>
                </c:pt>
                <c:pt idx="724" formatCode="0.00">
                  <c:v>0.56315540686141763</c:v>
                </c:pt>
                <c:pt idx="725" formatCode="0.00">
                  <c:v>0.56212164775596851</c:v>
                </c:pt>
                <c:pt idx="726" formatCode="0.00">
                  <c:v>0.56107467632717611</c:v>
                </c:pt>
                <c:pt idx="727" formatCode="0.00">
                  <c:v>0.56001451718345474</c:v>
                </c:pt>
                <c:pt idx="728" formatCode="0.00">
                  <c:v>0.55894119524319741</c:v>
                </c:pt>
                <c:pt idx="729" formatCode="0.00">
                  <c:v>0.55785473573417266</c:v>
                </c:pt>
                <c:pt idx="730" formatCode="0.00">
                  <c:v>0.55675516419294258</c:v>
                </c:pt>
                <c:pt idx="731" formatCode="0.00">
                  <c:v>0.55564250646426194</c:v>
                </c:pt>
                <c:pt idx="732" formatCode="0.00">
                  <c:v>0.55451678870046228</c:v>
                </c:pt>
                <c:pt idx="733" formatCode="0.00">
                  <c:v>0.55337803736085223</c:v>
                </c:pt>
                <c:pt idx="734" formatCode="0.00">
                  <c:v>0.55222627921107503</c:v>
                </c:pt>
                <c:pt idx="735" formatCode="0.00">
                  <c:v>0.55106154132250029</c:v>
                </c:pt>
                <c:pt idx="736" formatCode="0.00">
                  <c:v>0.54988385107157522</c:v>
                </c:pt>
                <c:pt idx="737" formatCode="0.00">
                  <c:v>0.54869323613918386</c:v>
                </c:pt>
                <c:pt idx="738" formatCode="0.00">
                  <c:v>0.54748972450999478</c:v>
                </c:pt>
                <c:pt idx="739" formatCode="0.00">
                  <c:v>0.54627334447181197</c:v>
                </c:pt>
                <c:pt idx="740" formatCode="0.00">
                  <c:v>0.54504412461489871</c:v>
                </c:pt>
                <c:pt idx="741" formatCode="0.00">
                  <c:v>0.54380209383130906</c:v>
                </c:pt>
                <c:pt idx="742" formatCode="0.00">
                  <c:v>0.54254728131421426</c:v>
                </c:pt>
                <c:pt idx="743" formatCode="0.00">
                  <c:v>0.54127971655720963</c:v>
                </c:pt>
                <c:pt idx="744" formatCode="0.00">
                  <c:v>0.53999942935362455</c:v>
                </c:pt>
                <c:pt idx="745" formatCode="0.00">
                  <c:v>0.5387064497958205</c:v>
                </c:pt>
                <c:pt idx="746" formatCode="0.00">
                  <c:v>0.53740080827448888</c:v>
                </c:pt>
                <c:pt idx="747" formatCode="0.00">
                  <c:v>0.53608253547792628</c:v>
                </c:pt>
                <c:pt idx="748" formatCode="0.00">
                  <c:v>0.53475166239132765</c:v>
                </c:pt>
                <c:pt idx="749" formatCode="0.00">
                  <c:v>0.53340822029604251</c:v>
                </c:pt>
                <c:pt idx="750" formatCode="0.00">
                  <c:v>0.53205224076885149</c:v>
                </c:pt>
                <c:pt idx="751" formatCode="0.00">
                  <c:v>0.5306837556812195</c:v>
                </c:pt>
                <c:pt idx="752" formatCode="0.00">
                  <c:v>0.52930279719854512</c:v>
                </c:pt>
                <c:pt idx="753" formatCode="0.00">
                  <c:v>0.52790939777940782</c:v>
                </c:pt>
                <c:pt idx="754" formatCode="0.00">
                  <c:v>0.52650359017480353</c:v>
                </c:pt>
                <c:pt idx="755" formatCode="0.00">
                  <c:v>0.52508540742737464</c:v>
                </c:pt>
                <c:pt idx="756" formatCode="0.00">
                  <c:v>0.52365488287063366</c:v>
                </c:pt>
                <c:pt idx="757" formatCode="0.00">
                  <c:v>0.52221205012817984</c:v>
                </c:pt>
                <c:pt idx="758" formatCode="0.00">
                  <c:v>0.5207569431129081</c:v>
                </c:pt>
                <c:pt idx="759" formatCode="0.00">
                  <c:v>0.51928959602621516</c:v>
                </c:pt>
                <c:pt idx="760" formatCode="0.00">
                  <c:v>0.51781004335718961</c:v>
                </c:pt>
                <c:pt idx="761" formatCode="0.00">
                  <c:v>0.51631831988180499</c:v>
                </c:pt>
                <c:pt idx="762" formatCode="0.00">
                  <c:v>0.51481446066210668</c:v>
                </c:pt>
                <c:pt idx="763" formatCode="0.00">
                  <c:v>0.51329850104537755</c:v>
                </c:pt>
                <c:pt idx="764" formatCode="0.00">
                  <c:v>0.51177047666331699</c:v>
                </c:pt>
                <c:pt idx="765" formatCode="0.00">
                  <c:v>0.51023042343119485</c:v>
                </c:pt>
                <c:pt idx="766" formatCode="0.00">
                  <c:v>0.50867837754701695</c:v>
                </c:pt>
                <c:pt idx="767" formatCode="0.00">
                  <c:v>0.50711437549066518</c:v>
                </c:pt>
                <c:pt idx="768" formatCode="0.00">
                  <c:v>0.50553845402304753</c:v>
                </c:pt>
                <c:pt idx="769" formatCode="0.00">
                  <c:v>0.50395065018522578</c:v>
                </c:pt>
                <c:pt idx="770" formatCode="0.00">
                  <c:v>0.50235100129755239</c:v>
                </c:pt>
                <c:pt idx="771" formatCode="0.00">
                  <c:v>0.50073954495879014</c:v>
                </c:pt>
                <c:pt idx="772" formatCode="0.00">
                  <c:v>0.49911631904522852</c:v>
                </c:pt>
                <c:pt idx="773" formatCode="0.00">
                  <c:v>0.49748136170979329</c:v>
                </c:pt>
                <c:pt idx="774" formatCode="0.00">
                  <c:v>0.49583471138115004</c:v>
                </c:pt>
                <c:pt idx="775" formatCode="0.00">
                  <c:v>0.4941764067628015</c:v>
                </c:pt>
                <c:pt idx="776" formatCode="0.00">
                  <c:v>0.49250648683217702</c:v>
                </c:pt>
                <c:pt idx="777" formatCode="0.00">
                  <c:v>0.4908249908397172</c:v>
                </c:pt>
                <c:pt idx="778" formatCode="0.00">
                  <c:v>0.48913195830794892</c:v>
                </c:pt>
                <c:pt idx="779" formatCode="0.00">
                  <c:v>0.48742742903056197</c:v>
                </c:pt>
                <c:pt idx="780" formatCode="0.00">
                  <c:v>0.48571144307146585</c:v>
                </c:pt>
                <c:pt idx="781" formatCode="0.00">
                  <c:v>0.48398404076385626</c:v>
                </c:pt>
                <c:pt idx="782" formatCode="0.00">
                  <c:v>0.48224526270925938</c:v>
                </c:pt>
                <c:pt idx="783" formatCode="0.00">
                  <c:v>0.4804951497765842</c:v>
                </c:pt>
                <c:pt idx="784" formatCode="0.00">
                  <c:v>0.47873374310115779</c:v>
                </c:pt>
                <c:pt idx="785" formatCode="0.00">
                  <c:v>0.47696108408376031</c:v>
                </c:pt>
                <c:pt idx="786" formatCode="0.00">
                  <c:v>0.47517721438965038</c:v>
                </c:pt>
                <c:pt idx="787" formatCode="0.00">
                  <c:v>0.47338217594758708</c:v>
                </c:pt>
                <c:pt idx="788" formatCode="0.00">
                  <c:v>0.47157601094884427</c:v>
                </c:pt>
                <c:pt idx="789" formatCode="0.00">
                  <c:v>0.46975876184621851</c:v>
                </c:pt>
                <c:pt idx="790" formatCode="0.00">
                  <c:v>0.46793047135303173</c:v>
                </c:pt>
                <c:pt idx="791" formatCode="0.00">
                  <c:v>0.46609118244212605</c:v>
                </c:pt>
                <c:pt idx="792" formatCode="0.00">
                  <c:v>0.46424093834485691</c:v>
                </c:pt>
                <c:pt idx="793" formatCode="0.00">
                  <c:v>0.46237978255007106</c:v>
                </c:pt>
                <c:pt idx="794" formatCode="0.00">
                  <c:v>0.46050775880309053</c:v>
                </c:pt>
                <c:pt idx="795" formatCode="0.00">
                  <c:v>0.45862491110468223</c:v>
                </c:pt>
                <c:pt idx="796" formatCode="0.00">
                  <c:v>0.45673128371002025</c:v>
                </c:pt>
                <c:pt idx="797" formatCode="0.00">
                  <c:v>0.45482692112765394</c:v>
                </c:pt>
                <c:pt idx="798" formatCode="0.00">
                  <c:v>0.45291186811845058</c:v>
                </c:pt>
                <c:pt idx="799" formatCode="0.00">
                  <c:v>0.45098616969455463</c:v>
                </c:pt>
                <c:pt idx="800" formatCode="0.00">
                  <c:v>0.44904987111832084</c:v>
                </c:pt>
                <c:pt idx="801" formatCode="0.00">
                  <c:v>0.44710301790125656</c:v>
                </c:pt>
                <c:pt idx="802" formatCode="0.00">
                  <c:v>0.44514565580294785</c:v>
                </c:pt>
                <c:pt idx="803" formatCode="0.00">
                  <c:v>0.44317783082998635</c:v>
                </c:pt>
                <c:pt idx="804" formatCode="0.00">
                  <c:v>0.44119958923488695</c:v>
                </c:pt>
                <c:pt idx="805" formatCode="0.00">
                  <c:v>0.43921097751500054</c:v>
                </c:pt>
                <c:pt idx="806" formatCode="0.00">
                  <c:v>0.4372120424114207</c:v>
                </c:pt>
                <c:pt idx="807" formatCode="0.00">
                  <c:v>0.43520283090788842</c:v>
                </c:pt>
                <c:pt idx="808" formatCode="0.00">
                  <c:v>0.43318339022968233</c:v>
                </c:pt>
                <c:pt idx="809" formatCode="0.00">
                  <c:v>0.43115376784251247</c:v>
                </c:pt>
                <c:pt idx="810" formatCode="0.00">
                  <c:v>0.42911401145140421</c:v>
                </c:pt>
                <c:pt idx="811" formatCode="0.00">
                  <c:v>0.42706416899957655</c:v>
                </c:pt>
                <c:pt idx="812" formatCode="0.00">
                  <c:v>0.42500428866731332</c:v>
                </c:pt>
                <c:pt idx="813" formatCode="0.00">
                  <c:v>0.42293441887083488</c:v>
                </c:pt>
                <c:pt idx="814" formatCode="0.00">
                  <c:v>0.42085460826115706</c:v>
                </c:pt>
                <c:pt idx="815" formatCode="0.00">
                  <c:v>0.41876490572294767</c:v>
                </c:pt>
                <c:pt idx="816" formatCode="0.00">
                  <c:v>0.41666536037337781</c:v>
                </c:pt>
                <c:pt idx="817" formatCode="0.00">
                  <c:v>0.41455602156097021</c:v>
                </c:pt>
                <c:pt idx="818" formatCode="0.00">
                  <c:v>0.41243693886443439</c:v>
                </c:pt>
                <c:pt idx="819" formatCode="0.00">
                  <c:v>0.41030816209150511</c:v>
                </c:pt>
                <c:pt idx="820" formatCode="0.00">
                  <c:v>0.40816974127777017</c:v>
                </c:pt>
                <c:pt idx="821" formatCode="0.00">
                  <c:v>0.4060217266854943</c:v>
                </c:pt>
                <c:pt idx="822" formatCode="0.00">
                  <c:v>0.40386416880243903</c:v>
                </c:pt>
                <c:pt idx="823" formatCode="0.00">
                  <c:v>0.4016971183406734</c:v>
                </c:pt>
                <c:pt idx="824" formatCode="0.00">
                  <c:v>0.39952062623538614</c:v>
                </c:pt>
                <c:pt idx="825" formatCode="0.00">
                  <c:v>0.39733474364368343</c:v>
                </c:pt>
                <c:pt idx="826" formatCode="0.00">
                  <c:v>0.39513952194338986</c:v>
                </c:pt>
                <c:pt idx="827" formatCode="0.00">
                  <c:v>0.39293501273184195</c:v>
                </c:pt>
                <c:pt idx="828" formatCode="0.00">
                  <c:v>0.39072126782467093</c:v>
                </c:pt>
                <c:pt idx="829" formatCode="0.00">
                  <c:v>0.38849833925458743</c:v>
                </c:pt>
                <c:pt idx="830" formatCode="0.00">
                  <c:v>0.38626627927016044</c:v>
                </c:pt>
                <c:pt idx="831" formatCode="0.00">
                  <c:v>0.3840251403345854</c:v>
                </c:pt>
                <c:pt idx="832" formatCode="0.00">
                  <c:v>0.38177497512445469</c:v>
                </c:pt>
                <c:pt idx="833" formatCode="0.00">
                  <c:v>0.37951583652851434</c:v>
                </c:pt>
                <c:pt idx="834" formatCode="0.00">
                  <c:v>0.37724777764642892</c:v>
                </c:pt>
                <c:pt idx="835" formatCode="0.00">
                  <c:v>0.37497085178752587</c:v>
                </c:pt>
                <c:pt idx="836" formatCode="0.00">
                  <c:v>0.37268511246954511</c:v>
                </c:pt>
                <c:pt idx="837" formatCode="0.00">
                  <c:v>0.37039061341738322</c:v>
                </c:pt>
                <c:pt idx="838" formatCode="0.00">
                  <c:v>0.36808740856182781</c:v>
                </c:pt>
                <c:pt idx="839" formatCode="0.00">
                  <c:v>0.36577555203829176</c:v>
                </c:pt>
                <c:pt idx="840" formatCode="0.00">
                  <c:v>0.36345509818553978</c:v>
                </c:pt>
                <c:pt idx="841" formatCode="0.00">
                  <c:v>0.36112610154441155</c:v>
                </c:pt>
                <c:pt idx="842" formatCode="0.00">
                  <c:v>0.35878861685653801</c:v>
                </c:pt>
                <c:pt idx="843" formatCode="0.00">
                  <c:v>0.35644269906306048</c:v>
                </c:pt>
                <c:pt idx="844" formatCode="0.00">
                  <c:v>0.35408840330333102</c:v>
                </c:pt>
                <c:pt idx="845" formatCode="0.00">
                  <c:v>0.35172578491362294</c:v>
                </c:pt>
                <c:pt idx="846" formatCode="0.00">
                  <c:v>0.34935489942582743</c:v>
                </c:pt>
                <c:pt idx="847" formatCode="0.00">
                  <c:v>0.34697580256614818</c:v>
                </c:pt>
                <c:pt idx="848" formatCode="0.00">
                  <c:v>0.34458855025379331</c:v>
                </c:pt>
                <c:pt idx="849" formatCode="0.00">
                  <c:v>0.34219319859965841</c:v>
                </c:pt>
                <c:pt idx="850" formatCode="0.00">
                  <c:v>0.33978980390501062</c:v>
                </c:pt>
                <c:pt idx="851" formatCode="0.00">
                  <c:v>0.33737842266016177</c:v>
                </c:pt>
                <c:pt idx="852" formatCode="0.00">
                  <c:v>0.33495911154314406</c:v>
                </c:pt>
                <c:pt idx="853" formatCode="0.00">
                  <c:v>0.33253192741837651</c:v>
                </c:pt>
                <c:pt idx="854" formatCode="0.00">
                  <c:v>0.33009692733532864</c:v>
                </c:pt>
                <c:pt idx="855" formatCode="0.00">
                  <c:v>0.32765416852717771</c:v>
                </c:pt>
                <c:pt idx="856" formatCode="0.00">
                  <c:v>0.32520370840946639</c:v>
                </c:pt>
                <c:pt idx="857" formatCode="0.00">
                  <c:v>0.32274560457875134</c:v>
                </c:pt>
                <c:pt idx="858" formatCode="0.00">
                  <c:v>0.32027991481125062</c:v>
                </c:pt>
                <c:pt idx="859" formatCode="0.00">
                  <c:v>0.31780669706148446</c:v>
                </c:pt>
                <c:pt idx="860" formatCode="0.00">
                  <c:v>0.31532600946091294</c:v>
                </c:pt>
                <c:pt idx="861" formatCode="0.00">
                  <c:v>0.31283791031657182</c:v>
                </c:pt>
                <c:pt idx="862" formatCode="0.00">
                  <c:v>0.31034245810970046</c:v>
                </c:pt>
                <c:pt idx="863" formatCode="0.00">
                  <c:v>0.30783971149436634</c:v>
                </c:pt>
                <c:pt idx="864" formatCode="0.00">
                  <c:v>0.30532972929608893</c:v>
                </c:pt>
                <c:pt idx="865" formatCode="0.00">
                  <c:v>0.30281257051045457</c:v>
                </c:pt>
                <c:pt idx="866" formatCode="0.00">
                  <c:v>0.30028829430173076</c:v>
                </c:pt>
                <c:pt idx="867" formatCode="0.00">
                  <c:v>0.29775696000147683</c:v>
                </c:pt>
                <c:pt idx="868" formatCode="0.00">
                  <c:v>0.29521862710714708</c:v>
                </c:pt>
                <c:pt idx="869" formatCode="0.00">
                  <c:v>0.29267335528069388</c:v>
                </c:pt>
                <c:pt idx="870" formatCode="0.00">
                  <c:v>0.29012120434716482</c:v>
                </c:pt>
                <c:pt idx="871" formatCode="0.00">
                  <c:v>0.2875622342932973</c:v>
                </c:pt>
                <c:pt idx="872" formatCode="0.00">
                  <c:v>0.28499650526610681</c:v>
                </c:pt>
                <c:pt idx="873" formatCode="0.00">
                  <c:v>0.28242407757147542</c:v>
                </c:pt>
                <c:pt idx="874" formatCode="0.00">
                  <c:v>0.27984501167273168</c:v>
                </c:pt>
                <c:pt idx="875" formatCode="0.00">
                  <c:v>0.2772593681892333</c:v>
                </c:pt>
                <c:pt idx="876" formatCode="0.00">
                  <c:v>0.27466720789493848</c:v>
                </c:pt>
                <c:pt idx="877" formatCode="0.00">
                  <c:v>0.27206859171697984</c:v>
                </c:pt>
                <c:pt idx="878" formatCode="0.00">
                  <c:v>0.26946358073423032</c:v>
                </c:pt>
                <c:pt idx="879" formatCode="0.00">
                  <c:v>0.26685223617587045</c:v>
                </c:pt>
                <c:pt idx="880" formatCode="0.00">
                  <c:v>0.2642346194199463</c:v>
                </c:pt>
                <c:pt idx="881" formatCode="0.00">
                  <c:v>0.26161079199192888</c:v>
                </c:pt>
                <c:pt idx="882" formatCode="0.00">
                  <c:v>0.25898081556326735</c:v>
                </c:pt>
                <c:pt idx="883" formatCode="0.00">
                  <c:v>0.256344751949938</c:v>
                </c:pt>
                <c:pt idx="884" formatCode="0.00">
                  <c:v>0.25370266311099421</c:v>
                </c:pt>
                <c:pt idx="885" formatCode="0.00">
                  <c:v>0.25105461114710731</c:v>
                </c:pt>
                <c:pt idx="886" formatCode="0.00">
                  <c:v>0.24840065829910951</c:v>
                </c:pt>
                <c:pt idx="887" formatCode="0.00">
                  <c:v>0.24574086694652875</c:v>
                </c:pt>
                <c:pt idx="888" formatCode="0.00">
                  <c:v>0.24307529960612351</c:v>
                </c:pt>
                <c:pt idx="889" formatCode="0.00">
                  <c:v>0.24040401893041366</c:v>
                </c:pt>
                <c:pt idx="890" formatCode="0.00">
                  <c:v>0.23772708770620746</c:v>
                </c:pt>
                <c:pt idx="891" formatCode="0.00">
                  <c:v>0.23504456885312541</c:v>
                </c:pt>
                <c:pt idx="892" formatCode="0.00">
                  <c:v>0.23235652542212201</c:v>
                </c:pt>
                <c:pt idx="893" formatCode="0.00">
                  <c:v>0.2296630205940037</c:v>
                </c:pt>
                <c:pt idx="894" formatCode="0.00">
                  <c:v>0.22696411767794394</c:v>
                </c:pt>
                <c:pt idx="895" formatCode="0.00">
                  <c:v>0.22425988010999451</c:v>
                </c:pt>
                <c:pt idx="896" formatCode="0.00">
                  <c:v>0.22155037145159434</c:v>
                </c:pt>
                <c:pt idx="897" formatCode="0.00">
                  <c:v>0.21883565538807742</c:v>
                </c:pt>
                <c:pt idx="898" formatCode="0.00">
                  <c:v>0.21611579572717393</c:v>
                </c:pt>
                <c:pt idx="899" formatCode="0.00">
                  <c:v>0.21339085639751051</c:v>
                </c:pt>
                <c:pt idx="900" formatCode="0.00">
                  <c:v>0.21066090144710978</c:v>
                </c:pt>
                <c:pt idx="901" formatCode="0.00">
                  <c:v>0.20792599504188194</c:v>
                </c:pt>
                <c:pt idx="902" formatCode="0.00">
                  <c:v>0.20518620146411873</c:v>
                </c:pt>
                <c:pt idx="903" formatCode="0.00">
                  <c:v>0.20244158511098201</c:v>
                </c:pt>
                <c:pt idx="904" formatCode="0.00">
                  <c:v>0.19969221049298971</c:v>
                </c:pt>
                <c:pt idx="905" formatCode="0.00">
                  <c:v>0.19693814223250053</c:v>
                </c:pt>
                <c:pt idx="906" formatCode="0.00">
                  <c:v>0.19417944506219326</c:v>
                </c:pt>
                <c:pt idx="907" formatCode="0.00">
                  <c:v>0.19141618382354691</c:v>
                </c:pt>
                <c:pt idx="908" formatCode="0.00">
                  <c:v>0.18864842346531643</c:v>
                </c:pt>
                <c:pt idx="909" formatCode="0.00">
                  <c:v>0.18587622904200504</c:v>
                </c:pt>
                <c:pt idx="910" formatCode="0.00">
                  <c:v>0.18309966571233699</c:v>
                </c:pt>
                <c:pt idx="911" formatCode="0.00">
                  <c:v>0.18031879873772397</c:v>
                </c:pt>
                <c:pt idx="912" formatCode="0.00">
                  <c:v>0.17753369348073242</c:v>
                </c:pt>
                <c:pt idx="913" formatCode="0.00">
                  <c:v>0.17474441540354749</c:v>
                </c:pt>
                <c:pt idx="914" formatCode="0.00">
                  <c:v>0.17195103006643386</c:v>
                </c:pt>
                <c:pt idx="915" formatCode="0.00">
                  <c:v>0.16915360312619371</c:v>
                </c:pt>
                <c:pt idx="916" formatCode="0.00">
                  <c:v>0.16635220033462603</c:v>
                </c:pt>
                <c:pt idx="917" formatCode="0.00">
                  <c:v>0.16354688753697949</c:v>
                </c:pt>
                <c:pt idx="918" formatCode="0.00">
                  <c:v>0.16073773067040403</c:v>
                </c:pt>
                <c:pt idx="919" formatCode="0.00">
                  <c:v>0.15792479576240323</c:v>
                </c:pt>
                <c:pt idx="920" formatCode="0.00">
                  <c:v>0.15510814892928021</c:v>
                </c:pt>
                <c:pt idx="921" formatCode="0.00">
                  <c:v>0.15228785637458564</c:v>
                </c:pt>
                <c:pt idx="922" formatCode="0.00">
                  <c:v>0.14946398438756051</c:v>
                </c:pt>
                <c:pt idx="923" formatCode="0.00">
                  <c:v>0.14663659934157663</c:v>
                </c:pt>
                <c:pt idx="924" formatCode="0.00">
                  <c:v>0.14380576769258019</c:v>
                </c:pt>
                <c:pt idx="925" formatCode="0.00">
                  <c:v>0.14097155597752634</c:v>
                </c:pt>
                <c:pt idx="926" formatCode="0.00">
                  <c:v>0.13813403081281736</c:v>
                </c:pt>
                <c:pt idx="927" formatCode="0.00">
                  <c:v>0.13529325889273536</c:v>
                </c:pt>
                <c:pt idx="928" formatCode="0.00">
                  <c:v>0.13244930698787583</c:v>
                </c:pt>
                <c:pt idx="929" formatCode="0.00">
                  <c:v>0.12960224194357767</c:v>
                </c:pt>
                <c:pt idx="930" formatCode="0.00">
                  <c:v>0.1267521306783532</c:v>
                </c:pt>
                <c:pt idx="931" formatCode="0.00">
                  <c:v>0.12389904018231269</c:v>
                </c:pt>
                <c:pt idx="932" formatCode="0.00">
                  <c:v>0.12104303751559239</c:v>
                </c:pt>
                <c:pt idx="933" formatCode="0.00">
                  <c:v>0.11818418980677721</c:v>
                </c:pt>
                <c:pt idx="934" formatCode="0.00">
                  <c:v>0.11532256425132302</c:v>
                </c:pt>
                <c:pt idx="935" formatCode="0.00">
                  <c:v>0.11245822810997676</c:v>
                </c:pt>
                <c:pt idx="936" formatCode="0.00">
                  <c:v>0.109591248707197</c:v>
                </c:pt>
                <c:pt idx="937" formatCode="0.00">
                  <c:v>0.10672169342956948</c:v>
                </c:pt>
                <c:pt idx="938" formatCode="0.00">
                  <c:v>0.10384962972422494</c:v>
                </c:pt>
                <c:pt idx="939" formatCode="0.00">
                  <c:v>0.10097512509725316</c:v>
                </c:pt>
                <c:pt idx="940" formatCode="0.00">
                  <c:v>9.8098247112116219E-2</c:v>
                </c:pt>
                <c:pt idx="941" formatCode="0.00">
                  <c:v>9.5219063388060077E-2</c:v>
                </c:pt>
                <c:pt idx="942" formatCode="0.00">
                  <c:v>9.233764159852606E-2</c:v>
                </c:pt>
                <c:pt idx="943" formatCode="0.00">
                  <c:v>8.9454049469560287E-2</c:v>
                </c:pt>
                <c:pt idx="944" formatCode="0.00">
                  <c:v>8.6568354778220544E-2</c:v>
                </c:pt>
                <c:pt idx="945" formatCode="0.00">
                  <c:v>8.3680625350984375E-2</c:v>
                </c:pt>
                <c:pt idx="946" formatCode="0.00">
                  <c:v>8.0790929062154668E-2</c:v>
                </c:pt>
                <c:pt idx="947" formatCode="0.00">
                  <c:v>7.7899333832264314E-2</c:v>
                </c:pt>
                <c:pt idx="948" formatCode="0.00">
                  <c:v>7.5005907626478963E-2</c:v>
                </c:pt>
                <c:pt idx="949" formatCode="0.00">
                  <c:v>7.2110718453001085E-2</c:v>
                </c:pt>
                <c:pt idx="950" formatCode="0.00">
                  <c:v>6.9213834361469842E-2</c:v>
                </c:pt>
                <c:pt idx="951" formatCode="0.00">
                  <c:v>6.6315323441363108E-2</c:v>
                </c:pt>
                <c:pt idx="952" formatCode="0.00">
                  <c:v>6.3415253820395839E-2</c:v>
                </c:pt>
                <c:pt idx="953" formatCode="0.00">
                  <c:v>6.0513693662919539E-2</c:v>
                </c:pt>
                <c:pt idx="954" formatCode="0.00">
                  <c:v>5.7610711168319832E-2</c:v>
                </c:pt>
                <c:pt idx="955" formatCode="0.00">
                  <c:v>5.4706374569413505E-2</c:v>
                </c:pt>
                <c:pt idx="956" formatCode="0.00">
                  <c:v>5.1800752130844535E-2</c:v>
                </c:pt>
                <c:pt idx="957" formatCode="0.00">
                  <c:v>4.8893912147480109E-2</c:v>
                </c:pt>
                <c:pt idx="958" formatCode="0.00">
                  <c:v>4.598592294280477E-2</c:v>
                </c:pt>
                <c:pt idx="959" formatCode="0.00">
                  <c:v>4.3076852867314892E-2</c:v>
                </c:pt>
                <c:pt idx="960" formatCode="0.00">
                  <c:v>4.0166770296912332E-2</c:v>
                </c:pt>
                <c:pt idx="961" formatCode="0.00">
                  <c:v>3.7255743631296412E-2</c:v>
                </c:pt>
                <c:pt idx="962" formatCode="0.00">
                  <c:v>3.4343841292357312E-2</c:v>
                </c:pt>
                <c:pt idx="963" formatCode="0.00">
                  <c:v>3.1431131722567257E-2</c:v>
                </c:pt>
                <c:pt idx="964" formatCode="0.00">
                  <c:v>2.8517683383371798E-2</c:v>
                </c:pt>
                <c:pt idx="965" formatCode="0.00">
                  <c:v>2.5603564753581172E-2</c:v>
                </c:pt>
                <c:pt idx="966" formatCode="0.00">
                  <c:v>2.2688844327759871E-2</c:v>
                </c:pt>
                <c:pt idx="967" formatCode="0.00">
                  <c:v>1.9773590614617559E-2</c:v>
                </c:pt>
                <c:pt idx="968" formatCode="0.00">
                  <c:v>1.6857872135398643E-2</c:v>
                </c:pt>
                <c:pt idx="969" formatCode="0.00">
                  <c:v>1.3941757422271083E-2</c:v>
                </c:pt>
                <c:pt idx="970" formatCode="0.00">
                  <c:v>1.1025315016716435E-2</c:v>
                </c:pt>
                <c:pt idx="971" formatCode="0.00">
                  <c:v>9.5817508949331623E-3</c:v>
                </c:pt>
              </c:numCache>
            </c:numRef>
          </c:yVal>
        </c:ser>
        <c:axId val="63082880"/>
        <c:axId val="63084416"/>
      </c:scatterChart>
      <c:valAx>
        <c:axId val="63082880"/>
        <c:scaling>
          <c:orientation val="minMax"/>
        </c:scaling>
        <c:axPos val="b"/>
        <c:majorGridlines/>
        <c:numFmt formatCode="0" sourceLinked="1"/>
        <c:majorTickMark val="none"/>
        <c:tickLblPos val="nextTo"/>
        <c:txPr>
          <a:bodyPr/>
          <a:lstStyle/>
          <a:p>
            <a:pPr>
              <a:defRPr sz="1200" b="1">
                <a:latin typeface="Arial" pitchFamily="34" charset="0"/>
                <a:cs typeface="Arial" pitchFamily="34" charset="0"/>
              </a:defRPr>
            </a:pPr>
            <a:endParaRPr lang="fr-FR"/>
          </a:p>
        </c:txPr>
        <c:crossAx val="63084416"/>
        <c:crosses val="autoZero"/>
        <c:crossBetween val="midCat"/>
      </c:valAx>
      <c:valAx>
        <c:axId val="63084416"/>
        <c:scaling>
          <c:orientation val="minMax"/>
        </c:scaling>
        <c:axPos val="l"/>
        <c:majorGridlines/>
        <c:numFmt formatCode="0.0" sourceLinked="1"/>
        <c:majorTickMark val="none"/>
        <c:tickLblPos val="nextTo"/>
        <c:txPr>
          <a:bodyPr/>
          <a:lstStyle/>
          <a:p>
            <a:pPr>
              <a:defRPr sz="1200" b="1">
                <a:latin typeface="Arial" pitchFamily="34" charset="0"/>
                <a:cs typeface="Arial" pitchFamily="34" charset="0"/>
              </a:defRPr>
            </a:pPr>
            <a:endParaRPr lang="fr-FR"/>
          </a:p>
        </c:txPr>
        <c:crossAx val="63082880"/>
        <c:crosses val="autoZero"/>
        <c:crossBetween val="midCat"/>
      </c:valAx>
      <c:spPr>
        <a:solidFill>
          <a:schemeClr val="bg1">
            <a:lumMod val="95000"/>
          </a:schemeClr>
        </a:solidFill>
      </c:spPr>
    </c:plotArea>
    <c:legend>
      <c:legendPos val="b"/>
      <c:layout/>
      <c:txPr>
        <a:bodyPr/>
        <a:lstStyle/>
        <a:p>
          <a:pPr>
            <a:defRPr sz="1600" b="1">
              <a:latin typeface="Arial" pitchFamily="34" charset="0"/>
              <a:cs typeface="Arial" pitchFamily="34" charset="0"/>
            </a:defRPr>
          </a:pPr>
          <a:endParaRPr lang="fr-FR"/>
        </a:p>
      </c:txPr>
    </c:legend>
    <c:plotVisOnly val="1"/>
  </c:chart>
  <c:spPr>
    <a:solidFill>
      <a:schemeClr val="accent5">
        <a:lumMod val="20000"/>
        <a:lumOff val="80000"/>
      </a:schemeClr>
    </a:solidFill>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fr-FR"/>
  <c:style val="10"/>
  <c:chart>
    <c:title>
      <c:tx>
        <c:rich>
          <a:bodyPr/>
          <a:lstStyle/>
          <a:p>
            <a:pPr>
              <a:defRPr>
                <a:latin typeface="Arial" pitchFamily="34" charset="0"/>
                <a:cs typeface="Arial" pitchFamily="34" charset="0"/>
              </a:defRPr>
            </a:pPr>
            <a:r>
              <a:rPr lang="en-US" dirty="0" smtClean="0">
                <a:latin typeface="Arial" pitchFamily="34" charset="0"/>
                <a:cs typeface="Arial" pitchFamily="34" charset="0"/>
              </a:rPr>
              <a:t>“MIX-ERA –</a:t>
            </a:r>
            <a:r>
              <a:rPr lang="en-US" baseline="0" dirty="0" smtClean="0">
                <a:latin typeface="Arial" pitchFamily="34" charset="0"/>
                <a:cs typeface="Arial" pitchFamily="34" charset="0"/>
              </a:rPr>
              <a:t> 0,33m/s”  </a:t>
            </a:r>
            <a:r>
              <a:rPr lang="en-US" dirty="0" smtClean="0">
                <a:latin typeface="Arial" pitchFamily="34" charset="0"/>
                <a:cs typeface="Arial" pitchFamily="34" charset="0"/>
              </a:rPr>
              <a:t>et “GMSL_dr_1yrm_cm</a:t>
            </a:r>
            <a:endParaRPr lang="en-US" dirty="0">
              <a:latin typeface="Arial" pitchFamily="34" charset="0"/>
              <a:cs typeface="Arial" pitchFamily="34" charset="0"/>
            </a:endParaRPr>
          </a:p>
        </c:rich>
      </c:tx>
      <c:layout/>
    </c:title>
    <c:plotArea>
      <c:layout/>
      <c:scatterChart>
        <c:scatterStyle val="lineMarker"/>
        <c:ser>
          <c:idx val="0"/>
          <c:order val="0"/>
          <c:tx>
            <c:strRef>
              <c:f>Alt_Scat_Era_1mrm_d!$T$15</c:f>
              <c:strCache>
                <c:ptCount val="1"/>
                <c:pt idx="0">
                  <c:v>MIX-ERA_tp/sz-0,33m/s</c:v>
                </c:pt>
              </c:strCache>
            </c:strRef>
          </c:tx>
          <c:spPr>
            <a:ln>
              <a:solidFill>
                <a:srgbClr val="AF7D19"/>
              </a:solidFill>
            </a:ln>
          </c:spPr>
          <c:marker>
            <c:symbol val="none"/>
          </c:marker>
          <c:xVal>
            <c:numRef>
              <c:f>Alt_Scat_Era_1mrm_d!$S$16:$S$1457</c:f>
              <c:numCache>
                <c:formatCode>0</c:formatCode>
                <c:ptCount val="1442"/>
                <c:pt idx="0">
                  <c:v>1993.0416666666677</c:v>
                </c:pt>
                <c:pt idx="1">
                  <c:v>1993.1250000000009</c:v>
                </c:pt>
                <c:pt idx="2">
                  <c:v>1993.2083333333335</c:v>
                </c:pt>
                <c:pt idx="3">
                  <c:v>1993.2916666666681</c:v>
                </c:pt>
                <c:pt idx="4">
                  <c:v>1993.3750000000009</c:v>
                </c:pt>
                <c:pt idx="5">
                  <c:v>1993.4583333333346</c:v>
                </c:pt>
                <c:pt idx="6">
                  <c:v>1993.5416666666681</c:v>
                </c:pt>
                <c:pt idx="7">
                  <c:v>1993.6250000000016</c:v>
                </c:pt>
                <c:pt idx="8">
                  <c:v>1993.7083333333348</c:v>
                </c:pt>
                <c:pt idx="9">
                  <c:v>1993.7916666666692</c:v>
                </c:pt>
                <c:pt idx="10">
                  <c:v>1993.8750000000018</c:v>
                </c:pt>
                <c:pt idx="11">
                  <c:v>1993.9583333333358</c:v>
                </c:pt>
                <c:pt idx="12">
                  <c:v>1994.0416666666695</c:v>
                </c:pt>
                <c:pt idx="13">
                  <c:v>1994.1250000000025</c:v>
                </c:pt>
                <c:pt idx="14">
                  <c:v>1994.2083333333358</c:v>
                </c:pt>
                <c:pt idx="15">
                  <c:v>1994.2916666666699</c:v>
                </c:pt>
                <c:pt idx="16">
                  <c:v>1994.375000000003</c:v>
                </c:pt>
                <c:pt idx="17">
                  <c:v>1994.4583333333362</c:v>
                </c:pt>
                <c:pt idx="18">
                  <c:v>1994.5416666666702</c:v>
                </c:pt>
                <c:pt idx="19">
                  <c:v>1994.6250000000036</c:v>
                </c:pt>
                <c:pt idx="20">
                  <c:v>1994.7083333333364</c:v>
                </c:pt>
                <c:pt idx="21">
                  <c:v>1994.7916666666708</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1995.7083333333383</c:v>
                </c:pt>
                <c:pt idx="33">
                  <c:v>1995.7916666666729</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1996.7083333333401</c:v>
                </c:pt>
                <c:pt idx="45">
                  <c:v>1996.7916666666745</c:v>
                </c:pt>
                <c:pt idx="46">
                  <c:v>1996.8750000000073</c:v>
                </c:pt>
                <c:pt idx="47">
                  <c:v>1996.9583333333408</c:v>
                </c:pt>
                <c:pt idx="48">
                  <c:v>1997.0416666666749</c:v>
                </c:pt>
                <c:pt idx="49">
                  <c:v>1997.1250000000082</c:v>
                </c:pt>
                <c:pt idx="50">
                  <c:v>1997.2083333333408</c:v>
                </c:pt>
                <c:pt idx="51">
                  <c:v>1997.2916666666756</c:v>
                </c:pt>
                <c:pt idx="52">
                  <c:v>1997.3750000000084</c:v>
                </c:pt>
                <c:pt idx="53">
                  <c:v>1997.4583333333414</c:v>
                </c:pt>
                <c:pt idx="54">
                  <c:v>1997.5416666666756</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1998.4583333333435</c:v>
                </c:pt>
                <c:pt idx="66">
                  <c:v>1998.5416666666774</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1999.2916666666792</c:v>
                </c:pt>
                <c:pt idx="76">
                  <c:v>1999.3750000000121</c:v>
                </c:pt>
                <c:pt idx="77">
                  <c:v>1999.4583333333451</c:v>
                </c:pt>
                <c:pt idx="78">
                  <c:v>1999.5416666666792</c:v>
                </c:pt>
                <c:pt idx="79">
                  <c:v>1999.6250000000125</c:v>
                </c:pt>
                <c:pt idx="80">
                  <c:v>1999.7083333333458</c:v>
                </c:pt>
                <c:pt idx="81">
                  <c:v>1999.7916666666802</c:v>
                </c:pt>
                <c:pt idx="82">
                  <c:v>1999.8750000000127</c:v>
                </c:pt>
                <c:pt idx="83">
                  <c:v>1999.9583333333462</c:v>
                </c:pt>
                <c:pt idx="84">
                  <c:v>2000.0416666666804</c:v>
                </c:pt>
                <c:pt idx="85">
                  <c:v>2000.1250000000134</c:v>
                </c:pt>
                <c:pt idx="86">
                  <c:v>2000.2083333333462</c:v>
                </c:pt>
                <c:pt idx="87">
                  <c:v>2000.2916666666808</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2001.208333333348</c:v>
                </c:pt>
                <c:pt idx="99">
                  <c:v>2001.2916666666829</c:v>
                </c:pt>
                <c:pt idx="100">
                  <c:v>2001.3750000000157</c:v>
                </c:pt>
                <c:pt idx="101">
                  <c:v>2001.4583333333492</c:v>
                </c:pt>
                <c:pt idx="102">
                  <c:v>2001.5416666666829</c:v>
                </c:pt>
                <c:pt idx="103">
                  <c:v>2001.6250000000159</c:v>
                </c:pt>
                <c:pt idx="104">
                  <c:v>2001.7083333333496</c:v>
                </c:pt>
                <c:pt idx="105">
                  <c:v>2001.7916666666833</c:v>
                </c:pt>
                <c:pt idx="106">
                  <c:v>2001.8750000000164</c:v>
                </c:pt>
                <c:pt idx="107">
                  <c:v>2001.9583333333499</c:v>
                </c:pt>
                <c:pt idx="108">
                  <c:v>2002.041666666679</c:v>
                </c:pt>
                <c:pt idx="109">
                  <c:v>2002.1250000000045</c:v>
                </c:pt>
                <c:pt idx="110">
                  <c:v>2002.2083333333378</c:v>
                </c:pt>
                <c:pt idx="111">
                  <c:v>2002.2916666666715</c:v>
                </c:pt>
                <c:pt idx="112">
                  <c:v>2002.3750000000052</c:v>
                </c:pt>
                <c:pt idx="113">
                  <c:v>2002.458333333338</c:v>
                </c:pt>
                <c:pt idx="114">
                  <c:v>2002.5416666666717</c:v>
                </c:pt>
                <c:pt idx="115">
                  <c:v>2002.6250000000055</c:v>
                </c:pt>
                <c:pt idx="116">
                  <c:v>2002.7083333333392</c:v>
                </c:pt>
                <c:pt idx="117">
                  <c:v>2002.7916666666729</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2003.541666666674</c:v>
                </c:pt>
                <c:pt idx="127">
                  <c:v>2003.6250000000073</c:v>
                </c:pt>
                <c:pt idx="128">
                  <c:v>2003.7083333333408</c:v>
                </c:pt>
                <c:pt idx="129">
                  <c:v>2003.7916666666747</c:v>
                </c:pt>
                <c:pt idx="130">
                  <c:v>2003.8750000000075</c:v>
                </c:pt>
                <c:pt idx="131">
                  <c:v>2003.9583333333408</c:v>
                </c:pt>
                <c:pt idx="132">
                  <c:v>2004.0416666666754</c:v>
                </c:pt>
                <c:pt idx="133">
                  <c:v>2004.1250000000082</c:v>
                </c:pt>
                <c:pt idx="134">
                  <c:v>2004.2083333333408</c:v>
                </c:pt>
                <c:pt idx="135">
                  <c:v>2004.2916666666756</c:v>
                </c:pt>
                <c:pt idx="136">
                  <c:v>2004.3750000000089</c:v>
                </c:pt>
                <c:pt idx="137">
                  <c:v>2004.4583333333417</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2005.2916666666774</c:v>
                </c:pt>
                <c:pt idx="148">
                  <c:v>2005.3750000000107</c:v>
                </c:pt>
                <c:pt idx="149">
                  <c:v>2005.4583333333435</c:v>
                </c:pt>
                <c:pt idx="150">
                  <c:v>2005.5416666666774</c:v>
                </c:pt>
                <c:pt idx="151">
                  <c:v>2005.6250000000109</c:v>
                </c:pt>
                <c:pt idx="152">
                  <c:v>2005.7083333333446</c:v>
                </c:pt>
                <c:pt idx="153">
                  <c:v>2005.7916666666781</c:v>
                </c:pt>
                <c:pt idx="154">
                  <c:v>2005.8750000000116</c:v>
                </c:pt>
                <c:pt idx="155">
                  <c:v>2005.9583333333449</c:v>
                </c:pt>
                <c:pt idx="156">
                  <c:v>2006.041666666679</c:v>
                </c:pt>
                <c:pt idx="157">
                  <c:v>2006.1250000000118</c:v>
                </c:pt>
                <c:pt idx="158">
                  <c:v>2006.2083333333449</c:v>
                </c:pt>
                <c:pt idx="159">
                  <c:v>2006.2916666666792</c:v>
                </c:pt>
                <c:pt idx="160">
                  <c:v>2006.3750000000125</c:v>
                </c:pt>
                <c:pt idx="161">
                  <c:v>2006.4583333333458</c:v>
                </c:pt>
                <c:pt idx="162">
                  <c:v>2006.5416666666795</c:v>
                </c:pt>
                <c:pt idx="163">
                  <c:v>2006.6250000000127</c:v>
                </c:pt>
                <c:pt idx="164">
                  <c:v>2006.708333333346</c:v>
                </c:pt>
                <c:pt idx="165">
                  <c:v>2006.7916666666802</c:v>
                </c:pt>
                <c:pt idx="166">
                  <c:v>2006.8750000000127</c:v>
                </c:pt>
                <c:pt idx="167">
                  <c:v>2006.9583333333462</c:v>
                </c:pt>
                <c:pt idx="168">
                  <c:v>2007.0416666666808</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2007.958333333348</c:v>
                </c:pt>
                <c:pt idx="180">
                  <c:v>2008.0416666666827</c:v>
                </c:pt>
                <c:pt idx="181">
                  <c:v>2008.1250000000155</c:v>
                </c:pt>
                <c:pt idx="182">
                  <c:v>2008.208333333348</c:v>
                </c:pt>
                <c:pt idx="183">
                  <c:v>2008.2916666666829</c:v>
                </c:pt>
                <c:pt idx="184">
                  <c:v>2008.3750000000159</c:v>
                </c:pt>
                <c:pt idx="185">
                  <c:v>2008.4583333333494</c:v>
                </c:pt>
                <c:pt idx="186">
                  <c:v>2008.5416666666756</c:v>
                </c:pt>
                <c:pt idx="187">
                  <c:v>2008.6250000000036</c:v>
                </c:pt>
                <c:pt idx="188">
                  <c:v>2008.7083333333364</c:v>
                </c:pt>
                <c:pt idx="189">
                  <c:v>2008.7916666666708</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2009.7083333333383</c:v>
                </c:pt>
                <c:pt idx="201">
                  <c:v>2009.7916666666729</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2010.7083333333401</c:v>
                </c:pt>
                <c:pt idx="213">
                  <c:v>2010.7916666666745</c:v>
                </c:pt>
                <c:pt idx="214">
                  <c:v>2010.8750000000073</c:v>
                </c:pt>
                <c:pt idx="215">
                  <c:v>2010.9583333333408</c:v>
                </c:pt>
                <c:pt idx="217">
                  <c:v>1993.4861111111125</c:v>
                </c:pt>
                <c:pt idx="218">
                  <c:v>1993.5000000000009</c:v>
                </c:pt>
                <c:pt idx="219">
                  <c:v>1993.5138888888898</c:v>
                </c:pt>
                <c:pt idx="220">
                  <c:v>1993.5277777777794</c:v>
                </c:pt>
                <c:pt idx="221">
                  <c:v>1993.5416666666681</c:v>
                </c:pt>
                <c:pt idx="222">
                  <c:v>1993.555555555557</c:v>
                </c:pt>
                <c:pt idx="223">
                  <c:v>1993.569444444445</c:v>
                </c:pt>
                <c:pt idx="224">
                  <c:v>1993.5833333333339</c:v>
                </c:pt>
                <c:pt idx="225">
                  <c:v>1993.5972222222229</c:v>
                </c:pt>
                <c:pt idx="226">
                  <c:v>1993.6111111111122</c:v>
                </c:pt>
                <c:pt idx="227">
                  <c:v>1993.6250000000009</c:v>
                </c:pt>
                <c:pt idx="228">
                  <c:v>1993.6388888888898</c:v>
                </c:pt>
                <c:pt idx="229">
                  <c:v>1993.6527777777794</c:v>
                </c:pt>
                <c:pt idx="230">
                  <c:v>1993.6666666666681</c:v>
                </c:pt>
                <c:pt idx="231">
                  <c:v>1993.6805555555568</c:v>
                </c:pt>
                <c:pt idx="232">
                  <c:v>1993.6944444444448</c:v>
                </c:pt>
                <c:pt idx="233">
                  <c:v>1993.7083333333346</c:v>
                </c:pt>
                <c:pt idx="234">
                  <c:v>1993.7222222222231</c:v>
                </c:pt>
                <c:pt idx="235">
                  <c:v>1993.7361111111129</c:v>
                </c:pt>
                <c:pt idx="236">
                  <c:v>1993.7500000000014</c:v>
                </c:pt>
                <c:pt idx="237">
                  <c:v>1993.7638888888898</c:v>
                </c:pt>
                <c:pt idx="238">
                  <c:v>1993.7777777777801</c:v>
                </c:pt>
                <c:pt idx="239">
                  <c:v>1993.7916666666681</c:v>
                </c:pt>
                <c:pt idx="240">
                  <c:v>1993.8055555555575</c:v>
                </c:pt>
                <c:pt idx="241">
                  <c:v>1993.8194444444455</c:v>
                </c:pt>
                <c:pt idx="242">
                  <c:v>1993.8333333333344</c:v>
                </c:pt>
                <c:pt idx="243">
                  <c:v>1993.8472222222238</c:v>
                </c:pt>
                <c:pt idx="244">
                  <c:v>1993.8611111111127</c:v>
                </c:pt>
                <c:pt idx="245">
                  <c:v>1993.8750000000016</c:v>
                </c:pt>
                <c:pt idx="246">
                  <c:v>1993.8888888888901</c:v>
                </c:pt>
                <c:pt idx="247">
                  <c:v>1993.9027777777803</c:v>
                </c:pt>
                <c:pt idx="248">
                  <c:v>1993.916666666669</c:v>
                </c:pt>
                <c:pt idx="249">
                  <c:v>1993.9305555555577</c:v>
                </c:pt>
                <c:pt idx="250">
                  <c:v>1993.9444444444457</c:v>
                </c:pt>
                <c:pt idx="251">
                  <c:v>1993.9583333333348</c:v>
                </c:pt>
                <c:pt idx="252">
                  <c:v>1993.972222222224</c:v>
                </c:pt>
                <c:pt idx="253">
                  <c:v>1993.9861111111131</c:v>
                </c:pt>
                <c:pt idx="254">
                  <c:v>1994.0000000000018</c:v>
                </c:pt>
                <c:pt idx="255">
                  <c:v>1994.0138888888903</c:v>
                </c:pt>
                <c:pt idx="256">
                  <c:v>1994.0277777777803</c:v>
                </c:pt>
                <c:pt idx="257">
                  <c:v>1994.041666666669</c:v>
                </c:pt>
                <c:pt idx="258">
                  <c:v>1994.0555555555579</c:v>
                </c:pt>
                <c:pt idx="259">
                  <c:v>1994.0694444444459</c:v>
                </c:pt>
                <c:pt idx="260">
                  <c:v>1994.0833333333346</c:v>
                </c:pt>
                <c:pt idx="261">
                  <c:v>1994.0972222222242</c:v>
                </c:pt>
                <c:pt idx="262">
                  <c:v>1994.1111111111129</c:v>
                </c:pt>
                <c:pt idx="263">
                  <c:v>1994.125000000002</c:v>
                </c:pt>
                <c:pt idx="264">
                  <c:v>1994.1388888888905</c:v>
                </c:pt>
                <c:pt idx="265">
                  <c:v>1994.1527777777801</c:v>
                </c:pt>
                <c:pt idx="266">
                  <c:v>1994.1666666666692</c:v>
                </c:pt>
                <c:pt idx="267">
                  <c:v>1994.1805555555577</c:v>
                </c:pt>
                <c:pt idx="268">
                  <c:v>1994.1944444444457</c:v>
                </c:pt>
                <c:pt idx="269">
                  <c:v>1994.2083333333351</c:v>
                </c:pt>
                <c:pt idx="270">
                  <c:v>1994.2222222222244</c:v>
                </c:pt>
                <c:pt idx="271">
                  <c:v>1994.2361111111138</c:v>
                </c:pt>
                <c:pt idx="272">
                  <c:v>1994.2500000000023</c:v>
                </c:pt>
                <c:pt idx="273">
                  <c:v>1994.2638888888907</c:v>
                </c:pt>
                <c:pt idx="274">
                  <c:v>1994.2777777777806</c:v>
                </c:pt>
                <c:pt idx="275">
                  <c:v>1994.2916666666695</c:v>
                </c:pt>
                <c:pt idx="276">
                  <c:v>1994.3055555555584</c:v>
                </c:pt>
                <c:pt idx="277">
                  <c:v>1994.3194444444464</c:v>
                </c:pt>
                <c:pt idx="278">
                  <c:v>1994.3333333333351</c:v>
                </c:pt>
                <c:pt idx="279">
                  <c:v>1994.3472222222247</c:v>
                </c:pt>
                <c:pt idx="280">
                  <c:v>1994.3611111111136</c:v>
                </c:pt>
                <c:pt idx="281">
                  <c:v>1994.3750000000025</c:v>
                </c:pt>
                <c:pt idx="282">
                  <c:v>1994.388888888891</c:v>
                </c:pt>
                <c:pt idx="283">
                  <c:v>1994.402777777781</c:v>
                </c:pt>
                <c:pt idx="284">
                  <c:v>1994.4166666666702</c:v>
                </c:pt>
                <c:pt idx="285">
                  <c:v>1994.4305555555586</c:v>
                </c:pt>
                <c:pt idx="286">
                  <c:v>1994.4444444444466</c:v>
                </c:pt>
                <c:pt idx="287">
                  <c:v>1994.4583333333358</c:v>
                </c:pt>
                <c:pt idx="288">
                  <c:v>1994.4722222222249</c:v>
                </c:pt>
                <c:pt idx="289">
                  <c:v>1994.4861111111143</c:v>
                </c:pt>
                <c:pt idx="290">
                  <c:v>1994.5000000000027</c:v>
                </c:pt>
                <c:pt idx="291">
                  <c:v>1994.5138888888912</c:v>
                </c:pt>
                <c:pt idx="292">
                  <c:v>1994.5277777777812</c:v>
                </c:pt>
                <c:pt idx="293">
                  <c:v>1994.5416666666699</c:v>
                </c:pt>
                <c:pt idx="294">
                  <c:v>1994.5555555555588</c:v>
                </c:pt>
                <c:pt idx="295">
                  <c:v>1994.5694444444468</c:v>
                </c:pt>
                <c:pt idx="296">
                  <c:v>1994.5833333333355</c:v>
                </c:pt>
                <c:pt idx="297">
                  <c:v>1994.5972222222249</c:v>
                </c:pt>
                <c:pt idx="298">
                  <c:v>1994.611111111114</c:v>
                </c:pt>
                <c:pt idx="299">
                  <c:v>1994.625000000003</c:v>
                </c:pt>
                <c:pt idx="300">
                  <c:v>1994.6388888888914</c:v>
                </c:pt>
                <c:pt idx="301">
                  <c:v>1994.652777777781</c:v>
                </c:pt>
                <c:pt idx="302">
                  <c:v>1994.6666666666702</c:v>
                </c:pt>
                <c:pt idx="303">
                  <c:v>1994.6805555555586</c:v>
                </c:pt>
                <c:pt idx="304">
                  <c:v>1994.6944444444466</c:v>
                </c:pt>
                <c:pt idx="305">
                  <c:v>1994.708333333336</c:v>
                </c:pt>
                <c:pt idx="306">
                  <c:v>1994.7222222222254</c:v>
                </c:pt>
                <c:pt idx="307">
                  <c:v>1994.7361111111147</c:v>
                </c:pt>
                <c:pt idx="308">
                  <c:v>1994.7500000000032</c:v>
                </c:pt>
                <c:pt idx="309">
                  <c:v>1994.7638888888916</c:v>
                </c:pt>
                <c:pt idx="310">
                  <c:v>1994.7777777777815</c:v>
                </c:pt>
                <c:pt idx="311">
                  <c:v>1994.7916666666704</c:v>
                </c:pt>
                <c:pt idx="312">
                  <c:v>1994.8055555555593</c:v>
                </c:pt>
                <c:pt idx="313">
                  <c:v>1994.8194444444478</c:v>
                </c:pt>
                <c:pt idx="314">
                  <c:v>1994.8333333333358</c:v>
                </c:pt>
                <c:pt idx="315">
                  <c:v>1994.8472222222256</c:v>
                </c:pt>
                <c:pt idx="316">
                  <c:v>1994.8611111111145</c:v>
                </c:pt>
                <c:pt idx="317">
                  <c:v>1994.8750000000034</c:v>
                </c:pt>
                <c:pt idx="318">
                  <c:v>1994.8888888888919</c:v>
                </c:pt>
                <c:pt idx="319">
                  <c:v>1994.9027777777817</c:v>
                </c:pt>
                <c:pt idx="320">
                  <c:v>1994.9166666666711</c:v>
                </c:pt>
                <c:pt idx="321">
                  <c:v>1994.9305555555595</c:v>
                </c:pt>
                <c:pt idx="322">
                  <c:v>1994.9444444444478</c:v>
                </c:pt>
                <c:pt idx="323">
                  <c:v>1994.9583333333364</c:v>
                </c:pt>
                <c:pt idx="324">
                  <c:v>1994.9722222222258</c:v>
                </c:pt>
                <c:pt idx="325">
                  <c:v>1994.9861111111152</c:v>
                </c:pt>
                <c:pt idx="326">
                  <c:v>1995.0000000000036</c:v>
                </c:pt>
                <c:pt idx="327">
                  <c:v>1995.0138888888926</c:v>
                </c:pt>
                <c:pt idx="328">
                  <c:v>1995.0277777777819</c:v>
                </c:pt>
                <c:pt idx="329">
                  <c:v>1995.0416666666708</c:v>
                </c:pt>
                <c:pt idx="330">
                  <c:v>1995.0555555555597</c:v>
                </c:pt>
                <c:pt idx="331">
                  <c:v>1995.0694444444478</c:v>
                </c:pt>
                <c:pt idx="332">
                  <c:v>1995.0833333333362</c:v>
                </c:pt>
                <c:pt idx="333">
                  <c:v>1995.0972222222258</c:v>
                </c:pt>
                <c:pt idx="334">
                  <c:v>1995.111111111115</c:v>
                </c:pt>
                <c:pt idx="335">
                  <c:v>1995.1250000000039</c:v>
                </c:pt>
                <c:pt idx="336">
                  <c:v>1995.1388888888928</c:v>
                </c:pt>
                <c:pt idx="337">
                  <c:v>1995.1527777777817</c:v>
                </c:pt>
                <c:pt idx="338">
                  <c:v>1995.1666666666711</c:v>
                </c:pt>
                <c:pt idx="339">
                  <c:v>1995.1805555555595</c:v>
                </c:pt>
                <c:pt idx="340">
                  <c:v>1995.1944444444475</c:v>
                </c:pt>
                <c:pt idx="341">
                  <c:v>1995.2083333333374</c:v>
                </c:pt>
                <c:pt idx="342">
                  <c:v>1995.2222222222258</c:v>
                </c:pt>
                <c:pt idx="343">
                  <c:v>1995.2361111111156</c:v>
                </c:pt>
                <c:pt idx="344">
                  <c:v>1995.2500000000041</c:v>
                </c:pt>
                <c:pt idx="345">
                  <c:v>1995.2638888888928</c:v>
                </c:pt>
                <c:pt idx="346">
                  <c:v>1995.2777777777824</c:v>
                </c:pt>
                <c:pt idx="347">
                  <c:v>1995.2916666666711</c:v>
                </c:pt>
                <c:pt idx="348">
                  <c:v>1995.3055555555602</c:v>
                </c:pt>
                <c:pt idx="349">
                  <c:v>1995.3194444444482</c:v>
                </c:pt>
                <c:pt idx="350">
                  <c:v>1995.3333333333371</c:v>
                </c:pt>
                <c:pt idx="351">
                  <c:v>1995.347222222226</c:v>
                </c:pt>
                <c:pt idx="352">
                  <c:v>1995.3611111111154</c:v>
                </c:pt>
                <c:pt idx="353">
                  <c:v>1995.3750000000043</c:v>
                </c:pt>
                <c:pt idx="354">
                  <c:v>1995.3888888888928</c:v>
                </c:pt>
                <c:pt idx="355">
                  <c:v>1995.4027777777828</c:v>
                </c:pt>
                <c:pt idx="356">
                  <c:v>1995.4166666666715</c:v>
                </c:pt>
                <c:pt idx="357">
                  <c:v>1995.4305555555604</c:v>
                </c:pt>
                <c:pt idx="358">
                  <c:v>1995.4444444444484</c:v>
                </c:pt>
                <c:pt idx="359">
                  <c:v>1995.4583333333378</c:v>
                </c:pt>
                <c:pt idx="360">
                  <c:v>1995.4722222222263</c:v>
                </c:pt>
                <c:pt idx="361">
                  <c:v>1995.4861111111161</c:v>
                </c:pt>
                <c:pt idx="362">
                  <c:v>1995.5000000000045</c:v>
                </c:pt>
                <c:pt idx="363">
                  <c:v>1995.513888888893</c:v>
                </c:pt>
                <c:pt idx="364">
                  <c:v>1995.5277777777833</c:v>
                </c:pt>
                <c:pt idx="365">
                  <c:v>1995.5416666666713</c:v>
                </c:pt>
                <c:pt idx="366">
                  <c:v>1995.5555555555607</c:v>
                </c:pt>
                <c:pt idx="367">
                  <c:v>1995.5694444444487</c:v>
                </c:pt>
                <c:pt idx="368">
                  <c:v>1995.5833333333374</c:v>
                </c:pt>
                <c:pt idx="369">
                  <c:v>1995.5972222222265</c:v>
                </c:pt>
                <c:pt idx="370">
                  <c:v>1995.6111111111159</c:v>
                </c:pt>
                <c:pt idx="371">
                  <c:v>1995.625000000005</c:v>
                </c:pt>
                <c:pt idx="372">
                  <c:v>1995.6388888888932</c:v>
                </c:pt>
                <c:pt idx="373">
                  <c:v>1995.6527777777831</c:v>
                </c:pt>
                <c:pt idx="374">
                  <c:v>1995.6666666666715</c:v>
                </c:pt>
                <c:pt idx="375">
                  <c:v>1995.6805555555604</c:v>
                </c:pt>
                <c:pt idx="376">
                  <c:v>1995.6944444444484</c:v>
                </c:pt>
                <c:pt idx="377">
                  <c:v>1995.7083333333378</c:v>
                </c:pt>
                <c:pt idx="378">
                  <c:v>1995.7222222222272</c:v>
                </c:pt>
                <c:pt idx="379">
                  <c:v>1995.7361111111161</c:v>
                </c:pt>
                <c:pt idx="380">
                  <c:v>1995.750000000005</c:v>
                </c:pt>
                <c:pt idx="381">
                  <c:v>1995.7638888888935</c:v>
                </c:pt>
                <c:pt idx="382">
                  <c:v>1995.7777777777835</c:v>
                </c:pt>
                <c:pt idx="383">
                  <c:v>1995.7916666666717</c:v>
                </c:pt>
                <c:pt idx="384">
                  <c:v>1995.8055555555611</c:v>
                </c:pt>
                <c:pt idx="385">
                  <c:v>1995.8194444444496</c:v>
                </c:pt>
                <c:pt idx="386">
                  <c:v>1995.8333333333376</c:v>
                </c:pt>
                <c:pt idx="387">
                  <c:v>1995.8472222222274</c:v>
                </c:pt>
                <c:pt idx="388">
                  <c:v>1995.8611111111159</c:v>
                </c:pt>
                <c:pt idx="389">
                  <c:v>1995.8750000000052</c:v>
                </c:pt>
                <c:pt idx="390">
                  <c:v>1995.8888888888937</c:v>
                </c:pt>
                <c:pt idx="391">
                  <c:v>1995.9027777777835</c:v>
                </c:pt>
                <c:pt idx="392">
                  <c:v>1995.9166666666729</c:v>
                </c:pt>
                <c:pt idx="393">
                  <c:v>1995.9305555555611</c:v>
                </c:pt>
                <c:pt idx="394">
                  <c:v>1995.9444444444498</c:v>
                </c:pt>
                <c:pt idx="395">
                  <c:v>1995.9583333333383</c:v>
                </c:pt>
                <c:pt idx="396">
                  <c:v>1995.9722222222276</c:v>
                </c:pt>
                <c:pt idx="397">
                  <c:v>1995.9861111111165</c:v>
                </c:pt>
                <c:pt idx="398">
                  <c:v>1996.0000000000055</c:v>
                </c:pt>
                <c:pt idx="399">
                  <c:v>1996.0138888888944</c:v>
                </c:pt>
                <c:pt idx="400">
                  <c:v>1996.0277777777837</c:v>
                </c:pt>
                <c:pt idx="401">
                  <c:v>1996.0416666666727</c:v>
                </c:pt>
                <c:pt idx="402">
                  <c:v>1996.0555555555611</c:v>
                </c:pt>
                <c:pt idx="403">
                  <c:v>1996.0694444444498</c:v>
                </c:pt>
                <c:pt idx="404">
                  <c:v>1996.083333333338</c:v>
                </c:pt>
                <c:pt idx="405">
                  <c:v>1996.0972222222279</c:v>
                </c:pt>
                <c:pt idx="406">
                  <c:v>1996.1111111111168</c:v>
                </c:pt>
                <c:pt idx="407">
                  <c:v>1996.1250000000057</c:v>
                </c:pt>
                <c:pt idx="408">
                  <c:v>1996.1388888888946</c:v>
                </c:pt>
                <c:pt idx="409">
                  <c:v>1996.1527777777835</c:v>
                </c:pt>
                <c:pt idx="410">
                  <c:v>1996.1666666666729</c:v>
                </c:pt>
                <c:pt idx="411">
                  <c:v>1996.1805555555609</c:v>
                </c:pt>
                <c:pt idx="412">
                  <c:v>1996.1944444444496</c:v>
                </c:pt>
                <c:pt idx="413">
                  <c:v>1996.2083333333392</c:v>
                </c:pt>
                <c:pt idx="414">
                  <c:v>1996.2222222222279</c:v>
                </c:pt>
                <c:pt idx="415">
                  <c:v>1996.2361111111175</c:v>
                </c:pt>
                <c:pt idx="416">
                  <c:v>1996.2500000000059</c:v>
                </c:pt>
                <c:pt idx="417">
                  <c:v>1996.2638888888948</c:v>
                </c:pt>
                <c:pt idx="418">
                  <c:v>1996.2777777777844</c:v>
                </c:pt>
                <c:pt idx="419">
                  <c:v>1996.2916666666731</c:v>
                </c:pt>
                <c:pt idx="420">
                  <c:v>1996.305555555562</c:v>
                </c:pt>
                <c:pt idx="421">
                  <c:v>1996.31944444445</c:v>
                </c:pt>
                <c:pt idx="422">
                  <c:v>1996.3333333333389</c:v>
                </c:pt>
                <c:pt idx="423">
                  <c:v>1996.3472222222279</c:v>
                </c:pt>
                <c:pt idx="424">
                  <c:v>1996.3611111111172</c:v>
                </c:pt>
                <c:pt idx="425">
                  <c:v>1996.3750000000059</c:v>
                </c:pt>
                <c:pt idx="426">
                  <c:v>1996.3888888888948</c:v>
                </c:pt>
                <c:pt idx="427">
                  <c:v>1996.4027777777849</c:v>
                </c:pt>
                <c:pt idx="428">
                  <c:v>1996.4166666666736</c:v>
                </c:pt>
                <c:pt idx="429">
                  <c:v>1996.4305555555623</c:v>
                </c:pt>
                <c:pt idx="430">
                  <c:v>1996.4444444444503</c:v>
                </c:pt>
                <c:pt idx="431">
                  <c:v>1996.4583333333396</c:v>
                </c:pt>
                <c:pt idx="432">
                  <c:v>1996.4722222222281</c:v>
                </c:pt>
                <c:pt idx="433">
                  <c:v>1996.4861111111179</c:v>
                </c:pt>
                <c:pt idx="434">
                  <c:v>1996.5000000000064</c:v>
                </c:pt>
                <c:pt idx="435">
                  <c:v>1996.5138888888948</c:v>
                </c:pt>
                <c:pt idx="436">
                  <c:v>1996.5277777777851</c:v>
                </c:pt>
                <c:pt idx="437">
                  <c:v>1996.5416666666731</c:v>
                </c:pt>
                <c:pt idx="438">
                  <c:v>1996.5555555555625</c:v>
                </c:pt>
                <c:pt idx="439">
                  <c:v>1996.5694444444505</c:v>
                </c:pt>
                <c:pt idx="440">
                  <c:v>1996.5833333333394</c:v>
                </c:pt>
                <c:pt idx="441">
                  <c:v>1996.5972222222288</c:v>
                </c:pt>
                <c:pt idx="442">
                  <c:v>1996.6111111111177</c:v>
                </c:pt>
                <c:pt idx="443">
                  <c:v>1996.6250000000066</c:v>
                </c:pt>
                <c:pt idx="444">
                  <c:v>1996.6388888888951</c:v>
                </c:pt>
                <c:pt idx="445">
                  <c:v>1996.6527777777849</c:v>
                </c:pt>
                <c:pt idx="446">
                  <c:v>1996.6666666666733</c:v>
                </c:pt>
                <c:pt idx="447">
                  <c:v>1996.6805555555623</c:v>
                </c:pt>
                <c:pt idx="448">
                  <c:v>1996.6944444444503</c:v>
                </c:pt>
                <c:pt idx="449">
                  <c:v>1996.7083333333399</c:v>
                </c:pt>
                <c:pt idx="450">
                  <c:v>1996.722222222229</c:v>
                </c:pt>
                <c:pt idx="451">
                  <c:v>1996.7361111111181</c:v>
                </c:pt>
                <c:pt idx="452">
                  <c:v>1996.7500000000068</c:v>
                </c:pt>
                <c:pt idx="453">
                  <c:v>1996.7638888888953</c:v>
                </c:pt>
                <c:pt idx="454">
                  <c:v>1996.7777777777853</c:v>
                </c:pt>
                <c:pt idx="455">
                  <c:v>1996.791666666674</c:v>
                </c:pt>
                <c:pt idx="456">
                  <c:v>1996.8055555555629</c:v>
                </c:pt>
                <c:pt idx="457">
                  <c:v>1996.8194444444509</c:v>
                </c:pt>
                <c:pt idx="458">
                  <c:v>1996.8333333333396</c:v>
                </c:pt>
                <c:pt idx="459">
                  <c:v>1996.8472222222292</c:v>
                </c:pt>
                <c:pt idx="460">
                  <c:v>1996.8611111111179</c:v>
                </c:pt>
                <c:pt idx="461">
                  <c:v>1996.875000000007</c:v>
                </c:pt>
                <c:pt idx="462">
                  <c:v>1996.8888888888955</c:v>
                </c:pt>
                <c:pt idx="463">
                  <c:v>1996.9027777777856</c:v>
                </c:pt>
                <c:pt idx="464">
                  <c:v>1996.9166666666747</c:v>
                </c:pt>
                <c:pt idx="465">
                  <c:v>1996.9305555555632</c:v>
                </c:pt>
                <c:pt idx="466">
                  <c:v>1996.9444444444512</c:v>
                </c:pt>
                <c:pt idx="467">
                  <c:v>1996.9583333333401</c:v>
                </c:pt>
                <c:pt idx="468">
                  <c:v>1996.9722222222294</c:v>
                </c:pt>
                <c:pt idx="469">
                  <c:v>1996.9861111111188</c:v>
                </c:pt>
                <c:pt idx="470">
                  <c:v>1997.0000000000073</c:v>
                </c:pt>
                <c:pt idx="471">
                  <c:v>1997.0138888888957</c:v>
                </c:pt>
                <c:pt idx="472">
                  <c:v>1997.0277777777856</c:v>
                </c:pt>
                <c:pt idx="473">
                  <c:v>1997.0416666666745</c:v>
                </c:pt>
                <c:pt idx="474">
                  <c:v>1997.0555555555634</c:v>
                </c:pt>
                <c:pt idx="475">
                  <c:v>1997.0694444444514</c:v>
                </c:pt>
                <c:pt idx="476">
                  <c:v>1997.0833333333401</c:v>
                </c:pt>
                <c:pt idx="477">
                  <c:v>1997.0972222222297</c:v>
                </c:pt>
                <c:pt idx="478">
                  <c:v>1997.1111111111186</c:v>
                </c:pt>
                <c:pt idx="479">
                  <c:v>1997.1250000000075</c:v>
                </c:pt>
                <c:pt idx="480">
                  <c:v>1997.138888888896</c:v>
                </c:pt>
                <c:pt idx="481">
                  <c:v>1997.1527777777853</c:v>
                </c:pt>
                <c:pt idx="482">
                  <c:v>1997.1666666666747</c:v>
                </c:pt>
                <c:pt idx="483">
                  <c:v>1997.1805555555632</c:v>
                </c:pt>
                <c:pt idx="484">
                  <c:v>1997.1944444444512</c:v>
                </c:pt>
                <c:pt idx="485">
                  <c:v>1997.2083333333408</c:v>
                </c:pt>
                <c:pt idx="486">
                  <c:v>1997.2222222222299</c:v>
                </c:pt>
                <c:pt idx="487">
                  <c:v>1997.2361111111193</c:v>
                </c:pt>
                <c:pt idx="488">
                  <c:v>1997.2500000000077</c:v>
                </c:pt>
                <c:pt idx="489">
                  <c:v>1997.2638888888962</c:v>
                </c:pt>
                <c:pt idx="490">
                  <c:v>1997.2777777777862</c:v>
                </c:pt>
                <c:pt idx="491">
                  <c:v>1997.2916666666749</c:v>
                </c:pt>
                <c:pt idx="492">
                  <c:v>1997.3055555555638</c:v>
                </c:pt>
                <c:pt idx="493">
                  <c:v>1997.3194444444518</c:v>
                </c:pt>
                <c:pt idx="494">
                  <c:v>1997.3333333333405</c:v>
                </c:pt>
                <c:pt idx="495">
                  <c:v>1997.3472222222299</c:v>
                </c:pt>
                <c:pt idx="496">
                  <c:v>1997.361111111119</c:v>
                </c:pt>
                <c:pt idx="497">
                  <c:v>1997.375000000008</c:v>
                </c:pt>
                <c:pt idx="498">
                  <c:v>1997.3888888888964</c:v>
                </c:pt>
                <c:pt idx="499">
                  <c:v>1997.4027777777865</c:v>
                </c:pt>
                <c:pt idx="500">
                  <c:v>1997.4166666666756</c:v>
                </c:pt>
                <c:pt idx="501">
                  <c:v>1997.4305555555641</c:v>
                </c:pt>
                <c:pt idx="502">
                  <c:v>1997.4444444444521</c:v>
                </c:pt>
                <c:pt idx="503">
                  <c:v>1997.458333333341</c:v>
                </c:pt>
                <c:pt idx="504">
                  <c:v>1997.4722222222304</c:v>
                </c:pt>
                <c:pt idx="505">
                  <c:v>1997.4861111111197</c:v>
                </c:pt>
                <c:pt idx="506">
                  <c:v>1997.5000000000082</c:v>
                </c:pt>
                <c:pt idx="507">
                  <c:v>1997.5138888888966</c:v>
                </c:pt>
                <c:pt idx="508">
                  <c:v>1997.5277777777865</c:v>
                </c:pt>
                <c:pt idx="509">
                  <c:v>1997.5416666666754</c:v>
                </c:pt>
                <c:pt idx="510">
                  <c:v>1997.5555555555643</c:v>
                </c:pt>
                <c:pt idx="511">
                  <c:v>1997.5694444444528</c:v>
                </c:pt>
                <c:pt idx="512">
                  <c:v>1997.5833333333408</c:v>
                </c:pt>
                <c:pt idx="513">
                  <c:v>1997.5972222222306</c:v>
                </c:pt>
                <c:pt idx="514">
                  <c:v>1997.6111111111195</c:v>
                </c:pt>
                <c:pt idx="515">
                  <c:v>1997.6250000000084</c:v>
                </c:pt>
                <c:pt idx="516">
                  <c:v>1997.6388888888969</c:v>
                </c:pt>
                <c:pt idx="517">
                  <c:v>1997.6527777777862</c:v>
                </c:pt>
                <c:pt idx="518">
                  <c:v>1997.6666666666756</c:v>
                </c:pt>
                <c:pt idx="519">
                  <c:v>1997.6805555555641</c:v>
                </c:pt>
                <c:pt idx="520">
                  <c:v>1997.6944444444521</c:v>
                </c:pt>
                <c:pt idx="521">
                  <c:v>1997.7083333333414</c:v>
                </c:pt>
                <c:pt idx="522">
                  <c:v>1997.7222222222308</c:v>
                </c:pt>
                <c:pt idx="523">
                  <c:v>1997.7361111111202</c:v>
                </c:pt>
                <c:pt idx="524">
                  <c:v>1997.7500000000086</c:v>
                </c:pt>
                <c:pt idx="525">
                  <c:v>1997.7638888888976</c:v>
                </c:pt>
                <c:pt idx="526">
                  <c:v>1997.7777777777869</c:v>
                </c:pt>
                <c:pt idx="527">
                  <c:v>1997.7916666666758</c:v>
                </c:pt>
                <c:pt idx="528">
                  <c:v>1997.8055555555648</c:v>
                </c:pt>
                <c:pt idx="529">
                  <c:v>1997.8194444444528</c:v>
                </c:pt>
                <c:pt idx="530">
                  <c:v>1997.8333333333412</c:v>
                </c:pt>
                <c:pt idx="531">
                  <c:v>1997.8472222222308</c:v>
                </c:pt>
                <c:pt idx="532">
                  <c:v>1997.86111111112</c:v>
                </c:pt>
                <c:pt idx="533">
                  <c:v>1997.8750000000089</c:v>
                </c:pt>
                <c:pt idx="534">
                  <c:v>1997.8888888888978</c:v>
                </c:pt>
                <c:pt idx="535">
                  <c:v>1997.9027777777872</c:v>
                </c:pt>
                <c:pt idx="536">
                  <c:v>1997.9166666666763</c:v>
                </c:pt>
                <c:pt idx="537">
                  <c:v>1997.9305555555652</c:v>
                </c:pt>
                <c:pt idx="538">
                  <c:v>1997.944444444453</c:v>
                </c:pt>
                <c:pt idx="539">
                  <c:v>1997.9583333333424</c:v>
                </c:pt>
                <c:pt idx="540">
                  <c:v>1997.9722222222308</c:v>
                </c:pt>
                <c:pt idx="541">
                  <c:v>1997.9861111111206</c:v>
                </c:pt>
                <c:pt idx="542">
                  <c:v>1998.0000000000091</c:v>
                </c:pt>
                <c:pt idx="543">
                  <c:v>1998.0138888888978</c:v>
                </c:pt>
                <c:pt idx="544">
                  <c:v>1998.0277777777876</c:v>
                </c:pt>
                <c:pt idx="545">
                  <c:v>1998.0416666666761</c:v>
                </c:pt>
                <c:pt idx="546">
                  <c:v>1998.0555555555654</c:v>
                </c:pt>
                <c:pt idx="547">
                  <c:v>1998.0694444444532</c:v>
                </c:pt>
                <c:pt idx="548">
                  <c:v>1998.0833333333421</c:v>
                </c:pt>
                <c:pt idx="549">
                  <c:v>1998.097222222231</c:v>
                </c:pt>
                <c:pt idx="550">
                  <c:v>1998.1111111111204</c:v>
                </c:pt>
                <c:pt idx="551">
                  <c:v>1998.1250000000093</c:v>
                </c:pt>
                <c:pt idx="552">
                  <c:v>1998.1388888888978</c:v>
                </c:pt>
                <c:pt idx="553">
                  <c:v>1998.1527777777876</c:v>
                </c:pt>
                <c:pt idx="554">
                  <c:v>1998.1666666666761</c:v>
                </c:pt>
                <c:pt idx="555">
                  <c:v>1998.180555555565</c:v>
                </c:pt>
                <c:pt idx="556">
                  <c:v>1998.194444444453</c:v>
                </c:pt>
                <c:pt idx="557">
                  <c:v>1998.2083333333428</c:v>
                </c:pt>
                <c:pt idx="558">
                  <c:v>1998.2222222222313</c:v>
                </c:pt>
                <c:pt idx="559">
                  <c:v>1998.2361111111211</c:v>
                </c:pt>
                <c:pt idx="560">
                  <c:v>1998.2500000000095</c:v>
                </c:pt>
                <c:pt idx="561">
                  <c:v>1998.263888888898</c:v>
                </c:pt>
                <c:pt idx="562">
                  <c:v>1998.2777777777883</c:v>
                </c:pt>
                <c:pt idx="563">
                  <c:v>1998.2916666666763</c:v>
                </c:pt>
                <c:pt idx="564">
                  <c:v>1998.3055555555657</c:v>
                </c:pt>
                <c:pt idx="565">
                  <c:v>1998.3194444444537</c:v>
                </c:pt>
                <c:pt idx="566">
                  <c:v>1998.3333333333424</c:v>
                </c:pt>
                <c:pt idx="567">
                  <c:v>1998.3472222222315</c:v>
                </c:pt>
                <c:pt idx="568">
                  <c:v>1998.3611111111209</c:v>
                </c:pt>
                <c:pt idx="569">
                  <c:v>1998.37500000001</c:v>
                </c:pt>
                <c:pt idx="570">
                  <c:v>1998.3888888888982</c:v>
                </c:pt>
                <c:pt idx="571">
                  <c:v>1998.4027777777883</c:v>
                </c:pt>
                <c:pt idx="572">
                  <c:v>1998.416666666677</c:v>
                </c:pt>
                <c:pt idx="573">
                  <c:v>1998.4305555555659</c:v>
                </c:pt>
                <c:pt idx="574">
                  <c:v>1998.4444444444539</c:v>
                </c:pt>
                <c:pt idx="575">
                  <c:v>1998.4583333333428</c:v>
                </c:pt>
                <c:pt idx="576">
                  <c:v>1998.4722222222322</c:v>
                </c:pt>
                <c:pt idx="577">
                  <c:v>1998.4861111111211</c:v>
                </c:pt>
                <c:pt idx="578">
                  <c:v>1998.50000000001</c:v>
                </c:pt>
                <c:pt idx="579">
                  <c:v>1998.5138888888985</c:v>
                </c:pt>
                <c:pt idx="580">
                  <c:v>1998.5277777777885</c:v>
                </c:pt>
                <c:pt idx="581">
                  <c:v>1998.5416666666767</c:v>
                </c:pt>
                <c:pt idx="582">
                  <c:v>1998.5555555555661</c:v>
                </c:pt>
                <c:pt idx="583">
                  <c:v>1998.5694444444546</c:v>
                </c:pt>
                <c:pt idx="584">
                  <c:v>1998.5833333333426</c:v>
                </c:pt>
                <c:pt idx="585">
                  <c:v>1998.5972222222324</c:v>
                </c:pt>
                <c:pt idx="586">
                  <c:v>1998.6111111111209</c:v>
                </c:pt>
                <c:pt idx="587">
                  <c:v>1998.6250000000102</c:v>
                </c:pt>
                <c:pt idx="588">
                  <c:v>1998.6388888888987</c:v>
                </c:pt>
                <c:pt idx="589">
                  <c:v>1998.6527777777881</c:v>
                </c:pt>
                <c:pt idx="590">
                  <c:v>1998.6666666666774</c:v>
                </c:pt>
                <c:pt idx="591">
                  <c:v>1998.6805555555659</c:v>
                </c:pt>
                <c:pt idx="592">
                  <c:v>1998.6944444444543</c:v>
                </c:pt>
                <c:pt idx="593">
                  <c:v>1998.7083333333433</c:v>
                </c:pt>
                <c:pt idx="594">
                  <c:v>1998.7222222222326</c:v>
                </c:pt>
                <c:pt idx="595">
                  <c:v>1998.7361111111215</c:v>
                </c:pt>
                <c:pt idx="596">
                  <c:v>1998.7500000000105</c:v>
                </c:pt>
                <c:pt idx="597">
                  <c:v>1998.7638888888994</c:v>
                </c:pt>
                <c:pt idx="598">
                  <c:v>1998.7777777777887</c:v>
                </c:pt>
                <c:pt idx="599">
                  <c:v>1998.7916666666777</c:v>
                </c:pt>
                <c:pt idx="600">
                  <c:v>1998.8055555555661</c:v>
                </c:pt>
                <c:pt idx="601">
                  <c:v>1998.8194444444548</c:v>
                </c:pt>
                <c:pt idx="602">
                  <c:v>1998.833333333343</c:v>
                </c:pt>
                <c:pt idx="603">
                  <c:v>1998.8472222222329</c:v>
                </c:pt>
                <c:pt idx="604">
                  <c:v>1998.8611111111218</c:v>
                </c:pt>
                <c:pt idx="605">
                  <c:v>1998.8750000000107</c:v>
                </c:pt>
                <c:pt idx="606">
                  <c:v>1998.8888888888996</c:v>
                </c:pt>
                <c:pt idx="607">
                  <c:v>1998.902777777789</c:v>
                </c:pt>
                <c:pt idx="608">
                  <c:v>1998.9166666666783</c:v>
                </c:pt>
                <c:pt idx="609">
                  <c:v>1998.9305555555663</c:v>
                </c:pt>
                <c:pt idx="610">
                  <c:v>1998.9444444444548</c:v>
                </c:pt>
                <c:pt idx="611">
                  <c:v>1998.9583333333442</c:v>
                </c:pt>
                <c:pt idx="612">
                  <c:v>1998.9722222222329</c:v>
                </c:pt>
                <c:pt idx="613">
                  <c:v>1998.9861111111225</c:v>
                </c:pt>
                <c:pt idx="614">
                  <c:v>1999.0000000000109</c:v>
                </c:pt>
                <c:pt idx="615">
                  <c:v>1999.0138888888998</c:v>
                </c:pt>
                <c:pt idx="616">
                  <c:v>1999.0277777777894</c:v>
                </c:pt>
                <c:pt idx="617">
                  <c:v>1999.0416666666781</c:v>
                </c:pt>
                <c:pt idx="618">
                  <c:v>1999.055555555567</c:v>
                </c:pt>
                <c:pt idx="619">
                  <c:v>1999.069444444455</c:v>
                </c:pt>
                <c:pt idx="620">
                  <c:v>1999.0833333333439</c:v>
                </c:pt>
                <c:pt idx="621">
                  <c:v>1999.0972222222329</c:v>
                </c:pt>
                <c:pt idx="622">
                  <c:v>1999.1111111111222</c:v>
                </c:pt>
                <c:pt idx="623">
                  <c:v>1999.1250000000109</c:v>
                </c:pt>
                <c:pt idx="624">
                  <c:v>1999.1388888888998</c:v>
                </c:pt>
                <c:pt idx="625">
                  <c:v>1999.1527777777894</c:v>
                </c:pt>
                <c:pt idx="626">
                  <c:v>1999.1666666666781</c:v>
                </c:pt>
                <c:pt idx="627">
                  <c:v>1999.1805555555668</c:v>
                </c:pt>
                <c:pt idx="628">
                  <c:v>1999.1944444444548</c:v>
                </c:pt>
                <c:pt idx="629">
                  <c:v>1999.2083333333446</c:v>
                </c:pt>
                <c:pt idx="630">
                  <c:v>1999.2222222222331</c:v>
                </c:pt>
                <c:pt idx="631">
                  <c:v>1999.2361111111229</c:v>
                </c:pt>
                <c:pt idx="632">
                  <c:v>1999.2500000000114</c:v>
                </c:pt>
                <c:pt idx="633">
                  <c:v>1999.2638888888998</c:v>
                </c:pt>
                <c:pt idx="634">
                  <c:v>1999.2777777777901</c:v>
                </c:pt>
                <c:pt idx="635">
                  <c:v>1999.2916666666781</c:v>
                </c:pt>
                <c:pt idx="636">
                  <c:v>1999.3055555555675</c:v>
                </c:pt>
                <c:pt idx="637">
                  <c:v>1999.3194444444555</c:v>
                </c:pt>
                <c:pt idx="638">
                  <c:v>1999.3333333333444</c:v>
                </c:pt>
                <c:pt idx="639">
                  <c:v>1999.3472222222338</c:v>
                </c:pt>
                <c:pt idx="640">
                  <c:v>1999.3611111111227</c:v>
                </c:pt>
                <c:pt idx="641">
                  <c:v>1999.3750000000116</c:v>
                </c:pt>
                <c:pt idx="642">
                  <c:v>1999.3888888889001</c:v>
                </c:pt>
                <c:pt idx="643">
                  <c:v>1999.4027777777903</c:v>
                </c:pt>
                <c:pt idx="644">
                  <c:v>1999.416666666679</c:v>
                </c:pt>
                <c:pt idx="645">
                  <c:v>1999.4305555555677</c:v>
                </c:pt>
                <c:pt idx="646">
                  <c:v>1999.4444444444557</c:v>
                </c:pt>
                <c:pt idx="647">
                  <c:v>1999.4583333333449</c:v>
                </c:pt>
                <c:pt idx="648">
                  <c:v>1999.472222222234</c:v>
                </c:pt>
                <c:pt idx="649">
                  <c:v>1999.4861111111231</c:v>
                </c:pt>
                <c:pt idx="650">
                  <c:v>1999.5000000000118</c:v>
                </c:pt>
                <c:pt idx="651">
                  <c:v>1999.5138888889003</c:v>
                </c:pt>
                <c:pt idx="652">
                  <c:v>1999.5277777777903</c:v>
                </c:pt>
                <c:pt idx="653">
                  <c:v>1999.541666666679</c:v>
                </c:pt>
                <c:pt idx="654">
                  <c:v>1999.5555555555679</c:v>
                </c:pt>
                <c:pt idx="655">
                  <c:v>1999.5694444444559</c:v>
                </c:pt>
                <c:pt idx="656">
                  <c:v>1999.5833333333446</c:v>
                </c:pt>
                <c:pt idx="657">
                  <c:v>1999.5972222222342</c:v>
                </c:pt>
                <c:pt idx="658">
                  <c:v>1999.6111111111229</c:v>
                </c:pt>
                <c:pt idx="659">
                  <c:v>1999.6250000000121</c:v>
                </c:pt>
                <c:pt idx="660">
                  <c:v>1999.6388888889005</c:v>
                </c:pt>
                <c:pt idx="661">
                  <c:v>1999.6527777777901</c:v>
                </c:pt>
                <c:pt idx="662">
                  <c:v>1999.6666666666792</c:v>
                </c:pt>
                <c:pt idx="663">
                  <c:v>1999.6805555555677</c:v>
                </c:pt>
                <c:pt idx="664">
                  <c:v>1999.6944444444557</c:v>
                </c:pt>
                <c:pt idx="665">
                  <c:v>1999.7083333333451</c:v>
                </c:pt>
                <c:pt idx="666">
                  <c:v>1999.7222222222344</c:v>
                </c:pt>
                <c:pt idx="667">
                  <c:v>1999.7361111111238</c:v>
                </c:pt>
                <c:pt idx="668">
                  <c:v>1999.7500000000123</c:v>
                </c:pt>
                <c:pt idx="669">
                  <c:v>1999.7638888889007</c:v>
                </c:pt>
                <c:pt idx="670">
                  <c:v>1999.7777777777906</c:v>
                </c:pt>
                <c:pt idx="671">
                  <c:v>1999.7916666666795</c:v>
                </c:pt>
                <c:pt idx="672">
                  <c:v>1999.8055555555684</c:v>
                </c:pt>
                <c:pt idx="673">
                  <c:v>1999.8194444444564</c:v>
                </c:pt>
                <c:pt idx="674">
                  <c:v>1999.8333333333451</c:v>
                </c:pt>
                <c:pt idx="675">
                  <c:v>1999.8472222222347</c:v>
                </c:pt>
                <c:pt idx="676">
                  <c:v>1999.8611111111236</c:v>
                </c:pt>
                <c:pt idx="677">
                  <c:v>1999.8750000000125</c:v>
                </c:pt>
                <c:pt idx="678">
                  <c:v>1999.888888888901</c:v>
                </c:pt>
                <c:pt idx="679">
                  <c:v>1999.902777777791</c:v>
                </c:pt>
                <c:pt idx="680">
                  <c:v>1999.9166666666802</c:v>
                </c:pt>
                <c:pt idx="681">
                  <c:v>1999.9305555555686</c:v>
                </c:pt>
                <c:pt idx="682">
                  <c:v>1999.9444444444566</c:v>
                </c:pt>
                <c:pt idx="683">
                  <c:v>1999.9583333333458</c:v>
                </c:pt>
                <c:pt idx="684">
                  <c:v>1999.9722222222349</c:v>
                </c:pt>
                <c:pt idx="685">
                  <c:v>1999.9861111111243</c:v>
                </c:pt>
                <c:pt idx="686">
                  <c:v>2000.0000000000127</c:v>
                </c:pt>
                <c:pt idx="687">
                  <c:v>2000.0138888889012</c:v>
                </c:pt>
                <c:pt idx="688">
                  <c:v>2000.0277777777912</c:v>
                </c:pt>
                <c:pt idx="689">
                  <c:v>2000.0416666666799</c:v>
                </c:pt>
                <c:pt idx="690">
                  <c:v>2000.0555555555688</c:v>
                </c:pt>
                <c:pt idx="691">
                  <c:v>2000.0694444444568</c:v>
                </c:pt>
                <c:pt idx="692">
                  <c:v>2000.0833333333455</c:v>
                </c:pt>
                <c:pt idx="693">
                  <c:v>2000.0972222222349</c:v>
                </c:pt>
                <c:pt idx="694">
                  <c:v>2000.111111111124</c:v>
                </c:pt>
                <c:pt idx="695">
                  <c:v>2000.125000000013</c:v>
                </c:pt>
                <c:pt idx="696">
                  <c:v>2000.1388888889014</c:v>
                </c:pt>
                <c:pt idx="697">
                  <c:v>2000.152777777791</c:v>
                </c:pt>
                <c:pt idx="698">
                  <c:v>2000.1666666666802</c:v>
                </c:pt>
                <c:pt idx="699">
                  <c:v>2000.1805555555686</c:v>
                </c:pt>
                <c:pt idx="700">
                  <c:v>2000.1944444444566</c:v>
                </c:pt>
                <c:pt idx="701">
                  <c:v>2000.208333333346</c:v>
                </c:pt>
                <c:pt idx="702">
                  <c:v>2000.2222222222354</c:v>
                </c:pt>
                <c:pt idx="703">
                  <c:v>2000.2361111111247</c:v>
                </c:pt>
                <c:pt idx="704">
                  <c:v>2000.2500000000132</c:v>
                </c:pt>
                <c:pt idx="705">
                  <c:v>2000.2638888889016</c:v>
                </c:pt>
                <c:pt idx="706">
                  <c:v>2000.2777777777915</c:v>
                </c:pt>
                <c:pt idx="707">
                  <c:v>2000.2916666666804</c:v>
                </c:pt>
                <c:pt idx="708">
                  <c:v>2000.3055555555693</c:v>
                </c:pt>
                <c:pt idx="709">
                  <c:v>2000.3194444444578</c:v>
                </c:pt>
                <c:pt idx="710">
                  <c:v>2000.3333333333458</c:v>
                </c:pt>
                <c:pt idx="711">
                  <c:v>2000.3472222222356</c:v>
                </c:pt>
                <c:pt idx="712">
                  <c:v>2000.3611111111245</c:v>
                </c:pt>
                <c:pt idx="713">
                  <c:v>2000.3750000000134</c:v>
                </c:pt>
                <c:pt idx="714">
                  <c:v>2000.3888888889019</c:v>
                </c:pt>
                <c:pt idx="715">
                  <c:v>2000.4027777777917</c:v>
                </c:pt>
                <c:pt idx="716">
                  <c:v>2000.4166666666811</c:v>
                </c:pt>
                <c:pt idx="717">
                  <c:v>2000.4305555555695</c:v>
                </c:pt>
                <c:pt idx="718">
                  <c:v>2000.4444444444578</c:v>
                </c:pt>
                <c:pt idx="719">
                  <c:v>2000.4583333333464</c:v>
                </c:pt>
                <c:pt idx="720">
                  <c:v>2000.4722222222358</c:v>
                </c:pt>
                <c:pt idx="721">
                  <c:v>2000.4861111111252</c:v>
                </c:pt>
                <c:pt idx="722">
                  <c:v>2000.5000000000136</c:v>
                </c:pt>
                <c:pt idx="723">
                  <c:v>2000.5138888889026</c:v>
                </c:pt>
                <c:pt idx="724">
                  <c:v>2000.5277777777919</c:v>
                </c:pt>
                <c:pt idx="725">
                  <c:v>2000.5416666666808</c:v>
                </c:pt>
                <c:pt idx="726">
                  <c:v>2000.5555555555698</c:v>
                </c:pt>
                <c:pt idx="727">
                  <c:v>2000.5694444444578</c:v>
                </c:pt>
                <c:pt idx="728">
                  <c:v>2000.5833333333462</c:v>
                </c:pt>
                <c:pt idx="729">
                  <c:v>2000.5972222222358</c:v>
                </c:pt>
                <c:pt idx="730">
                  <c:v>2000.611111111125</c:v>
                </c:pt>
                <c:pt idx="731">
                  <c:v>2000.6250000000139</c:v>
                </c:pt>
                <c:pt idx="732">
                  <c:v>2000.6388888889028</c:v>
                </c:pt>
                <c:pt idx="733">
                  <c:v>2000.6527777777917</c:v>
                </c:pt>
                <c:pt idx="734">
                  <c:v>2000.6666666666811</c:v>
                </c:pt>
                <c:pt idx="735">
                  <c:v>2000.6805555555695</c:v>
                </c:pt>
                <c:pt idx="736">
                  <c:v>2000.6944444444575</c:v>
                </c:pt>
                <c:pt idx="737">
                  <c:v>2000.7083333333474</c:v>
                </c:pt>
                <c:pt idx="738">
                  <c:v>2000.7222222222358</c:v>
                </c:pt>
                <c:pt idx="739">
                  <c:v>2000.7361111111256</c:v>
                </c:pt>
                <c:pt idx="740">
                  <c:v>2000.7500000000141</c:v>
                </c:pt>
                <c:pt idx="741">
                  <c:v>2000.7638888889028</c:v>
                </c:pt>
                <c:pt idx="742">
                  <c:v>2000.7777777777926</c:v>
                </c:pt>
                <c:pt idx="743">
                  <c:v>2000.7916666666811</c:v>
                </c:pt>
                <c:pt idx="744">
                  <c:v>2000.8055555555704</c:v>
                </c:pt>
                <c:pt idx="745">
                  <c:v>2000.8194444444582</c:v>
                </c:pt>
                <c:pt idx="746">
                  <c:v>2000.8333333333471</c:v>
                </c:pt>
                <c:pt idx="747">
                  <c:v>2000.847222222236</c:v>
                </c:pt>
                <c:pt idx="748">
                  <c:v>2000.8611111111254</c:v>
                </c:pt>
                <c:pt idx="749">
                  <c:v>2000.8750000000143</c:v>
                </c:pt>
                <c:pt idx="750">
                  <c:v>2000.8888888889028</c:v>
                </c:pt>
                <c:pt idx="751">
                  <c:v>2000.9027777777931</c:v>
                </c:pt>
                <c:pt idx="752">
                  <c:v>2000.9166666666815</c:v>
                </c:pt>
                <c:pt idx="753">
                  <c:v>2000.9305555555704</c:v>
                </c:pt>
                <c:pt idx="754">
                  <c:v>2000.9444444444584</c:v>
                </c:pt>
                <c:pt idx="755">
                  <c:v>2000.9583333333478</c:v>
                </c:pt>
                <c:pt idx="756">
                  <c:v>2000.9722222222363</c:v>
                </c:pt>
                <c:pt idx="757">
                  <c:v>2000.9861111111261</c:v>
                </c:pt>
                <c:pt idx="758">
                  <c:v>2001.000000000015</c:v>
                </c:pt>
                <c:pt idx="759">
                  <c:v>2001.013888888903</c:v>
                </c:pt>
                <c:pt idx="760">
                  <c:v>2001.0277777777933</c:v>
                </c:pt>
                <c:pt idx="761">
                  <c:v>2001.0416666666813</c:v>
                </c:pt>
                <c:pt idx="762">
                  <c:v>2001.0555555555707</c:v>
                </c:pt>
                <c:pt idx="763">
                  <c:v>2001.0694444444587</c:v>
                </c:pt>
                <c:pt idx="764">
                  <c:v>2001.0833333333474</c:v>
                </c:pt>
                <c:pt idx="765">
                  <c:v>2001.097222222237</c:v>
                </c:pt>
                <c:pt idx="766">
                  <c:v>2001.1111111111259</c:v>
                </c:pt>
                <c:pt idx="767">
                  <c:v>2001.125000000015</c:v>
                </c:pt>
                <c:pt idx="768">
                  <c:v>2001.1388888889032</c:v>
                </c:pt>
                <c:pt idx="769">
                  <c:v>2001.1527777777931</c:v>
                </c:pt>
                <c:pt idx="770">
                  <c:v>2001.1666666666815</c:v>
                </c:pt>
                <c:pt idx="771">
                  <c:v>2001.1805555555704</c:v>
                </c:pt>
                <c:pt idx="772">
                  <c:v>2001.1944444444587</c:v>
                </c:pt>
                <c:pt idx="773">
                  <c:v>2001.2083333333478</c:v>
                </c:pt>
                <c:pt idx="774">
                  <c:v>2001.2222222222372</c:v>
                </c:pt>
                <c:pt idx="775">
                  <c:v>2001.2361111111261</c:v>
                </c:pt>
                <c:pt idx="776">
                  <c:v>2001.250000000015</c:v>
                </c:pt>
                <c:pt idx="777">
                  <c:v>2001.2638888889035</c:v>
                </c:pt>
                <c:pt idx="778">
                  <c:v>2001.2777777777935</c:v>
                </c:pt>
                <c:pt idx="779">
                  <c:v>2001.2916666666817</c:v>
                </c:pt>
                <c:pt idx="780">
                  <c:v>2001.3055555555711</c:v>
                </c:pt>
                <c:pt idx="781">
                  <c:v>2001.3194444444596</c:v>
                </c:pt>
                <c:pt idx="782">
                  <c:v>2001.3333333333476</c:v>
                </c:pt>
                <c:pt idx="783">
                  <c:v>2001.3472222222374</c:v>
                </c:pt>
                <c:pt idx="784">
                  <c:v>2001.3611111111259</c:v>
                </c:pt>
                <c:pt idx="785">
                  <c:v>2001.3750000000152</c:v>
                </c:pt>
                <c:pt idx="786">
                  <c:v>2001.3888888889037</c:v>
                </c:pt>
                <c:pt idx="787">
                  <c:v>2001.4027777777935</c:v>
                </c:pt>
                <c:pt idx="788">
                  <c:v>2001.4166666666829</c:v>
                </c:pt>
                <c:pt idx="789">
                  <c:v>2001.4305555555711</c:v>
                </c:pt>
                <c:pt idx="790">
                  <c:v>2001.4444444444598</c:v>
                </c:pt>
                <c:pt idx="791">
                  <c:v>2001.4583333333483</c:v>
                </c:pt>
                <c:pt idx="792">
                  <c:v>2001.4722222222376</c:v>
                </c:pt>
                <c:pt idx="793">
                  <c:v>2001.4861111111265</c:v>
                </c:pt>
                <c:pt idx="794">
                  <c:v>2001.5000000000155</c:v>
                </c:pt>
                <c:pt idx="795">
                  <c:v>2001.5138888889044</c:v>
                </c:pt>
                <c:pt idx="796">
                  <c:v>2001.5277777777937</c:v>
                </c:pt>
                <c:pt idx="797">
                  <c:v>2001.5416666666827</c:v>
                </c:pt>
                <c:pt idx="798">
                  <c:v>2001.5555555555711</c:v>
                </c:pt>
                <c:pt idx="799">
                  <c:v>2001.5694444444598</c:v>
                </c:pt>
                <c:pt idx="800">
                  <c:v>2001.583333333348</c:v>
                </c:pt>
                <c:pt idx="801">
                  <c:v>2001.5972222222379</c:v>
                </c:pt>
                <c:pt idx="802">
                  <c:v>2001.6111111111268</c:v>
                </c:pt>
                <c:pt idx="803">
                  <c:v>2001.6250000000157</c:v>
                </c:pt>
                <c:pt idx="804">
                  <c:v>2001.6388888889046</c:v>
                </c:pt>
                <c:pt idx="805">
                  <c:v>2001.6527777777935</c:v>
                </c:pt>
                <c:pt idx="806">
                  <c:v>2001.6666666666829</c:v>
                </c:pt>
                <c:pt idx="807">
                  <c:v>2001.6805555555709</c:v>
                </c:pt>
                <c:pt idx="808">
                  <c:v>2001.6944444444596</c:v>
                </c:pt>
                <c:pt idx="809">
                  <c:v>2001.7083333333492</c:v>
                </c:pt>
                <c:pt idx="810">
                  <c:v>2001.7222222222379</c:v>
                </c:pt>
                <c:pt idx="811">
                  <c:v>2001.7361111111275</c:v>
                </c:pt>
                <c:pt idx="812">
                  <c:v>2001.7500000000159</c:v>
                </c:pt>
                <c:pt idx="813">
                  <c:v>2001.7638888889048</c:v>
                </c:pt>
                <c:pt idx="814">
                  <c:v>2001.7777777777944</c:v>
                </c:pt>
                <c:pt idx="815">
                  <c:v>2001.7916666666831</c:v>
                </c:pt>
                <c:pt idx="816">
                  <c:v>2001.805555555572</c:v>
                </c:pt>
                <c:pt idx="817">
                  <c:v>2001.81944444446</c:v>
                </c:pt>
                <c:pt idx="818">
                  <c:v>2001.8333333333489</c:v>
                </c:pt>
                <c:pt idx="819">
                  <c:v>2001.8472222222379</c:v>
                </c:pt>
                <c:pt idx="820">
                  <c:v>2001.8611111111272</c:v>
                </c:pt>
                <c:pt idx="821">
                  <c:v>2001.8750000000159</c:v>
                </c:pt>
                <c:pt idx="822">
                  <c:v>2001.8888888889048</c:v>
                </c:pt>
                <c:pt idx="823">
                  <c:v>2001.9027777777949</c:v>
                </c:pt>
                <c:pt idx="824">
                  <c:v>2001.9166666666836</c:v>
                </c:pt>
                <c:pt idx="825">
                  <c:v>2001.9305555555723</c:v>
                </c:pt>
                <c:pt idx="826">
                  <c:v>2001.9444444444603</c:v>
                </c:pt>
                <c:pt idx="827">
                  <c:v>2001.9583333333496</c:v>
                </c:pt>
                <c:pt idx="828">
                  <c:v>2001.9722222222381</c:v>
                </c:pt>
                <c:pt idx="829">
                  <c:v>2001.9861111111279</c:v>
                </c:pt>
                <c:pt idx="830">
                  <c:v>2002.0000000000164</c:v>
                </c:pt>
                <c:pt idx="831">
                  <c:v>2002.0138888889048</c:v>
                </c:pt>
                <c:pt idx="832">
                  <c:v>2002.0277777777951</c:v>
                </c:pt>
                <c:pt idx="833">
                  <c:v>2002.0416666666831</c:v>
                </c:pt>
                <c:pt idx="834">
                  <c:v>2002.0555555555725</c:v>
                </c:pt>
                <c:pt idx="835">
                  <c:v>2002.0694444444605</c:v>
                </c:pt>
                <c:pt idx="836">
                  <c:v>2002.0833333333494</c:v>
                </c:pt>
                <c:pt idx="837">
                  <c:v>2002.0972222222388</c:v>
                </c:pt>
                <c:pt idx="838">
                  <c:v>2002.1111111111277</c:v>
                </c:pt>
                <c:pt idx="839">
                  <c:v>2002.1250000000166</c:v>
                </c:pt>
                <c:pt idx="840">
                  <c:v>2002.1388888889051</c:v>
                </c:pt>
                <c:pt idx="841">
                  <c:v>2002.1527777777949</c:v>
                </c:pt>
                <c:pt idx="842">
                  <c:v>2002.1666666666833</c:v>
                </c:pt>
                <c:pt idx="843">
                  <c:v>2002.1805555555723</c:v>
                </c:pt>
                <c:pt idx="844">
                  <c:v>2002.1944444444603</c:v>
                </c:pt>
                <c:pt idx="845">
                  <c:v>2002.2083333333499</c:v>
                </c:pt>
                <c:pt idx="846">
                  <c:v>2002.222222222239</c:v>
                </c:pt>
                <c:pt idx="847">
                  <c:v>2002.2361111111281</c:v>
                </c:pt>
                <c:pt idx="848">
                  <c:v>2002.2500000000168</c:v>
                </c:pt>
                <c:pt idx="849">
                  <c:v>2002.2638888889053</c:v>
                </c:pt>
                <c:pt idx="850">
                  <c:v>2002.2777777777953</c:v>
                </c:pt>
                <c:pt idx="851">
                  <c:v>2002.291666666684</c:v>
                </c:pt>
                <c:pt idx="852">
                  <c:v>2002.3055555555729</c:v>
                </c:pt>
                <c:pt idx="853">
                  <c:v>2002.3194444444609</c:v>
                </c:pt>
                <c:pt idx="854">
                  <c:v>2002.3333333333496</c:v>
                </c:pt>
                <c:pt idx="855">
                  <c:v>2002.3472222222392</c:v>
                </c:pt>
                <c:pt idx="856">
                  <c:v>2002.3611111111279</c:v>
                </c:pt>
                <c:pt idx="857">
                  <c:v>2002.3750000000171</c:v>
                </c:pt>
                <c:pt idx="858">
                  <c:v>2002.3888888889055</c:v>
                </c:pt>
                <c:pt idx="859">
                  <c:v>2002.4027777777956</c:v>
                </c:pt>
                <c:pt idx="860">
                  <c:v>2002.4166666666847</c:v>
                </c:pt>
                <c:pt idx="861">
                  <c:v>2002.4305555555732</c:v>
                </c:pt>
                <c:pt idx="862">
                  <c:v>2002.4444444444612</c:v>
                </c:pt>
                <c:pt idx="863">
                  <c:v>2002.4583333333501</c:v>
                </c:pt>
                <c:pt idx="864">
                  <c:v>2002.4722222222395</c:v>
                </c:pt>
                <c:pt idx="865">
                  <c:v>2002.4861111111288</c:v>
                </c:pt>
                <c:pt idx="866">
                  <c:v>2002.5000000000173</c:v>
                </c:pt>
                <c:pt idx="867">
                  <c:v>2002.5138888889057</c:v>
                </c:pt>
                <c:pt idx="868">
                  <c:v>2002.5277777777956</c:v>
                </c:pt>
                <c:pt idx="869">
                  <c:v>2002.5416666666845</c:v>
                </c:pt>
                <c:pt idx="870">
                  <c:v>2002.5555555555734</c:v>
                </c:pt>
                <c:pt idx="871">
                  <c:v>2002.5694444444614</c:v>
                </c:pt>
                <c:pt idx="872">
                  <c:v>2002.5833333333501</c:v>
                </c:pt>
                <c:pt idx="873">
                  <c:v>2002.5972222222397</c:v>
                </c:pt>
                <c:pt idx="874">
                  <c:v>2002.6111111111286</c:v>
                </c:pt>
                <c:pt idx="875">
                  <c:v>2002.6250000000175</c:v>
                </c:pt>
                <c:pt idx="876">
                  <c:v>2002.638888888906</c:v>
                </c:pt>
                <c:pt idx="877">
                  <c:v>2002.6527777777953</c:v>
                </c:pt>
                <c:pt idx="878">
                  <c:v>2002.6666666666847</c:v>
                </c:pt>
                <c:pt idx="879">
                  <c:v>2002.6805555555732</c:v>
                </c:pt>
                <c:pt idx="880">
                  <c:v>2002.6944444444612</c:v>
                </c:pt>
                <c:pt idx="881">
                  <c:v>2002.7083333333508</c:v>
                </c:pt>
                <c:pt idx="882">
                  <c:v>2002.7222222222399</c:v>
                </c:pt>
                <c:pt idx="883">
                  <c:v>2002.7361111111293</c:v>
                </c:pt>
                <c:pt idx="884">
                  <c:v>2002.7500000000177</c:v>
                </c:pt>
                <c:pt idx="885">
                  <c:v>2002.7638888889062</c:v>
                </c:pt>
                <c:pt idx="886">
                  <c:v>2002.7777777777962</c:v>
                </c:pt>
                <c:pt idx="887">
                  <c:v>2002.7916666666849</c:v>
                </c:pt>
                <c:pt idx="888">
                  <c:v>2002.8055555555738</c:v>
                </c:pt>
                <c:pt idx="889">
                  <c:v>2002.8194444444619</c:v>
                </c:pt>
                <c:pt idx="890">
                  <c:v>2002.8333333333505</c:v>
                </c:pt>
                <c:pt idx="891">
                  <c:v>2002.8472222222399</c:v>
                </c:pt>
                <c:pt idx="892">
                  <c:v>2002.861111111129</c:v>
                </c:pt>
                <c:pt idx="893">
                  <c:v>2002.875000000018</c:v>
                </c:pt>
                <c:pt idx="894">
                  <c:v>2002.8888888889064</c:v>
                </c:pt>
                <c:pt idx="895">
                  <c:v>2002.9027777777965</c:v>
                </c:pt>
                <c:pt idx="896">
                  <c:v>2002.9166666666856</c:v>
                </c:pt>
                <c:pt idx="897">
                  <c:v>2002.9305555555741</c:v>
                </c:pt>
                <c:pt idx="898">
                  <c:v>2002.9444444444621</c:v>
                </c:pt>
                <c:pt idx="899">
                  <c:v>2002.958333333351</c:v>
                </c:pt>
                <c:pt idx="900">
                  <c:v>2002.9722222222404</c:v>
                </c:pt>
                <c:pt idx="901">
                  <c:v>2002.9861111111297</c:v>
                </c:pt>
                <c:pt idx="902">
                  <c:v>2003.0000000000182</c:v>
                </c:pt>
                <c:pt idx="903">
                  <c:v>2003.0138888889066</c:v>
                </c:pt>
                <c:pt idx="904">
                  <c:v>2003.0277777777965</c:v>
                </c:pt>
                <c:pt idx="905">
                  <c:v>2003.0416666666854</c:v>
                </c:pt>
                <c:pt idx="906">
                  <c:v>2003.0555555555743</c:v>
                </c:pt>
                <c:pt idx="907">
                  <c:v>2003.0694444444628</c:v>
                </c:pt>
                <c:pt idx="908">
                  <c:v>2003.0833333333508</c:v>
                </c:pt>
                <c:pt idx="909">
                  <c:v>2003.0972222222406</c:v>
                </c:pt>
                <c:pt idx="910">
                  <c:v>2003.1111111111295</c:v>
                </c:pt>
                <c:pt idx="911">
                  <c:v>2003.1250000000184</c:v>
                </c:pt>
                <c:pt idx="912">
                  <c:v>2003.1388888889069</c:v>
                </c:pt>
                <c:pt idx="913">
                  <c:v>2003.1527777777962</c:v>
                </c:pt>
                <c:pt idx="914">
                  <c:v>2003.1666666666856</c:v>
                </c:pt>
                <c:pt idx="915">
                  <c:v>2003.1805555555741</c:v>
                </c:pt>
                <c:pt idx="916">
                  <c:v>2003.1944444444621</c:v>
                </c:pt>
                <c:pt idx="917">
                  <c:v>2003.2083333333514</c:v>
                </c:pt>
                <c:pt idx="918">
                  <c:v>2003.2222222222408</c:v>
                </c:pt>
                <c:pt idx="919">
                  <c:v>2003.2361111111302</c:v>
                </c:pt>
                <c:pt idx="920">
                  <c:v>2003.2500000000186</c:v>
                </c:pt>
                <c:pt idx="921">
                  <c:v>2003.2638888889076</c:v>
                </c:pt>
                <c:pt idx="922">
                  <c:v>2003.2777777777969</c:v>
                </c:pt>
                <c:pt idx="923">
                  <c:v>2003.2916666666858</c:v>
                </c:pt>
                <c:pt idx="924">
                  <c:v>2003.3055555555748</c:v>
                </c:pt>
                <c:pt idx="925">
                  <c:v>2003.3194444444628</c:v>
                </c:pt>
                <c:pt idx="926">
                  <c:v>2003.3333333333512</c:v>
                </c:pt>
                <c:pt idx="927">
                  <c:v>2003.3472222222408</c:v>
                </c:pt>
                <c:pt idx="928">
                  <c:v>2003.36111111113</c:v>
                </c:pt>
                <c:pt idx="929">
                  <c:v>2003.3750000000189</c:v>
                </c:pt>
                <c:pt idx="930">
                  <c:v>2003.3888888889078</c:v>
                </c:pt>
                <c:pt idx="931">
                  <c:v>2003.4027777777972</c:v>
                </c:pt>
                <c:pt idx="932">
                  <c:v>2003.4166666666863</c:v>
                </c:pt>
                <c:pt idx="933">
                  <c:v>2003.4305555555752</c:v>
                </c:pt>
                <c:pt idx="934">
                  <c:v>2003.444444444463</c:v>
                </c:pt>
                <c:pt idx="935">
                  <c:v>2003.4583333333524</c:v>
                </c:pt>
                <c:pt idx="936">
                  <c:v>2003.4722222222408</c:v>
                </c:pt>
                <c:pt idx="937">
                  <c:v>2003.4861111111306</c:v>
                </c:pt>
                <c:pt idx="938">
                  <c:v>2003.5000000000191</c:v>
                </c:pt>
                <c:pt idx="939">
                  <c:v>2003.5138888889078</c:v>
                </c:pt>
                <c:pt idx="940">
                  <c:v>2003.5277777777976</c:v>
                </c:pt>
                <c:pt idx="941">
                  <c:v>2003.5416666666861</c:v>
                </c:pt>
                <c:pt idx="942">
                  <c:v>2003.5555555555754</c:v>
                </c:pt>
                <c:pt idx="943">
                  <c:v>2003.5694444444632</c:v>
                </c:pt>
                <c:pt idx="944">
                  <c:v>2003.5833333333521</c:v>
                </c:pt>
                <c:pt idx="945">
                  <c:v>2003.597222222241</c:v>
                </c:pt>
                <c:pt idx="946">
                  <c:v>2003.6111111111304</c:v>
                </c:pt>
                <c:pt idx="947">
                  <c:v>2003.6250000000193</c:v>
                </c:pt>
                <c:pt idx="948">
                  <c:v>2003.6388888889078</c:v>
                </c:pt>
                <c:pt idx="949">
                  <c:v>2003.6527777777976</c:v>
                </c:pt>
                <c:pt idx="950">
                  <c:v>2003.6666666666861</c:v>
                </c:pt>
                <c:pt idx="951">
                  <c:v>2003.680555555575</c:v>
                </c:pt>
                <c:pt idx="952">
                  <c:v>2003.694444444463</c:v>
                </c:pt>
                <c:pt idx="953">
                  <c:v>2003.7083333333528</c:v>
                </c:pt>
                <c:pt idx="954">
                  <c:v>2003.7222222222413</c:v>
                </c:pt>
                <c:pt idx="955">
                  <c:v>2003.7361111111311</c:v>
                </c:pt>
                <c:pt idx="956">
                  <c:v>2003.75000000002</c:v>
                </c:pt>
                <c:pt idx="957">
                  <c:v>2003.763888888908</c:v>
                </c:pt>
                <c:pt idx="958">
                  <c:v>2003.7777777777983</c:v>
                </c:pt>
                <c:pt idx="959">
                  <c:v>2003.7916666666863</c:v>
                </c:pt>
                <c:pt idx="960">
                  <c:v>2003.8055555555757</c:v>
                </c:pt>
                <c:pt idx="961">
                  <c:v>2003.8194444444637</c:v>
                </c:pt>
                <c:pt idx="962">
                  <c:v>2003.8333333333524</c:v>
                </c:pt>
                <c:pt idx="963">
                  <c:v>2003.847222222242</c:v>
                </c:pt>
                <c:pt idx="964">
                  <c:v>2003.8611111111309</c:v>
                </c:pt>
                <c:pt idx="965">
                  <c:v>2003.87500000002</c:v>
                </c:pt>
                <c:pt idx="966">
                  <c:v>2003.8888888889082</c:v>
                </c:pt>
                <c:pt idx="967">
                  <c:v>2003.9027777777983</c:v>
                </c:pt>
                <c:pt idx="968">
                  <c:v>2003.9166666666872</c:v>
                </c:pt>
                <c:pt idx="969">
                  <c:v>2003.9305555555759</c:v>
                </c:pt>
                <c:pt idx="970">
                  <c:v>2003.9444444444644</c:v>
                </c:pt>
                <c:pt idx="971">
                  <c:v>2003.9583333333528</c:v>
                </c:pt>
                <c:pt idx="972">
                  <c:v>2003.9722222222422</c:v>
                </c:pt>
                <c:pt idx="973">
                  <c:v>2003.9861111111311</c:v>
                </c:pt>
                <c:pt idx="974">
                  <c:v>2004.00000000002</c:v>
                </c:pt>
                <c:pt idx="975">
                  <c:v>2004.0138888889085</c:v>
                </c:pt>
                <c:pt idx="976">
                  <c:v>2004.0277777777985</c:v>
                </c:pt>
                <c:pt idx="977">
                  <c:v>2004.0416666666872</c:v>
                </c:pt>
                <c:pt idx="978">
                  <c:v>2004.0555555555761</c:v>
                </c:pt>
                <c:pt idx="979">
                  <c:v>2004.0694444444646</c:v>
                </c:pt>
                <c:pt idx="980">
                  <c:v>2004.0833333333526</c:v>
                </c:pt>
                <c:pt idx="981">
                  <c:v>2004.0972222222424</c:v>
                </c:pt>
                <c:pt idx="982">
                  <c:v>2004.1111111111309</c:v>
                </c:pt>
                <c:pt idx="983">
                  <c:v>2004.1250000000202</c:v>
                </c:pt>
                <c:pt idx="984">
                  <c:v>2004.1388888889092</c:v>
                </c:pt>
                <c:pt idx="985">
                  <c:v>2004.1527777777981</c:v>
                </c:pt>
                <c:pt idx="986">
                  <c:v>2004.1666666666874</c:v>
                </c:pt>
                <c:pt idx="987">
                  <c:v>2004.1805555555759</c:v>
                </c:pt>
                <c:pt idx="988">
                  <c:v>2004.1944444444644</c:v>
                </c:pt>
                <c:pt idx="989">
                  <c:v>2004.2083333333533</c:v>
                </c:pt>
                <c:pt idx="990">
                  <c:v>2004.2222222222426</c:v>
                </c:pt>
                <c:pt idx="991">
                  <c:v>2004.2361111111315</c:v>
                </c:pt>
                <c:pt idx="992">
                  <c:v>2004.2500000000205</c:v>
                </c:pt>
                <c:pt idx="993">
                  <c:v>2004.2638888889094</c:v>
                </c:pt>
                <c:pt idx="994">
                  <c:v>2004.2777777777987</c:v>
                </c:pt>
                <c:pt idx="995">
                  <c:v>2004.2916666666877</c:v>
                </c:pt>
                <c:pt idx="996">
                  <c:v>2004.3055555555761</c:v>
                </c:pt>
                <c:pt idx="997">
                  <c:v>2004.3194444444648</c:v>
                </c:pt>
                <c:pt idx="998">
                  <c:v>2004.333333333353</c:v>
                </c:pt>
                <c:pt idx="999">
                  <c:v>2004.3472222222429</c:v>
                </c:pt>
                <c:pt idx="1000">
                  <c:v>2004.3611111111318</c:v>
                </c:pt>
                <c:pt idx="1001">
                  <c:v>2004.3750000000207</c:v>
                </c:pt>
                <c:pt idx="1002">
                  <c:v>2004.3888888889096</c:v>
                </c:pt>
                <c:pt idx="1003">
                  <c:v>2004.402777777799</c:v>
                </c:pt>
                <c:pt idx="1004">
                  <c:v>2004.4166666666883</c:v>
                </c:pt>
                <c:pt idx="1005">
                  <c:v>2004.4305555555763</c:v>
                </c:pt>
                <c:pt idx="1006">
                  <c:v>2004.4444444444648</c:v>
                </c:pt>
                <c:pt idx="1007">
                  <c:v>2004.4583333333542</c:v>
                </c:pt>
                <c:pt idx="1008">
                  <c:v>2004.4722222222429</c:v>
                </c:pt>
                <c:pt idx="1009">
                  <c:v>2004.4861111111325</c:v>
                </c:pt>
                <c:pt idx="1010">
                  <c:v>2004.5000000000209</c:v>
                </c:pt>
                <c:pt idx="1011">
                  <c:v>2004.5138888889098</c:v>
                </c:pt>
                <c:pt idx="1012">
                  <c:v>2004.5277777777994</c:v>
                </c:pt>
                <c:pt idx="1013">
                  <c:v>2004.5416666666881</c:v>
                </c:pt>
                <c:pt idx="1014">
                  <c:v>2004.555555555577</c:v>
                </c:pt>
                <c:pt idx="1015">
                  <c:v>2004.569444444465</c:v>
                </c:pt>
                <c:pt idx="1016">
                  <c:v>2004.5833333333539</c:v>
                </c:pt>
                <c:pt idx="1017">
                  <c:v>2004.5972222222429</c:v>
                </c:pt>
                <c:pt idx="1018">
                  <c:v>2004.6111111111322</c:v>
                </c:pt>
                <c:pt idx="1019">
                  <c:v>2004.6250000000209</c:v>
                </c:pt>
                <c:pt idx="1020">
                  <c:v>2004.6388888889098</c:v>
                </c:pt>
                <c:pt idx="1021">
                  <c:v>2004.6527777777994</c:v>
                </c:pt>
                <c:pt idx="1022">
                  <c:v>2004.6666666666881</c:v>
                </c:pt>
                <c:pt idx="1023">
                  <c:v>2004.6805555555768</c:v>
                </c:pt>
                <c:pt idx="1024">
                  <c:v>2004.6944444444648</c:v>
                </c:pt>
                <c:pt idx="1025">
                  <c:v>2004.7083333333546</c:v>
                </c:pt>
                <c:pt idx="1026">
                  <c:v>2004.7222222222431</c:v>
                </c:pt>
                <c:pt idx="1027">
                  <c:v>2004.7361111111329</c:v>
                </c:pt>
                <c:pt idx="1028">
                  <c:v>2004.7500000000214</c:v>
                </c:pt>
                <c:pt idx="1029">
                  <c:v>2004.7638888889098</c:v>
                </c:pt>
                <c:pt idx="1030">
                  <c:v>2004.7777777778001</c:v>
                </c:pt>
                <c:pt idx="1031">
                  <c:v>2004.7916666666881</c:v>
                </c:pt>
                <c:pt idx="1032">
                  <c:v>2004.8055555555775</c:v>
                </c:pt>
                <c:pt idx="1033">
                  <c:v>2004.8194444444655</c:v>
                </c:pt>
                <c:pt idx="1034">
                  <c:v>2004.8333333333544</c:v>
                </c:pt>
                <c:pt idx="1035">
                  <c:v>2004.8472222222438</c:v>
                </c:pt>
                <c:pt idx="1036">
                  <c:v>2004.8611111111327</c:v>
                </c:pt>
                <c:pt idx="1037">
                  <c:v>2004.8750000000216</c:v>
                </c:pt>
                <c:pt idx="1038">
                  <c:v>2004.8888888889101</c:v>
                </c:pt>
                <c:pt idx="1039">
                  <c:v>2004.9027777778003</c:v>
                </c:pt>
                <c:pt idx="1040">
                  <c:v>2004.916666666689</c:v>
                </c:pt>
                <c:pt idx="1041">
                  <c:v>2004.9305555555777</c:v>
                </c:pt>
                <c:pt idx="1042">
                  <c:v>2004.9444444444657</c:v>
                </c:pt>
                <c:pt idx="1043">
                  <c:v>2004.9583333333549</c:v>
                </c:pt>
                <c:pt idx="1044">
                  <c:v>2004.972222222244</c:v>
                </c:pt>
                <c:pt idx="1045">
                  <c:v>2004.9861111111331</c:v>
                </c:pt>
                <c:pt idx="1046">
                  <c:v>2005.0000000000218</c:v>
                </c:pt>
                <c:pt idx="1047">
                  <c:v>2005.0138888889103</c:v>
                </c:pt>
                <c:pt idx="1048">
                  <c:v>2005.0277777778001</c:v>
                </c:pt>
                <c:pt idx="1049">
                  <c:v>2005.041666666689</c:v>
                </c:pt>
                <c:pt idx="1050">
                  <c:v>2005.0555555555779</c:v>
                </c:pt>
                <c:pt idx="1051">
                  <c:v>2005.0694444444659</c:v>
                </c:pt>
                <c:pt idx="1052">
                  <c:v>2005.0833333333546</c:v>
                </c:pt>
                <c:pt idx="1053">
                  <c:v>2005.0972222222442</c:v>
                </c:pt>
                <c:pt idx="1054">
                  <c:v>2005.1111111111329</c:v>
                </c:pt>
                <c:pt idx="1055">
                  <c:v>2005.1250000000221</c:v>
                </c:pt>
                <c:pt idx="1056">
                  <c:v>2005.1388888889105</c:v>
                </c:pt>
                <c:pt idx="1057">
                  <c:v>2005.1527777777999</c:v>
                </c:pt>
                <c:pt idx="1058">
                  <c:v>2005.1666666666893</c:v>
                </c:pt>
                <c:pt idx="1059">
                  <c:v>2005.1805555555777</c:v>
                </c:pt>
                <c:pt idx="1060">
                  <c:v>2005.1944444444657</c:v>
                </c:pt>
                <c:pt idx="1061">
                  <c:v>2005.2083333333551</c:v>
                </c:pt>
                <c:pt idx="1062">
                  <c:v>2005.2222222222445</c:v>
                </c:pt>
                <c:pt idx="1063">
                  <c:v>2005.2361111111338</c:v>
                </c:pt>
                <c:pt idx="1064">
                  <c:v>2005.2500000000223</c:v>
                </c:pt>
                <c:pt idx="1065">
                  <c:v>2005.2638888889107</c:v>
                </c:pt>
                <c:pt idx="1066">
                  <c:v>2005.2777777778001</c:v>
                </c:pt>
                <c:pt idx="1067">
                  <c:v>2005.2916666666895</c:v>
                </c:pt>
                <c:pt idx="1068">
                  <c:v>2005.3055555555784</c:v>
                </c:pt>
                <c:pt idx="1069">
                  <c:v>2005.3194444444664</c:v>
                </c:pt>
                <c:pt idx="1070">
                  <c:v>2005.3333333333551</c:v>
                </c:pt>
                <c:pt idx="1071">
                  <c:v>2005.3472222222447</c:v>
                </c:pt>
                <c:pt idx="1072">
                  <c:v>2005.3611111111336</c:v>
                </c:pt>
                <c:pt idx="1073">
                  <c:v>2005.3750000000225</c:v>
                </c:pt>
                <c:pt idx="1074">
                  <c:v>2005.388888888911</c:v>
                </c:pt>
                <c:pt idx="1075">
                  <c:v>2005.4027777778003</c:v>
                </c:pt>
                <c:pt idx="1076">
                  <c:v>2005.4166666666902</c:v>
                </c:pt>
                <c:pt idx="1077">
                  <c:v>2005.4305555555786</c:v>
                </c:pt>
                <c:pt idx="1078">
                  <c:v>2005.4444444444666</c:v>
                </c:pt>
                <c:pt idx="1079">
                  <c:v>2005.4583333333558</c:v>
                </c:pt>
                <c:pt idx="1080">
                  <c:v>2005.4722222222449</c:v>
                </c:pt>
                <c:pt idx="1081">
                  <c:v>2005.4861111111343</c:v>
                </c:pt>
                <c:pt idx="1082">
                  <c:v>2005.5000000000227</c:v>
                </c:pt>
                <c:pt idx="1083">
                  <c:v>2005.5138888889112</c:v>
                </c:pt>
                <c:pt idx="1084">
                  <c:v>2005.527777777801</c:v>
                </c:pt>
                <c:pt idx="1085">
                  <c:v>2005.5416666666899</c:v>
                </c:pt>
                <c:pt idx="1086">
                  <c:v>2005.5555555555788</c:v>
                </c:pt>
                <c:pt idx="1087">
                  <c:v>2005.5694444444669</c:v>
                </c:pt>
                <c:pt idx="1088">
                  <c:v>2005.5833333333555</c:v>
                </c:pt>
                <c:pt idx="1089">
                  <c:v>2005.5972222222449</c:v>
                </c:pt>
                <c:pt idx="1090">
                  <c:v>2005.6111111111341</c:v>
                </c:pt>
                <c:pt idx="1091">
                  <c:v>2005.625000000023</c:v>
                </c:pt>
                <c:pt idx="1092">
                  <c:v>2005.6388888889114</c:v>
                </c:pt>
                <c:pt idx="1093">
                  <c:v>2005.6527777778008</c:v>
                </c:pt>
                <c:pt idx="1094">
                  <c:v>2005.6666666666902</c:v>
                </c:pt>
                <c:pt idx="1095">
                  <c:v>2005.6805555555786</c:v>
                </c:pt>
                <c:pt idx="1096">
                  <c:v>2005.6944444444666</c:v>
                </c:pt>
                <c:pt idx="1097">
                  <c:v>2005.708333333356</c:v>
                </c:pt>
                <c:pt idx="1098">
                  <c:v>2005.7222222222454</c:v>
                </c:pt>
                <c:pt idx="1099">
                  <c:v>2005.7361111111347</c:v>
                </c:pt>
                <c:pt idx="1100">
                  <c:v>2005.7500000000232</c:v>
                </c:pt>
                <c:pt idx="1101">
                  <c:v>2005.7638888889117</c:v>
                </c:pt>
                <c:pt idx="1102">
                  <c:v>2005.777777777801</c:v>
                </c:pt>
                <c:pt idx="1103">
                  <c:v>2005.7916666666904</c:v>
                </c:pt>
                <c:pt idx="1104">
                  <c:v>2005.8055555555793</c:v>
                </c:pt>
                <c:pt idx="1105">
                  <c:v>2005.8194444444678</c:v>
                </c:pt>
                <c:pt idx="1106">
                  <c:v>2005.8333333333558</c:v>
                </c:pt>
                <c:pt idx="1107">
                  <c:v>2005.8472222222456</c:v>
                </c:pt>
                <c:pt idx="1108">
                  <c:v>2005.8611111111345</c:v>
                </c:pt>
                <c:pt idx="1109">
                  <c:v>2005.8750000000234</c:v>
                </c:pt>
                <c:pt idx="1110">
                  <c:v>2005.8888888889119</c:v>
                </c:pt>
                <c:pt idx="1111">
                  <c:v>2005.9027777778012</c:v>
                </c:pt>
                <c:pt idx="1112">
                  <c:v>2005.9166666666911</c:v>
                </c:pt>
                <c:pt idx="1113">
                  <c:v>2005.9305555555795</c:v>
                </c:pt>
                <c:pt idx="1114">
                  <c:v>2005.9444444444678</c:v>
                </c:pt>
                <c:pt idx="1115">
                  <c:v>2005.9583333333564</c:v>
                </c:pt>
                <c:pt idx="1116">
                  <c:v>2005.9722222222458</c:v>
                </c:pt>
                <c:pt idx="1117">
                  <c:v>2005.9861111111352</c:v>
                </c:pt>
                <c:pt idx="1118">
                  <c:v>2006.0000000000236</c:v>
                </c:pt>
                <c:pt idx="1119">
                  <c:v>2006.0138888889126</c:v>
                </c:pt>
                <c:pt idx="1120">
                  <c:v>2006.0277777778015</c:v>
                </c:pt>
                <c:pt idx="1121">
                  <c:v>2006.0416666666908</c:v>
                </c:pt>
                <c:pt idx="1122">
                  <c:v>2006.0555555555798</c:v>
                </c:pt>
                <c:pt idx="1123">
                  <c:v>2006.0694444444678</c:v>
                </c:pt>
                <c:pt idx="1124">
                  <c:v>2006.0833333333562</c:v>
                </c:pt>
                <c:pt idx="1125">
                  <c:v>2006.0972222222458</c:v>
                </c:pt>
                <c:pt idx="1126">
                  <c:v>2006.111111111135</c:v>
                </c:pt>
                <c:pt idx="1127">
                  <c:v>2006.1250000000239</c:v>
                </c:pt>
                <c:pt idx="1128">
                  <c:v>2006.1388888889128</c:v>
                </c:pt>
                <c:pt idx="1129">
                  <c:v>2006.1527777778012</c:v>
                </c:pt>
                <c:pt idx="1130">
                  <c:v>2006.1666666666911</c:v>
                </c:pt>
                <c:pt idx="1131">
                  <c:v>2006.1805555555795</c:v>
                </c:pt>
                <c:pt idx="1132">
                  <c:v>2006.1944444444675</c:v>
                </c:pt>
                <c:pt idx="1133">
                  <c:v>2006.2083333333574</c:v>
                </c:pt>
                <c:pt idx="1134">
                  <c:v>2006.2222222222458</c:v>
                </c:pt>
                <c:pt idx="1135">
                  <c:v>2006.2361111111356</c:v>
                </c:pt>
                <c:pt idx="1136">
                  <c:v>2006.2500000000241</c:v>
                </c:pt>
                <c:pt idx="1137">
                  <c:v>2006.2638888889128</c:v>
                </c:pt>
                <c:pt idx="1138">
                  <c:v>2006.2777777778019</c:v>
                </c:pt>
                <c:pt idx="1139">
                  <c:v>2006.2916666666911</c:v>
                </c:pt>
                <c:pt idx="1140">
                  <c:v>2006.3055555555804</c:v>
                </c:pt>
                <c:pt idx="1141">
                  <c:v>2006.3194444444682</c:v>
                </c:pt>
                <c:pt idx="1142">
                  <c:v>2006.3333333333571</c:v>
                </c:pt>
                <c:pt idx="1143">
                  <c:v>2006.347222222246</c:v>
                </c:pt>
                <c:pt idx="1144">
                  <c:v>2006.3611111111354</c:v>
                </c:pt>
                <c:pt idx="1145">
                  <c:v>2006.3750000000243</c:v>
                </c:pt>
                <c:pt idx="1146">
                  <c:v>2006.3888888889128</c:v>
                </c:pt>
                <c:pt idx="1147">
                  <c:v>2006.4027777778026</c:v>
                </c:pt>
                <c:pt idx="1148">
                  <c:v>2006.4166666666915</c:v>
                </c:pt>
                <c:pt idx="1149">
                  <c:v>2006.4305555555804</c:v>
                </c:pt>
                <c:pt idx="1150">
                  <c:v>2006.4444444444684</c:v>
                </c:pt>
                <c:pt idx="1151">
                  <c:v>2006.4583333333578</c:v>
                </c:pt>
                <c:pt idx="1152">
                  <c:v>2006.4722222222463</c:v>
                </c:pt>
                <c:pt idx="1153">
                  <c:v>2006.4861111111361</c:v>
                </c:pt>
                <c:pt idx="1154">
                  <c:v>2006.500000000025</c:v>
                </c:pt>
                <c:pt idx="1155">
                  <c:v>2006.513888888913</c:v>
                </c:pt>
                <c:pt idx="1156">
                  <c:v>2006.5277777778028</c:v>
                </c:pt>
                <c:pt idx="1157">
                  <c:v>2006.5416666666913</c:v>
                </c:pt>
                <c:pt idx="1158">
                  <c:v>2006.5555555555807</c:v>
                </c:pt>
                <c:pt idx="1159">
                  <c:v>2006.5694444444687</c:v>
                </c:pt>
                <c:pt idx="1160">
                  <c:v>2006.5833333333574</c:v>
                </c:pt>
                <c:pt idx="1161">
                  <c:v>2006.597222222247</c:v>
                </c:pt>
                <c:pt idx="1162">
                  <c:v>2006.6111111111359</c:v>
                </c:pt>
                <c:pt idx="1163">
                  <c:v>2006.625000000025</c:v>
                </c:pt>
                <c:pt idx="1164">
                  <c:v>2006.6388888889132</c:v>
                </c:pt>
                <c:pt idx="1165">
                  <c:v>2006.6527777778026</c:v>
                </c:pt>
                <c:pt idx="1166">
                  <c:v>2006.6666666666915</c:v>
                </c:pt>
                <c:pt idx="1167">
                  <c:v>2006.6805555555804</c:v>
                </c:pt>
                <c:pt idx="1168">
                  <c:v>2006.6944444444687</c:v>
                </c:pt>
                <c:pt idx="1169">
                  <c:v>2006.7083333333578</c:v>
                </c:pt>
                <c:pt idx="1170">
                  <c:v>2006.7222222222472</c:v>
                </c:pt>
                <c:pt idx="1171">
                  <c:v>2006.7361111111361</c:v>
                </c:pt>
                <c:pt idx="1172">
                  <c:v>2006.750000000025</c:v>
                </c:pt>
                <c:pt idx="1173">
                  <c:v>2006.7638888889135</c:v>
                </c:pt>
                <c:pt idx="1174">
                  <c:v>2006.7777777778031</c:v>
                </c:pt>
                <c:pt idx="1175">
                  <c:v>2006.7916666666922</c:v>
                </c:pt>
                <c:pt idx="1176">
                  <c:v>2006.8055555555811</c:v>
                </c:pt>
                <c:pt idx="1177">
                  <c:v>2006.8194444444696</c:v>
                </c:pt>
                <c:pt idx="1178">
                  <c:v>2006.8333333333576</c:v>
                </c:pt>
                <c:pt idx="1179">
                  <c:v>2006.8472222222474</c:v>
                </c:pt>
                <c:pt idx="1180">
                  <c:v>2006.8611111111359</c:v>
                </c:pt>
                <c:pt idx="1181">
                  <c:v>2006.8750000000252</c:v>
                </c:pt>
                <c:pt idx="1182">
                  <c:v>2006.8888888889142</c:v>
                </c:pt>
                <c:pt idx="1183">
                  <c:v>2006.9027777778031</c:v>
                </c:pt>
                <c:pt idx="1184">
                  <c:v>2006.9166666666929</c:v>
                </c:pt>
                <c:pt idx="1185">
                  <c:v>2006.9305555555811</c:v>
                </c:pt>
                <c:pt idx="1186">
                  <c:v>2006.9444444444698</c:v>
                </c:pt>
                <c:pt idx="1187">
                  <c:v>2006.9583333333583</c:v>
                </c:pt>
                <c:pt idx="1188">
                  <c:v>2006.9722222222476</c:v>
                </c:pt>
                <c:pt idx="1189">
                  <c:v>2006.986111111137</c:v>
                </c:pt>
                <c:pt idx="1190">
                  <c:v>2007.0000000000255</c:v>
                </c:pt>
                <c:pt idx="1191">
                  <c:v>2007.0138888889144</c:v>
                </c:pt>
                <c:pt idx="1192">
                  <c:v>2007.0277777778033</c:v>
                </c:pt>
                <c:pt idx="1193">
                  <c:v>2007.0416666666927</c:v>
                </c:pt>
                <c:pt idx="1194">
                  <c:v>2007.0555555555811</c:v>
                </c:pt>
                <c:pt idx="1195">
                  <c:v>2007.0694444444698</c:v>
                </c:pt>
                <c:pt idx="1196">
                  <c:v>2007.0833333333583</c:v>
                </c:pt>
                <c:pt idx="1197">
                  <c:v>2007.0972222222479</c:v>
                </c:pt>
                <c:pt idx="1198">
                  <c:v>2007.1111111111368</c:v>
                </c:pt>
                <c:pt idx="1199">
                  <c:v>2007.1250000000257</c:v>
                </c:pt>
                <c:pt idx="1200">
                  <c:v>2007.1388888889146</c:v>
                </c:pt>
                <c:pt idx="1201">
                  <c:v>2007.1527777778031</c:v>
                </c:pt>
                <c:pt idx="1202">
                  <c:v>2007.1666666666929</c:v>
                </c:pt>
                <c:pt idx="1203">
                  <c:v>2007.1805555555809</c:v>
                </c:pt>
                <c:pt idx="1204">
                  <c:v>2007.1944444444696</c:v>
                </c:pt>
                <c:pt idx="1205">
                  <c:v>2007.2083333333592</c:v>
                </c:pt>
                <c:pt idx="1206">
                  <c:v>2007.2222222222479</c:v>
                </c:pt>
                <c:pt idx="1207">
                  <c:v>2007.2361111111375</c:v>
                </c:pt>
                <c:pt idx="1208">
                  <c:v>2007.2500000000259</c:v>
                </c:pt>
                <c:pt idx="1209">
                  <c:v>2007.2638888889148</c:v>
                </c:pt>
                <c:pt idx="1210">
                  <c:v>2007.2777777778037</c:v>
                </c:pt>
                <c:pt idx="1211">
                  <c:v>2007.2916666666931</c:v>
                </c:pt>
                <c:pt idx="1212">
                  <c:v>2007.305555555582</c:v>
                </c:pt>
                <c:pt idx="1213">
                  <c:v>2007.31944444447</c:v>
                </c:pt>
                <c:pt idx="1214">
                  <c:v>2007.333333333359</c:v>
                </c:pt>
                <c:pt idx="1215">
                  <c:v>2007.3472222222479</c:v>
                </c:pt>
                <c:pt idx="1216">
                  <c:v>2007.3611111111372</c:v>
                </c:pt>
                <c:pt idx="1217">
                  <c:v>2007.3750000000259</c:v>
                </c:pt>
                <c:pt idx="1218">
                  <c:v>2007.3888888889148</c:v>
                </c:pt>
                <c:pt idx="1219">
                  <c:v>2007.4027777778044</c:v>
                </c:pt>
                <c:pt idx="1220">
                  <c:v>2007.4166666666936</c:v>
                </c:pt>
                <c:pt idx="1221">
                  <c:v>2007.4305555555823</c:v>
                </c:pt>
                <c:pt idx="1222">
                  <c:v>2007.4444444444703</c:v>
                </c:pt>
                <c:pt idx="1223">
                  <c:v>2007.4583333333596</c:v>
                </c:pt>
                <c:pt idx="1224">
                  <c:v>2007.4722222222481</c:v>
                </c:pt>
                <c:pt idx="1225">
                  <c:v>2007.4861111111379</c:v>
                </c:pt>
                <c:pt idx="1226">
                  <c:v>2007.5000000000264</c:v>
                </c:pt>
                <c:pt idx="1227">
                  <c:v>2007.5138888889148</c:v>
                </c:pt>
                <c:pt idx="1228">
                  <c:v>2007.5277777778047</c:v>
                </c:pt>
                <c:pt idx="1229">
                  <c:v>2007.5416666666931</c:v>
                </c:pt>
                <c:pt idx="1230">
                  <c:v>2007.5555555555825</c:v>
                </c:pt>
                <c:pt idx="1231">
                  <c:v>2007.5694444444705</c:v>
                </c:pt>
                <c:pt idx="1232">
                  <c:v>2007.5833333333594</c:v>
                </c:pt>
                <c:pt idx="1233">
                  <c:v>2007.5972222222488</c:v>
                </c:pt>
                <c:pt idx="1234">
                  <c:v>2007.6111111111377</c:v>
                </c:pt>
                <c:pt idx="1235">
                  <c:v>2007.6250000000266</c:v>
                </c:pt>
                <c:pt idx="1236">
                  <c:v>2007.6388888889151</c:v>
                </c:pt>
                <c:pt idx="1237">
                  <c:v>2007.6527777778044</c:v>
                </c:pt>
                <c:pt idx="1238">
                  <c:v>2007.6666666666933</c:v>
                </c:pt>
                <c:pt idx="1239">
                  <c:v>2007.6805555555823</c:v>
                </c:pt>
                <c:pt idx="1240">
                  <c:v>2007.6944444444703</c:v>
                </c:pt>
                <c:pt idx="1241">
                  <c:v>2007.7083333333599</c:v>
                </c:pt>
                <c:pt idx="1242">
                  <c:v>2007.722222222249</c:v>
                </c:pt>
                <c:pt idx="1243">
                  <c:v>2007.7361111111381</c:v>
                </c:pt>
                <c:pt idx="1244">
                  <c:v>2007.7500000000268</c:v>
                </c:pt>
                <c:pt idx="1245">
                  <c:v>2007.7638888889153</c:v>
                </c:pt>
                <c:pt idx="1246">
                  <c:v>2007.7777777778051</c:v>
                </c:pt>
                <c:pt idx="1247">
                  <c:v>2007.791666666694</c:v>
                </c:pt>
                <c:pt idx="1248">
                  <c:v>2007.8055555555829</c:v>
                </c:pt>
                <c:pt idx="1249">
                  <c:v>2007.8194444444709</c:v>
                </c:pt>
                <c:pt idx="1250">
                  <c:v>2007.8333333333596</c:v>
                </c:pt>
                <c:pt idx="1251">
                  <c:v>2007.8472222222492</c:v>
                </c:pt>
                <c:pt idx="1252">
                  <c:v>2007.8611111111379</c:v>
                </c:pt>
                <c:pt idx="1253">
                  <c:v>2007.8750000000271</c:v>
                </c:pt>
                <c:pt idx="1254">
                  <c:v>2007.8888888889155</c:v>
                </c:pt>
                <c:pt idx="1255">
                  <c:v>2007.9027777778051</c:v>
                </c:pt>
                <c:pt idx="1256">
                  <c:v>2007.9166666666947</c:v>
                </c:pt>
                <c:pt idx="1257">
                  <c:v>2007.9305555555832</c:v>
                </c:pt>
                <c:pt idx="1258">
                  <c:v>2007.9444444444712</c:v>
                </c:pt>
                <c:pt idx="1259">
                  <c:v>2007.9583333333601</c:v>
                </c:pt>
                <c:pt idx="1260">
                  <c:v>2007.9722222222495</c:v>
                </c:pt>
                <c:pt idx="1261">
                  <c:v>2007.9861111111388</c:v>
                </c:pt>
                <c:pt idx="1262">
                  <c:v>2008.0000000000273</c:v>
                </c:pt>
                <c:pt idx="1263">
                  <c:v>2008.0138888889157</c:v>
                </c:pt>
                <c:pt idx="1264">
                  <c:v>2008.0277777778051</c:v>
                </c:pt>
                <c:pt idx="1265">
                  <c:v>2008.0416666666945</c:v>
                </c:pt>
                <c:pt idx="1266">
                  <c:v>2008.0555555555834</c:v>
                </c:pt>
                <c:pt idx="1267">
                  <c:v>2008.0694444444714</c:v>
                </c:pt>
                <c:pt idx="1268">
                  <c:v>2008.0833333333601</c:v>
                </c:pt>
                <c:pt idx="1269">
                  <c:v>2008.0972222222497</c:v>
                </c:pt>
                <c:pt idx="1270">
                  <c:v>2008.1111111111386</c:v>
                </c:pt>
                <c:pt idx="1271">
                  <c:v>2008.1250000000275</c:v>
                </c:pt>
                <c:pt idx="1272">
                  <c:v>2008.138888888916</c:v>
                </c:pt>
                <c:pt idx="1273">
                  <c:v>2008.1527777778049</c:v>
                </c:pt>
                <c:pt idx="1274">
                  <c:v>2008.1666666666947</c:v>
                </c:pt>
                <c:pt idx="1275">
                  <c:v>2008.1805555555832</c:v>
                </c:pt>
                <c:pt idx="1276">
                  <c:v>2008.1944444444712</c:v>
                </c:pt>
                <c:pt idx="1277">
                  <c:v>2008.2083333333608</c:v>
                </c:pt>
                <c:pt idx="1278">
                  <c:v>2008.2222222222499</c:v>
                </c:pt>
                <c:pt idx="1279">
                  <c:v>2008.2361111111393</c:v>
                </c:pt>
                <c:pt idx="1280">
                  <c:v>2008.2500000000277</c:v>
                </c:pt>
                <c:pt idx="1281">
                  <c:v>2008.2638888889162</c:v>
                </c:pt>
                <c:pt idx="1282">
                  <c:v>2008.277777777806</c:v>
                </c:pt>
                <c:pt idx="1283">
                  <c:v>2008.2916666666949</c:v>
                </c:pt>
                <c:pt idx="1284">
                  <c:v>2008.3055555555839</c:v>
                </c:pt>
                <c:pt idx="1285">
                  <c:v>2008.3194444444719</c:v>
                </c:pt>
                <c:pt idx="1286">
                  <c:v>2008.3333333333605</c:v>
                </c:pt>
                <c:pt idx="1287">
                  <c:v>2008.3472222222499</c:v>
                </c:pt>
                <c:pt idx="1288">
                  <c:v>2008.3611111111391</c:v>
                </c:pt>
                <c:pt idx="1289">
                  <c:v>2008.375000000028</c:v>
                </c:pt>
                <c:pt idx="1290">
                  <c:v>2008.3888888889164</c:v>
                </c:pt>
                <c:pt idx="1291">
                  <c:v>2008.402777777806</c:v>
                </c:pt>
                <c:pt idx="1292">
                  <c:v>2008.4166666666956</c:v>
                </c:pt>
                <c:pt idx="1293">
                  <c:v>2008.4305555555841</c:v>
                </c:pt>
                <c:pt idx="1294">
                  <c:v>2008.4444444444721</c:v>
                </c:pt>
                <c:pt idx="1295">
                  <c:v>2008.458333333361</c:v>
                </c:pt>
                <c:pt idx="1296">
                  <c:v>2008.4722222222504</c:v>
                </c:pt>
                <c:pt idx="1297">
                  <c:v>2008.4861111111397</c:v>
                </c:pt>
                <c:pt idx="1298">
                  <c:v>2008.5000000000282</c:v>
                </c:pt>
                <c:pt idx="1299">
                  <c:v>2008.5138888889167</c:v>
                </c:pt>
                <c:pt idx="1300">
                  <c:v>2008.527777777806</c:v>
                </c:pt>
                <c:pt idx="1301">
                  <c:v>2008.5416666666954</c:v>
                </c:pt>
                <c:pt idx="1302">
                  <c:v>2008.5555555555843</c:v>
                </c:pt>
                <c:pt idx="1303">
                  <c:v>2008.5694444444728</c:v>
                </c:pt>
                <c:pt idx="1304">
                  <c:v>2008.5833333333608</c:v>
                </c:pt>
                <c:pt idx="1305">
                  <c:v>2008.5972222222506</c:v>
                </c:pt>
                <c:pt idx="1306">
                  <c:v>2008.6111111111395</c:v>
                </c:pt>
                <c:pt idx="1307">
                  <c:v>2008.6250000000284</c:v>
                </c:pt>
                <c:pt idx="1308">
                  <c:v>2008.6388888889169</c:v>
                </c:pt>
                <c:pt idx="1309">
                  <c:v>2008.6527777778058</c:v>
                </c:pt>
                <c:pt idx="1310">
                  <c:v>2008.6666666666956</c:v>
                </c:pt>
                <c:pt idx="1311">
                  <c:v>2008.6805555555841</c:v>
                </c:pt>
                <c:pt idx="1312">
                  <c:v>2008.6944444444721</c:v>
                </c:pt>
                <c:pt idx="1313">
                  <c:v>2008.7083333333615</c:v>
                </c:pt>
                <c:pt idx="1314">
                  <c:v>2008.7222222222508</c:v>
                </c:pt>
                <c:pt idx="1315">
                  <c:v>2008.7361111111402</c:v>
                </c:pt>
                <c:pt idx="1316">
                  <c:v>2008.7500000000286</c:v>
                </c:pt>
                <c:pt idx="1317">
                  <c:v>2008.7638888889176</c:v>
                </c:pt>
                <c:pt idx="1318">
                  <c:v>2008.7777777778065</c:v>
                </c:pt>
                <c:pt idx="1319">
                  <c:v>2008.7916666666958</c:v>
                </c:pt>
                <c:pt idx="1320">
                  <c:v>2008.8055555555848</c:v>
                </c:pt>
                <c:pt idx="1321">
                  <c:v>2008.8194444444728</c:v>
                </c:pt>
                <c:pt idx="1322">
                  <c:v>2008.8333333333612</c:v>
                </c:pt>
                <c:pt idx="1323">
                  <c:v>2008.8472222222508</c:v>
                </c:pt>
                <c:pt idx="1324">
                  <c:v>2008.86111111114</c:v>
                </c:pt>
                <c:pt idx="1325">
                  <c:v>2008.8750000000289</c:v>
                </c:pt>
                <c:pt idx="1326">
                  <c:v>2008.8888888889178</c:v>
                </c:pt>
                <c:pt idx="1327">
                  <c:v>2008.9027777778067</c:v>
                </c:pt>
                <c:pt idx="1328">
                  <c:v>2008.9166666666963</c:v>
                </c:pt>
                <c:pt idx="1329">
                  <c:v>2008.9305555555852</c:v>
                </c:pt>
                <c:pt idx="1330">
                  <c:v>2008.944444444473</c:v>
                </c:pt>
                <c:pt idx="1331">
                  <c:v>2008.9583333333624</c:v>
                </c:pt>
                <c:pt idx="1332">
                  <c:v>2008.9722222222508</c:v>
                </c:pt>
                <c:pt idx="1333">
                  <c:v>2008.9861111111406</c:v>
                </c:pt>
                <c:pt idx="1334">
                  <c:v>2009.0000000000291</c:v>
                </c:pt>
                <c:pt idx="1335">
                  <c:v>2009.0138888889178</c:v>
                </c:pt>
                <c:pt idx="1336">
                  <c:v>2009.0277777778069</c:v>
                </c:pt>
                <c:pt idx="1337">
                  <c:v>2009.0416666666961</c:v>
                </c:pt>
                <c:pt idx="1338">
                  <c:v>2009.0555555555854</c:v>
                </c:pt>
                <c:pt idx="1339">
                  <c:v>2009.0694444444732</c:v>
                </c:pt>
                <c:pt idx="1340">
                  <c:v>2009.0833333333621</c:v>
                </c:pt>
                <c:pt idx="1341">
                  <c:v>2009.097222222251</c:v>
                </c:pt>
                <c:pt idx="1342">
                  <c:v>2009.1111111111404</c:v>
                </c:pt>
                <c:pt idx="1343">
                  <c:v>2009.1250000000293</c:v>
                </c:pt>
                <c:pt idx="1344">
                  <c:v>2009.1388888889178</c:v>
                </c:pt>
                <c:pt idx="1345">
                  <c:v>2009.1527777778072</c:v>
                </c:pt>
                <c:pt idx="1346">
                  <c:v>2009.1666666666961</c:v>
                </c:pt>
                <c:pt idx="1347">
                  <c:v>2009.180555555585</c:v>
                </c:pt>
                <c:pt idx="1348">
                  <c:v>2009.194444444473</c:v>
                </c:pt>
                <c:pt idx="1349">
                  <c:v>2009.2083333333628</c:v>
                </c:pt>
                <c:pt idx="1350">
                  <c:v>2009.2222222222513</c:v>
                </c:pt>
                <c:pt idx="1351">
                  <c:v>2009.2361111111411</c:v>
                </c:pt>
                <c:pt idx="1352">
                  <c:v>2009.25000000003</c:v>
                </c:pt>
                <c:pt idx="1353">
                  <c:v>2009.263888888918</c:v>
                </c:pt>
                <c:pt idx="1354">
                  <c:v>2009.2777777778078</c:v>
                </c:pt>
                <c:pt idx="1355">
                  <c:v>2009.2916666666963</c:v>
                </c:pt>
                <c:pt idx="1356">
                  <c:v>2009.3055555555857</c:v>
                </c:pt>
                <c:pt idx="1357">
                  <c:v>2009.3194444444737</c:v>
                </c:pt>
                <c:pt idx="1358">
                  <c:v>2009.3333333333624</c:v>
                </c:pt>
                <c:pt idx="1359">
                  <c:v>2009.347222222252</c:v>
                </c:pt>
                <c:pt idx="1360">
                  <c:v>2009.3611111111409</c:v>
                </c:pt>
                <c:pt idx="1361">
                  <c:v>2009.37500000003</c:v>
                </c:pt>
                <c:pt idx="1362">
                  <c:v>2009.3888888889182</c:v>
                </c:pt>
                <c:pt idx="1363">
                  <c:v>2009.4027777778081</c:v>
                </c:pt>
                <c:pt idx="1364">
                  <c:v>2009.4166666666972</c:v>
                </c:pt>
                <c:pt idx="1365">
                  <c:v>2009.4305555555859</c:v>
                </c:pt>
                <c:pt idx="1366">
                  <c:v>2009.4444444444744</c:v>
                </c:pt>
                <c:pt idx="1367">
                  <c:v>2009.4583333333628</c:v>
                </c:pt>
                <c:pt idx="1368">
                  <c:v>2009.4722222222522</c:v>
                </c:pt>
                <c:pt idx="1369">
                  <c:v>2009.4861111111411</c:v>
                </c:pt>
                <c:pt idx="1370">
                  <c:v>2009.50000000003</c:v>
                </c:pt>
                <c:pt idx="1371">
                  <c:v>2009.5138888889185</c:v>
                </c:pt>
                <c:pt idx="1372">
                  <c:v>2009.5277777778081</c:v>
                </c:pt>
                <c:pt idx="1373">
                  <c:v>2009.5416666666972</c:v>
                </c:pt>
                <c:pt idx="1374">
                  <c:v>2009.5555555555861</c:v>
                </c:pt>
                <c:pt idx="1375">
                  <c:v>2009.5694444444746</c:v>
                </c:pt>
                <c:pt idx="1376">
                  <c:v>2009.5833333333626</c:v>
                </c:pt>
                <c:pt idx="1377">
                  <c:v>2009.5972222222524</c:v>
                </c:pt>
                <c:pt idx="1378">
                  <c:v>2009.6111111111409</c:v>
                </c:pt>
                <c:pt idx="1379">
                  <c:v>2009.6250000000302</c:v>
                </c:pt>
                <c:pt idx="1380">
                  <c:v>2009.6388888889192</c:v>
                </c:pt>
                <c:pt idx="1381">
                  <c:v>2009.6527777778078</c:v>
                </c:pt>
                <c:pt idx="1382">
                  <c:v>2009.6666666666974</c:v>
                </c:pt>
                <c:pt idx="1383">
                  <c:v>2009.6805555555859</c:v>
                </c:pt>
                <c:pt idx="1384">
                  <c:v>2009.6944444444744</c:v>
                </c:pt>
                <c:pt idx="1385">
                  <c:v>2009.7083333333633</c:v>
                </c:pt>
                <c:pt idx="1386">
                  <c:v>2009.7222222222526</c:v>
                </c:pt>
                <c:pt idx="1387">
                  <c:v>2009.736111111142</c:v>
                </c:pt>
                <c:pt idx="1388">
                  <c:v>2009.7500000000305</c:v>
                </c:pt>
                <c:pt idx="1389">
                  <c:v>2009.7638888889194</c:v>
                </c:pt>
                <c:pt idx="1390">
                  <c:v>2009.7777777778083</c:v>
                </c:pt>
                <c:pt idx="1391">
                  <c:v>2009.7916666666977</c:v>
                </c:pt>
                <c:pt idx="1392">
                  <c:v>2009.8055555555861</c:v>
                </c:pt>
                <c:pt idx="1393">
                  <c:v>2009.8194444444748</c:v>
                </c:pt>
                <c:pt idx="1394">
                  <c:v>2009.8333333333633</c:v>
                </c:pt>
                <c:pt idx="1395">
                  <c:v>2009.8472222222529</c:v>
                </c:pt>
                <c:pt idx="1396">
                  <c:v>2009.8611111111418</c:v>
                </c:pt>
                <c:pt idx="1397">
                  <c:v>2009.8750000000307</c:v>
                </c:pt>
                <c:pt idx="1398">
                  <c:v>2009.8888888889196</c:v>
                </c:pt>
                <c:pt idx="1399">
                  <c:v>2009.9027777778085</c:v>
                </c:pt>
                <c:pt idx="1400">
                  <c:v>2009.9166666666983</c:v>
                </c:pt>
                <c:pt idx="1401">
                  <c:v>2009.9305555555868</c:v>
                </c:pt>
                <c:pt idx="1402">
                  <c:v>2009.9444444444748</c:v>
                </c:pt>
                <c:pt idx="1403">
                  <c:v>2009.9583333333642</c:v>
                </c:pt>
                <c:pt idx="1404">
                  <c:v>2009.9722222222529</c:v>
                </c:pt>
                <c:pt idx="1405">
                  <c:v>2009.9861111111425</c:v>
                </c:pt>
                <c:pt idx="1406">
                  <c:v>2010.0000000000309</c:v>
                </c:pt>
                <c:pt idx="1407">
                  <c:v>2010.0138888889198</c:v>
                </c:pt>
                <c:pt idx="1408">
                  <c:v>2010.0277777778092</c:v>
                </c:pt>
                <c:pt idx="1409">
                  <c:v>2010.0416666666981</c:v>
                </c:pt>
                <c:pt idx="1410">
                  <c:v>2010.055555555587</c:v>
                </c:pt>
                <c:pt idx="1411">
                  <c:v>2010.069444444475</c:v>
                </c:pt>
                <c:pt idx="1412">
                  <c:v>2010.083333333364</c:v>
                </c:pt>
                <c:pt idx="1413">
                  <c:v>2010.0972222222529</c:v>
                </c:pt>
                <c:pt idx="1414">
                  <c:v>2010.1111111111422</c:v>
                </c:pt>
                <c:pt idx="1415">
                  <c:v>2010.1250000000312</c:v>
                </c:pt>
                <c:pt idx="1416">
                  <c:v>2010.1388888889198</c:v>
                </c:pt>
                <c:pt idx="1417">
                  <c:v>2010.152777777809</c:v>
                </c:pt>
                <c:pt idx="1418">
                  <c:v>2010.1666666666981</c:v>
                </c:pt>
                <c:pt idx="1419">
                  <c:v>2010.1805555555868</c:v>
                </c:pt>
                <c:pt idx="1420">
                  <c:v>2010.1944444444748</c:v>
                </c:pt>
                <c:pt idx="1421">
                  <c:v>2010.2083333333646</c:v>
                </c:pt>
                <c:pt idx="1422">
                  <c:v>2010.2222222222531</c:v>
                </c:pt>
                <c:pt idx="1423">
                  <c:v>2010.2361111111429</c:v>
                </c:pt>
                <c:pt idx="1424">
                  <c:v>2010.2500000000314</c:v>
                </c:pt>
                <c:pt idx="1425">
                  <c:v>2010.2638888889198</c:v>
                </c:pt>
                <c:pt idx="1426">
                  <c:v>2010.2777777778097</c:v>
                </c:pt>
                <c:pt idx="1427">
                  <c:v>2010.2916666666981</c:v>
                </c:pt>
                <c:pt idx="1428">
                  <c:v>2010.3055555555875</c:v>
                </c:pt>
                <c:pt idx="1429">
                  <c:v>2010.3194444444755</c:v>
                </c:pt>
                <c:pt idx="1430">
                  <c:v>2010.3333333333644</c:v>
                </c:pt>
                <c:pt idx="1431">
                  <c:v>2010.3472222222538</c:v>
                </c:pt>
                <c:pt idx="1432">
                  <c:v>2010.3611111111427</c:v>
                </c:pt>
                <c:pt idx="1433">
                  <c:v>2010.3750000000316</c:v>
                </c:pt>
                <c:pt idx="1434">
                  <c:v>2010.3888888889201</c:v>
                </c:pt>
                <c:pt idx="1435">
                  <c:v>2010.4027777778099</c:v>
                </c:pt>
                <c:pt idx="1436">
                  <c:v>2010.416666666699</c:v>
                </c:pt>
                <c:pt idx="1437">
                  <c:v>2010.4305555555877</c:v>
                </c:pt>
                <c:pt idx="1438">
                  <c:v>2010.4444444444757</c:v>
                </c:pt>
                <c:pt idx="1439">
                  <c:v>2010.4583333333649</c:v>
                </c:pt>
                <c:pt idx="1440">
                  <c:v>2010.472222222254</c:v>
                </c:pt>
                <c:pt idx="1441">
                  <c:v>2010.4861111111431</c:v>
                </c:pt>
              </c:numCache>
            </c:numRef>
          </c:xVal>
          <c:yVal>
            <c:numRef>
              <c:f>Alt_Scat_Era_1mrm_d!$T$16:$T$1457</c:f>
              <c:numCache>
                <c:formatCode>0.0</c:formatCode>
                <c:ptCount val="1442"/>
                <c:pt idx="0">
                  <c:v>0.11024863164192161</c:v>
                </c:pt>
                <c:pt idx="1">
                  <c:v>0.1299573105930335</c:v>
                </c:pt>
                <c:pt idx="2">
                  <c:v>9.9815142432299192E-2</c:v>
                </c:pt>
                <c:pt idx="3">
                  <c:v>0.15363892732003653</c:v>
                </c:pt>
                <c:pt idx="4">
                  <c:v>7.6678722417549861E-2</c:v>
                </c:pt>
                <c:pt idx="5">
                  <c:v>7.60061037299396E-2</c:v>
                </c:pt>
                <c:pt idx="6">
                  <c:v>3.7065568457440648E-2</c:v>
                </c:pt>
                <c:pt idx="7">
                  <c:v>2.1019211971776763E-2</c:v>
                </c:pt>
                <c:pt idx="8">
                  <c:v>9.0132421950965658E-2</c:v>
                </c:pt>
                <c:pt idx="9">
                  <c:v>8.3065759308915965E-2</c:v>
                </c:pt>
                <c:pt idx="10">
                  <c:v>0.14619545933121347</c:v>
                </c:pt>
                <c:pt idx="11">
                  <c:v>0.1039201292661901</c:v>
                </c:pt>
                <c:pt idx="12">
                  <c:v>2.5870560176473791E-2</c:v>
                </c:pt>
                <c:pt idx="13">
                  <c:v>3.3352752476795644E-2</c:v>
                </c:pt>
                <c:pt idx="14">
                  <c:v>0.12169925688286459</c:v>
                </c:pt>
                <c:pt idx="15">
                  <c:v>6.5986769165401526E-2</c:v>
                </c:pt>
                <c:pt idx="16">
                  <c:v>-1.3304618939205596E-2</c:v>
                </c:pt>
                <c:pt idx="17">
                  <c:v>-5.7190339026208049E-2</c:v>
                </c:pt>
                <c:pt idx="18">
                  <c:v>-0.11998133689724994</c:v>
                </c:pt>
                <c:pt idx="19">
                  <c:v>-9.4330800254837519E-2</c:v>
                </c:pt>
                <c:pt idx="20">
                  <c:v>-0.13764083321399068</c:v>
                </c:pt>
                <c:pt idx="21">
                  <c:v>-2.9317072176342218E-2</c:v>
                </c:pt>
                <c:pt idx="22">
                  <c:v>7.5700474738821799E-2</c:v>
                </c:pt>
                <c:pt idx="23">
                  <c:v>5.6279940126634995E-2</c:v>
                </c:pt>
                <c:pt idx="24">
                  <c:v>3.8571436956395477E-2</c:v>
                </c:pt>
                <c:pt idx="25">
                  <c:v>5.2578285132081806E-2</c:v>
                </c:pt>
                <c:pt idx="26">
                  <c:v>5.9641860152897255E-2</c:v>
                </c:pt>
                <c:pt idx="27">
                  <c:v>6.7341403827579527E-2</c:v>
                </c:pt>
                <c:pt idx="28">
                  <c:v>5.9277597890218331E-2</c:v>
                </c:pt>
                <c:pt idx="29">
                  <c:v>-3.2534808064783781E-2</c:v>
                </c:pt>
                <c:pt idx="30">
                  <c:v>-2.0530448972340298E-2</c:v>
                </c:pt>
                <c:pt idx="31">
                  <c:v>-0.12834861648671242</c:v>
                </c:pt>
                <c:pt idx="32">
                  <c:v>-0.14679179982047313</c:v>
                </c:pt>
                <c:pt idx="33">
                  <c:v>-5.5919621138776437E-2</c:v>
                </c:pt>
                <c:pt idx="34">
                  <c:v>3.1617515771251561E-2</c:v>
                </c:pt>
                <c:pt idx="35">
                  <c:v>0.10936434118101777</c:v>
                </c:pt>
                <c:pt idx="36">
                  <c:v>6.8970263909041346E-2</c:v>
                </c:pt>
                <c:pt idx="37">
                  <c:v>5.0663065092110771E-2</c:v>
                </c:pt>
                <c:pt idx="38">
                  <c:v>1.553196622536418E-2</c:v>
                </c:pt>
                <c:pt idx="39">
                  <c:v>1.7219602670432377E-2</c:v>
                </c:pt>
                <c:pt idx="40">
                  <c:v>-3.6776875559922664E-2</c:v>
                </c:pt>
                <c:pt idx="41">
                  <c:v>-0.12885510781693621</c:v>
                </c:pt>
                <c:pt idx="42">
                  <c:v>-0.20916648617416894</c:v>
                </c:pt>
                <c:pt idx="43">
                  <c:v>-0.26148100431301041</c:v>
                </c:pt>
                <c:pt idx="44">
                  <c:v>-0.17611676654915981</c:v>
                </c:pt>
                <c:pt idx="45">
                  <c:v>-3.7699151804938047E-2</c:v>
                </c:pt>
                <c:pt idx="46">
                  <c:v>-9.7017759592931491E-2</c:v>
                </c:pt>
                <c:pt idx="47">
                  <c:v>-0.12040654476133539</c:v>
                </c:pt>
                <c:pt idx="48">
                  <c:v>-3.6184229314114802E-2</c:v>
                </c:pt>
                <c:pt idx="49">
                  <c:v>5.2120092159777268E-2</c:v>
                </c:pt>
                <c:pt idx="50">
                  <c:v>4.3009951772328636E-2</c:v>
                </c:pt>
                <c:pt idx="51">
                  <c:v>1.0805778653933845E-2</c:v>
                </c:pt>
                <c:pt idx="52">
                  <c:v>1.1305595466346244E-2</c:v>
                </c:pt>
                <c:pt idx="53">
                  <c:v>-1.4677793396119021E-2</c:v>
                </c:pt>
                <c:pt idx="54">
                  <c:v>-5.2329501110867212E-2</c:v>
                </c:pt>
                <c:pt idx="55">
                  <c:v>-0.18478433578379594</c:v>
                </c:pt>
                <c:pt idx="56">
                  <c:v>-0.1305726843162725</c:v>
                </c:pt>
                <c:pt idx="57">
                  <c:v>-7.5135827659090298E-2</c:v>
                </c:pt>
                <c:pt idx="58">
                  <c:v>-7.9535557643534233E-2</c:v>
                </c:pt>
                <c:pt idx="59">
                  <c:v>-3.9760244993007954E-2</c:v>
                </c:pt>
                <c:pt idx="60">
                  <c:v>2.5018899208589684E-2</c:v>
                </c:pt>
                <c:pt idx="61">
                  <c:v>-2.3471202442862788E-2</c:v>
                </c:pt>
                <c:pt idx="62">
                  <c:v>8.5824127763255861E-2</c:v>
                </c:pt>
                <c:pt idx="63">
                  <c:v>0.11930423509892436</c:v>
                </c:pt>
                <c:pt idx="64">
                  <c:v>1.0620447861813768E-2</c:v>
                </c:pt>
                <c:pt idx="65">
                  <c:v>-4.7411848011514046E-2</c:v>
                </c:pt>
                <c:pt idx="66">
                  <c:v>-0.14088048965708888</c:v>
                </c:pt>
                <c:pt idx="67">
                  <c:v>-0.22851697334297916</c:v>
                </c:pt>
                <c:pt idx="68">
                  <c:v>-0.17329495146392423</c:v>
                </c:pt>
                <c:pt idx="69">
                  <c:v>-3.5198757556263185E-2</c:v>
                </c:pt>
                <c:pt idx="70">
                  <c:v>5.4333632650865521E-2</c:v>
                </c:pt>
                <c:pt idx="71">
                  <c:v>-9.2211767553996293E-3</c:v>
                </c:pt>
                <c:pt idx="72">
                  <c:v>2.8949868615739959E-2</c:v>
                </c:pt>
                <c:pt idx="73">
                  <c:v>3.4751738104254692E-2</c:v>
                </c:pt>
                <c:pt idx="74">
                  <c:v>1.9846988448975488E-2</c:v>
                </c:pt>
                <c:pt idx="75">
                  <c:v>5.4312002740928046E-2</c:v>
                </c:pt>
                <c:pt idx="76">
                  <c:v>1.2767181492337309E-2</c:v>
                </c:pt>
                <c:pt idx="77">
                  <c:v>-4.3199885467747542E-2</c:v>
                </c:pt>
                <c:pt idx="78">
                  <c:v>-0.15217034252210723</c:v>
                </c:pt>
                <c:pt idx="79">
                  <c:v>-0.12042645152120905</c:v>
                </c:pt>
                <c:pt idx="80">
                  <c:v>-0.21587480703455209</c:v>
                </c:pt>
                <c:pt idx="81">
                  <c:v>-1.7564103194670503E-2</c:v>
                </c:pt>
                <c:pt idx="82">
                  <c:v>7.5904917666872962E-2</c:v>
                </c:pt>
                <c:pt idx="83">
                  <c:v>6.8562865707045895E-2</c:v>
                </c:pt>
                <c:pt idx="84">
                  <c:v>7.9697928208833618E-2</c:v>
                </c:pt>
                <c:pt idx="85">
                  <c:v>8.059296628641234E-2</c:v>
                </c:pt>
                <c:pt idx="86">
                  <c:v>0.14798689827000278</c:v>
                </c:pt>
                <c:pt idx="87">
                  <c:v>0.13497152962855627</c:v>
                </c:pt>
                <c:pt idx="88">
                  <c:v>0.1216846607867422</c:v>
                </c:pt>
                <c:pt idx="89">
                  <c:v>2.859292471615971E-2</c:v>
                </c:pt>
                <c:pt idx="90">
                  <c:v>-5.7961426338500571E-2</c:v>
                </c:pt>
                <c:pt idx="91">
                  <c:v>-1.1092093638685466E-2</c:v>
                </c:pt>
                <c:pt idx="92">
                  <c:v>9.2074986292677297E-2</c:v>
                </c:pt>
                <c:pt idx="93">
                  <c:v>0.15039971011995706</c:v>
                </c:pt>
                <c:pt idx="94">
                  <c:v>9.2976383090966785E-2</c:v>
                </c:pt>
                <c:pt idx="95">
                  <c:v>0.117824904035955</c:v>
                </c:pt>
                <c:pt idx="96">
                  <c:v>5.0952493009847138E-2</c:v>
                </c:pt>
                <c:pt idx="97">
                  <c:v>0.12522544414228587</c:v>
                </c:pt>
                <c:pt idx="98">
                  <c:v>0.10503464647590589</c:v>
                </c:pt>
                <c:pt idx="99">
                  <c:v>0.17064038671535842</c:v>
                </c:pt>
                <c:pt idx="100">
                  <c:v>0.17688750501564668</c:v>
                </c:pt>
                <c:pt idx="101">
                  <c:v>1.8501082324389021E-2</c:v>
                </c:pt>
                <c:pt idx="102">
                  <c:v>4.9016341014483421E-3</c:v>
                </c:pt>
                <c:pt idx="103">
                  <c:v>-4.2524819777040403E-2</c:v>
                </c:pt>
                <c:pt idx="104">
                  <c:v>7.4328671099160902E-4</c:v>
                </c:pt>
                <c:pt idx="105">
                  <c:v>5.7801941715058668E-2</c:v>
                </c:pt>
                <c:pt idx="106">
                  <c:v>6.4867080910416042E-2</c:v>
                </c:pt>
                <c:pt idx="107">
                  <c:v>7.7009162194810188E-2</c:v>
                </c:pt>
                <c:pt idx="108">
                  <c:v>4.9583908843273981E-2</c:v>
                </c:pt>
                <c:pt idx="109">
                  <c:v>0.10708041770904655</c:v>
                </c:pt>
                <c:pt idx="110">
                  <c:v>5.9019556613261706E-2</c:v>
                </c:pt>
                <c:pt idx="111">
                  <c:v>0.10553286772638457</c:v>
                </c:pt>
                <c:pt idx="112">
                  <c:v>6.2044436978742137E-2</c:v>
                </c:pt>
                <c:pt idx="113">
                  <c:v>3.3415893051453711E-2</c:v>
                </c:pt>
                <c:pt idx="114">
                  <c:v>-3.3229312229802146E-2</c:v>
                </c:pt>
                <c:pt idx="115">
                  <c:v>-2.3077540765112651E-2</c:v>
                </c:pt>
                <c:pt idx="116">
                  <c:v>3.4659029332608171E-2</c:v>
                </c:pt>
                <c:pt idx="117">
                  <c:v>8.4828949473025744E-2</c:v>
                </c:pt>
                <c:pt idx="118">
                  <c:v>0.13372572970013757</c:v>
                </c:pt>
                <c:pt idx="119">
                  <c:v>8.4077488378721504E-2</c:v>
                </c:pt>
                <c:pt idx="120">
                  <c:v>3.9194626865498627E-2</c:v>
                </c:pt>
                <c:pt idx="121">
                  <c:v>4.0847516918500582E-2</c:v>
                </c:pt>
                <c:pt idx="122">
                  <c:v>8.7931838144649749E-2</c:v>
                </c:pt>
                <c:pt idx="123">
                  <c:v>8.5970060170878049E-2</c:v>
                </c:pt>
                <c:pt idx="124">
                  <c:v>-1.1673068973389432E-2</c:v>
                </c:pt>
                <c:pt idx="125">
                  <c:v>1.6490337906783399E-2</c:v>
                </c:pt>
                <c:pt idx="126">
                  <c:v>-2.8292625871651544E-2</c:v>
                </c:pt>
                <c:pt idx="127">
                  <c:v>-6.6370489656864151E-2</c:v>
                </c:pt>
                <c:pt idx="128">
                  <c:v>-1.151221675894492E-2</c:v>
                </c:pt>
                <c:pt idx="129">
                  <c:v>5.7290831389281337E-2</c:v>
                </c:pt>
                <c:pt idx="130">
                  <c:v>0.20737338645999104</c:v>
                </c:pt>
                <c:pt idx="131">
                  <c:v>0.10037883621633208</c:v>
                </c:pt>
                <c:pt idx="132">
                  <c:v>7.9999732716227012E-2</c:v>
                </c:pt>
                <c:pt idx="133">
                  <c:v>2.0349866160536845E-2</c:v>
                </c:pt>
                <c:pt idx="134">
                  <c:v>8.0779249498511618E-2</c:v>
                </c:pt>
                <c:pt idx="135">
                  <c:v>3.9348275178740011E-2</c:v>
                </c:pt>
                <c:pt idx="136">
                  <c:v>-4.6889977645265275E-3</c:v>
                </c:pt>
                <c:pt idx="137">
                  <c:v>-2.2555571624294401E-2</c:v>
                </c:pt>
                <c:pt idx="138">
                  <c:v>1.020852300248782E-2</c:v>
                </c:pt>
                <c:pt idx="139">
                  <c:v>-0.12350120626900879</c:v>
                </c:pt>
                <c:pt idx="140">
                  <c:v>-4.0487374165800172E-3</c:v>
                </c:pt>
                <c:pt idx="141">
                  <c:v>4.0301090710668794E-3</c:v>
                </c:pt>
                <c:pt idx="142">
                  <c:v>0.13923941184629782</c:v>
                </c:pt>
                <c:pt idx="143">
                  <c:v>0.11102692756666363</c:v>
                </c:pt>
                <c:pt idx="144">
                  <c:v>5.7724374290018282E-2</c:v>
                </c:pt>
                <c:pt idx="145">
                  <c:v>7.923634401109178E-2</c:v>
                </c:pt>
                <c:pt idx="146">
                  <c:v>9.1802800369546481E-2</c:v>
                </c:pt>
                <c:pt idx="147">
                  <c:v>4.7317956248614887E-2</c:v>
                </c:pt>
                <c:pt idx="148">
                  <c:v>5.2227750265734493E-2</c:v>
                </c:pt>
                <c:pt idx="149">
                  <c:v>2.2471049618873223E-2</c:v>
                </c:pt>
                <c:pt idx="150">
                  <c:v>-6.5267944005477474E-2</c:v>
                </c:pt>
                <c:pt idx="151">
                  <c:v>-5.2841759623283469E-2</c:v>
                </c:pt>
                <c:pt idx="152">
                  <c:v>5.88140220545815E-2</c:v>
                </c:pt>
                <c:pt idx="153">
                  <c:v>0.10703854194642337</c:v>
                </c:pt>
                <c:pt idx="154">
                  <c:v>0.13453690733684348</c:v>
                </c:pt>
                <c:pt idx="155">
                  <c:v>0.12838917098362246</c:v>
                </c:pt>
                <c:pt idx="156">
                  <c:v>2.7803923579988361E-2</c:v>
                </c:pt>
                <c:pt idx="157">
                  <c:v>8.7184160175397402E-2</c:v>
                </c:pt>
                <c:pt idx="158">
                  <c:v>8.864643362362909E-2</c:v>
                </c:pt>
                <c:pt idx="159">
                  <c:v>8.7662223063783642E-2</c:v>
                </c:pt>
                <c:pt idx="160">
                  <c:v>9.2407705658892628E-2</c:v>
                </c:pt>
                <c:pt idx="161">
                  <c:v>1.3652836507244637E-2</c:v>
                </c:pt>
                <c:pt idx="162">
                  <c:v>-8.3935602224827863E-2</c:v>
                </c:pt>
                <c:pt idx="163">
                  <c:v>-0.10758860836242884</c:v>
                </c:pt>
                <c:pt idx="164">
                  <c:v>-9.9324119405904188E-2</c:v>
                </c:pt>
                <c:pt idx="165">
                  <c:v>-6.0251993262194214E-3</c:v>
                </c:pt>
                <c:pt idx="166">
                  <c:v>7.308407648097752E-2</c:v>
                </c:pt>
                <c:pt idx="167">
                  <c:v>6.6401361020974214E-2</c:v>
                </c:pt>
                <c:pt idx="168">
                  <c:v>-3.5041799669580168E-2</c:v>
                </c:pt>
                <c:pt idx="169">
                  <c:v>-1.9118787003701843E-3</c:v>
                </c:pt>
                <c:pt idx="170">
                  <c:v>2.3970968639395749E-3</c:v>
                </c:pt>
                <c:pt idx="171">
                  <c:v>2.2461878806847416E-2</c:v>
                </c:pt>
                <c:pt idx="172">
                  <c:v>5.0817874965437632E-2</c:v>
                </c:pt>
                <c:pt idx="173">
                  <c:v>-8.4663106411872344E-2</c:v>
                </c:pt>
                <c:pt idx="174">
                  <c:v>-0.11415470430527638</c:v>
                </c:pt>
                <c:pt idx="175">
                  <c:v>-0.13213047053859411</c:v>
                </c:pt>
                <c:pt idx="176">
                  <c:v>-7.3172722722020411E-2</c:v>
                </c:pt>
                <c:pt idx="177">
                  <c:v>-3.9567212163425597E-2</c:v>
                </c:pt>
                <c:pt idx="178">
                  <c:v>6.0933116037271327E-2</c:v>
                </c:pt>
                <c:pt idx="179">
                  <c:v>2.3394113910236325E-2</c:v>
                </c:pt>
                <c:pt idx="180">
                  <c:v>-3.2071361478071853E-2</c:v>
                </c:pt>
                <c:pt idx="181">
                  <c:v>9.3572415152801194E-3</c:v>
                </c:pt>
                <c:pt idx="182">
                  <c:v>6.9855156510859218E-2</c:v>
                </c:pt>
                <c:pt idx="183">
                  <c:v>2.981683797681341E-2</c:v>
                </c:pt>
                <c:pt idx="184">
                  <c:v>2.3506065195187387E-3</c:v>
                </c:pt>
                <c:pt idx="185">
                  <c:v>-9.0451705009076511E-2</c:v>
                </c:pt>
                <c:pt idx="186">
                  <c:v>-0.11982914013126209</c:v>
                </c:pt>
                <c:pt idx="187">
                  <c:v>-0.13630228325539728</c:v>
                </c:pt>
                <c:pt idx="188">
                  <c:v>-5.4553110191276573E-2</c:v>
                </c:pt>
                <c:pt idx="189">
                  <c:v>-3.6802612820936186E-2</c:v>
                </c:pt>
                <c:pt idx="190">
                  <c:v>2.6439782623530601E-2</c:v>
                </c:pt>
                <c:pt idx="191">
                  <c:v>3.7752857380209573E-2</c:v>
                </c:pt>
                <c:pt idx="192">
                  <c:v>-2.8973813574798071E-2</c:v>
                </c:pt>
                <c:pt idx="193">
                  <c:v>-4.0944040640603585E-2</c:v>
                </c:pt>
                <c:pt idx="194">
                  <c:v>-1.6590902684888671E-2</c:v>
                </c:pt>
                <c:pt idx="195">
                  <c:v>-9.0385976444470273E-2</c:v>
                </c:pt>
                <c:pt idx="196">
                  <c:v>-4.599598700838721E-2</c:v>
                </c:pt>
                <c:pt idx="197">
                  <c:v>-7.540873377889197E-2</c:v>
                </c:pt>
                <c:pt idx="198">
                  <c:v>-0.17217257139741193</c:v>
                </c:pt>
                <c:pt idx="199">
                  <c:v>-0.15976747589459511</c:v>
                </c:pt>
                <c:pt idx="200">
                  <c:v>-9.4860870636236827E-2</c:v>
                </c:pt>
                <c:pt idx="201">
                  <c:v>-5.9406290036012818E-2</c:v>
                </c:pt>
                <c:pt idx="202">
                  <c:v>-5.9887334827215755E-2</c:v>
                </c:pt>
                <c:pt idx="203">
                  <c:v>-5.6269964669268514E-2</c:v>
                </c:pt>
                <c:pt idx="204">
                  <c:v>-0.14969212334749021</c:v>
                </c:pt>
                <c:pt idx="205">
                  <c:v>-6.3226406204322363E-2</c:v>
                </c:pt>
                <c:pt idx="206">
                  <c:v>-0.13366524975319938</c:v>
                </c:pt>
                <c:pt idx="207">
                  <c:v>-9.1365774147541934E-2</c:v>
                </c:pt>
                <c:pt idx="208">
                  <c:v>-0.11560657656089529</c:v>
                </c:pt>
                <c:pt idx="209">
                  <c:v>-0.18751367672135966</c:v>
                </c:pt>
                <c:pt idx="210">
                  <c:v>-0.29659136531429448</c:v>
                </c:pt>
                <c:pt idx="211">
                  <c:v>-0.24642623541971598</c:v>
                </c:pt>
                <c:pt idx="212">
                  <c:v>-0.25422164046921403</c:v>
                </c:pt>
                <c:pt idx="213">
                  <c:v>-0.1230618398303906</c:v>
                </c:pt>
                <c:pt idx="214">
                  <c:v>-7.3116681039314207E-2</c:v>
                </c:pt>
                <c:pt idx="215">
                  <c:v>-4.5686233645678434E-2</c:v>
                </c:pt>
              </c:numCache>
            </c:numRef>
          </c:yVal>
        </c:ser>
        <c:ser>
          <c:idx val="1"/>
          <c:order val="1"/>
          <c:tx>
            <c:strRef>
              <c:f>Alt_Scat_Era_1mrm_d!$U$15</c:f>
              <c:strCache>
                <c:ptCount val="1"/>
                <c:pt idx="0">
                  <c:v>gmsl-dr_1yrm_cm</c:v>
                </c:pt>
              </c:strCache>
            </c:strRef>
          </c:tx>
          <c:spPr>
            <a:ln>
              <a:solidFill>
                <a:schemeClr val="accent1"/>
              </a:solidFill>
            </a:ln>
          </c:spPr>
          <c:marker>
            <c:symbol val="none"/>
          </c:marker>
          <c:xVal>
            <c:numRef>
              <c:f>Alt_Scat_Era_1mrm_d!$S$16:$S$1457</c:f>
              <c:numCache>
                <c:formatCode>0</c:formatCode>
                <c:ptCount val="1442"/>
                <c:pt idx="0">
                  <c:v>1993.0416666666677</c:v>
                </c:pt>
                <c:pt idx="1">
                  <c:v>1993.1250000000009</c:v>
                </c:pt>
                <c:pt idx="2">
                  <c:v>1993.2083333333335</c:v>
                </c:pt>
                <c:pt idx="3">
                  <c:v>1993.2916666666681</c:v>
                </c:pt>
                <c:pt idx="4">
                  <c:v>1993.3750000000009</c:v>
                </c:pt>
                <c:pt idx="5">
                  <c:v>1993.4583333333346</c:v>
                </c:pt>
                <c:pt idx="6">
                  <c:v>1993.5416666666681</c:v>
                </c:pt>
                <c:pt idx="7">
                  <c:v>1993.6250000000016</c:v>
                </c:pt>
                <c:pt idx="8">
                  <c:v>1993.7083333333348</c:v>
                </c:pt>
                <c:pt idx="9">
                  <c:v>1993.7916666666692</c:v>
                </c:pt>
                <c:pt idx="10">
                  <c:v>1993.8750000000018</c:v>
                </c:pt>
                <c:pt idx="11">
                  <c:v>1993.9583333333358</c:v>
                </c:pt>
                <c:pt idx="12">
                  <c:v>1994.0416666666695</c:v>
                </c:pt>
                <c:pt idx="13">
                  <c:v>1994.1250000000025</c:v>
                </c:pt>
                <c:pt idx="14">
                  <c:v>1994.2083333333358</c:v>
                </c:pt>
                <c:pt idx="15">
                  <c:v>1994.2916666666699</c:v>
                </c:pt>
                <c:pt idx="16">
                  <c:v>1994.375000000003</c:v>
                </c:pt>
                <c:pt idx="17">
                  <c:v>1994.4583333333362</c:v>
                </c:pt>
                <c:pt idx="18">
                  <c:v>1994.5416666666702</c:v>
                </c:pt>
                <c:pt idx="19">
                  <c:v>1994.6250000000036</c:v>
                </c:pt>
                <c:pt idx="20">
                  <c:v>1994.7083333333364</c:v>
                </c:pt>
                <c:pt idx="21">
                  <c:v>1994.7916666666708</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1995.7083333333383</c:v>
                </c:pt>
                <c:pt idx="33">
                  <c:v>1995.7916666666729</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1996.7083333333401</c:v>
                </c:pt>
                <c:pt idx="45">
                  <c:v>1996.7916666666745</c:v>
                </c:pt>
                <c:pt idx="46">
                  <c:v>1996.8750000000073</c:v>
                </c:pt>
                <c:pt idx="47">
                  <c:v>1996.9583333333408</c:v>
                </c:pt>
                <c:pt idx="48">
                  <c:v>1997.0416666666749</c:v>
                </c:pt>
                <c:pt idx="49">
                  <c:v>1997.1250000000082</c:v>
                </c:pt>
                <c:pt idx="50">
                  <c:v>1997.2083333333408</c:v>
                </c:pt>
                <c:pt idx="51">
                  <c:v>1997.2916666666756</c:v>
                </c:pt>
                <c:pt idx="52">
                  <c:v>1997.3750000000084</c:v>
                </c:pt>
                <c:pt idx="53">
                  <c:v>1997.4583333333414</c:v>
                </c:pt>
                <c:pt idx="54">
                  <c:v>1997.5416666666756</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1998.4583333333435</c:v>
                </c:pt>
                <c:pt idx="66">
                  <c:v>1998.5416666666774</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1999.2916666666792</c:v>
                </c:pt>
                <c:pt idx="76">
                  <c:v>1999.3750000000121</c:v>
                </c:pt>
                <c:pt idx="77">
                  <c:v>1999.4583333333451</c:v>
                </c:pt>
                <c:pt idx="78">
                  <c:v>1999.5416666666792</c:v>
                </c:pt>
                <c:pt idx="79">
                  <c:v>1999.6250000000125</c:v>
                </c:pt>
                <c:pt idx="80">
                  <c:v>1999.7083333333458</c:v>
                </c:pt>
                <c:pt idx="81">
                  <c:v>1999.7916666666802</c:v>
                </c:pt>
                <c:pt idx="82">
                  <c:v>1999.8750000000127</c:v>
                </c:pt>
                <c:pt idx="83">
                  <c:v>1999.9583333333462</c:v>
                </c:pt>
                <c:pt idx="84">
                  <c:v>2000.0416666666804</c:v>
                </c:pt>
                <c:pt idx="85">
                  <c:v>2000.1250000000134</c:v>
                </c:pt>
                <c:pt idx="86">
                  <c:v>2000.2083333333462</c:v>
                </c:pt>
                <c:pt idx="87">
                  <c:v>2000.2916666666808</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2001.208333333348</c:v>
                </c:pt>
                <c:pt idx="99">
                  <c:v>2001.2916666666829</c:v>
                </c:pt>
                <c:pt idx="100">
                  <c:v>2001.3750000000157</c:v>
                </c:pt>
                <c:pt idx="101">
                  <c:v>2001.4583333333492</c:v>
                </c:pt>
                <c:pt idx="102">
                  <c:v>2001.5416666666829</c:v>
                </c:pt>
                <c:pt idx="103">
                  <c:v>2001.6250000000159</c:v>
                </c:pt>
                <c:pt idx="104">
                  <c:v>2001.7083333333496</c:v>
                </c:pt>
                <c:pt idx="105">
                  <c:v>2001.7916666666833</c:v>
                </c:pt>
                <c:pt idx="106">
                  <c:v>2001.8750000000164</c:v>
                </c:pt>
                <c:pt idx="107">
                  <c:v>2001.9583333333499</c:v>
                </c:pt>
                <c:pt idx="108">
                  <c:v>2002.041666666679</c:v>
                </c:pt>
                <c:pt idx="109">
                  <c:v>2002.1250000000045</c:v>
                </c:pt>
                <c:pt idx="110">
                  <c:v>2002.2083333333378</c:v>
                </c:pt>
                <c:pt idx="111">
                  <c:v>2002.2916666666715</c:v>
                </c:pt>
                <c:pt idx="112">
                  <c:v>2002.3750000000052</c:v>
                </c:pt>
                <c:pt idx="113">
                  <c:v>2002.458333333338</c:v>
                </c:pt>
                <c:pt idx="114">
                  <c:v>2002.5416666666717</c:v>
                </c:pt>
                <c:pt idx="115">
                  <c:v>2002.6250000000055</c:v>
                </c:pt>
                <c:pt idx="116">
                  <c:v>2002.7083333333392</c:v>
                </c:pt>
                <c:pt idx="117">
                  <c:v>2002.7916666666729</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2003.541666666674</c:v>
                </c:pt>
                <c:pt idx="127">
                  <c:v>2003.6250000000073</c:v>
                </c:pt>
                <c:pt idx="128">
                  <c:v>2003.7083333333408</c:v>
                </c:pt>
                <c:pt idx="129">
                  <c:v>2003.7916666666747</c:v>
                </c:pt>
                <c:pt idx="130">
                  <c:v>2003.8750000000075</c:v>
                </c:pt>
                <c:pt idx="131">
                  <c:v>2003.9583333333408</c:v>
                </c:pt>
                <c:pt idx="132">
                  <c:v>2004.0416666666754</c:v>
                </c:pt>
                <c:pt idx="133">
                  <c:v>2004.1250000000082</c:v>
                </c:pt>
                <c:pt idx="134">
                  <c:v>2004.2083333333408</c:v>
                </c:pt>
                <c:pt idx="135">
                  <c:v>2004.2916666666756</c:v>
                </c:pt>
                <c:pt idx="136">
                  <c:v>2004.3750000000089</c:v>
                </c:pt>
                <c:pt idx="137">
                  <c:v>2004.4583333333417</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2005.2916666666774</c:v>
                </c:pt>
                <c:pt idx="148">
                  <c:v>2005.3750000000107</c:v>
                </c:pt>
                <c:pt idx="149">
                  <c:v>2005.4583333333435</c:v>
                </c:pt>
                <c:pt idx="150">
                  <c:v>2005.5416666666774</c:v>
                </c:pt>
                <c:pt idx="151">
                  <c:v>2005.6250000000109</c:v>
                </c:pt>
                <c:pt idx="152">
                  <c:v>2005.7083333333446</c:v>
                </c:pt>
                <c:pt idx="153">
                  <c:v>2005.7916666666781</c:v>
                </c:pt>
                <c:pt idx="154">
                  <c:v>2005.8750000000116</c:v>
                </c:pt>
                <c:pt idx="155">
                  <c:v>2005.9583333333449</c:v>
                </c:pt>
                <c:pt idx="156">
                  <c:v>2006.041666666679</c:v>
                </c:pt>
                <c:pt idx="157">
                  <c:v>2006.1250000000118</c:v>
                </c:pt>
                <c:pt idx="158">
                  <c:v>2006.2083333333449</c:v>
                </c:pt>
                <c:pt idx="159">
                  <c:v>2006.2916666666792</c:v>
                </c:pt>
                <c:pt idx="160">
                  <c:v>2006.3750000000125</c:v>
                </c:pt>
                <c:pt idx="161">
                  <c:v>2006.4583333333458</c:v>
                </c:pt>
                <c:pt idx="162">
                  <c:v>2006.5416666666795</c:v>
                </c:pt>
                <c:pt idx="163">
                  <c:v>2006.6250000000127</c:v>
                </c:pt>
                <c:pt idx="164">
                  <c:v>2006.708333333346</c:v>
                </c:pt>
                <c:pt idx="165">
                  <c:v>2006.7916666666802</c:v>
                </c:pt>
                <c:pt idx="166">
                  <c:v>2006.8750000000127</c:v>
                </c:pt>
                <c:pt idx="167">
                  <c:v>2006.9583333333462</c:v>
                </c:pt>
                <c:pt idx="168">
                  <c:v>2007.0416666666808</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2007.958333333348</c:v>
                </c:pt>
                <c:pt idx="180">
                  <c:v>2008.0416666666827</c:v>
                </c:pt>
                <c:pt idx="181">
                  <c:v>2008.1250000000155</c:v>
                </c:pt>
                <c:pt idx="182">
                  <c:v>2008.208333333348</c:v>
                </c:pt>
                <c:pt idx="183">
                  <c:v>2008.2916666666829</c:v>
                </c:pt>
                <c:pt idx="184">
                  <c:v>2008.3750000000159</c:v>
                </c:pt>
                <c:pt idx="185">
                  <c:v>2008.4583333333494</c:v>
                </c:pt>
                <c:pt idx="186">
                  <c:v>2008.5416666666756</c:v>
                </c:pt>
                <c:pt idx="187">
                  <c:v>2008.6250000000036</c:v>
                </c:pt>
                <c:pt idx="188">
                  <c:v>2008.7083333333364</c:v>
                </c:pt>
                <c:pt idx="189">
                  <c:v>2008.7916666666708</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2009.7083333333383</c:v>
                </c:pt>
                <c:pt idx="201">
                  <c:v>2009.7916666666729</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2010.7083333333401</c:v>
                </c:pt>
                <c:pt idx="213">
                  <c:v>2010.7916666666745</c:v>
                </c:pt>
                <c:pt idx="214">
                  <c:v>2010.8750000000073</c:v>
                </c:pt>
                <c:pt idx="215">
                  <c:v>2010.9583333333408</c:v>
                </c:pt>
                <c:pt idx="217">
                  <c:v>1993.4861111111125</c:v>
                </c:pt>
                <c:pt idx="218">
                  <c:v>1993.5000000000009</c:v>
                </c:pt>
                <c:pt idx="219">
                  <c:v>1993.5138888888898</c:v>
                </c:pt>
                <c:pt idx="220">
                  <c:v>1993.5277777777794</c:v>
                </c:pt>
                <c:pt idx="221">
                  <c:v>1993.5416666666681</c:v>
                </c:pt>
                <c:pt idx="222">
                  <c:v>1993.555555555557</c:v>
                </c:pt>
                <c:pt idx="223">
                  <c:v>1993.569444444445</c:v>
                </c:pt>
                <c:pt idx="224">
                  <c:v>1993.5833333333339</c:v>
                </c:pt>
                <c:pt idx="225">
                  <c:v>1993.5972222222229</c:v>
                </c:pt>
                <c:pt idx="226">
                  <c:v>1993.6111111111122</c:v>
                </c:pt>
                <c:pt idx="227">
                  <c:v>1993.6250000000009</c:v>
                </c:pt>
                <c:pt idx="228">
                  <c:v>1993.6388888888898</c:v>
                </c:pt>
                <c:pt idx="229">
                  <c:v>1993.6527777777794</c:v>
                </c:pt>
                <c:pt idx="230">
                  <c:v>1993.6666666666681</c:v>
                </c:pt>
                <c:pt idx="231">
                  <c:v>1993.6805555555568</c:v>
                </c:pt>
                <c:pt idx="232">
                  <c:v>1993.6944444444448</c:v>
                </c:pt>
                <c:pt idx="233">
                  <c:v>1993.7083333333346</c:v>
                </c:pt>
                <c:pt idx="234">
                  <c:v>1993.7222222222231</c:v>
                </c:pt>
                <c:pt idx="235">
                  <c:v>1993.7361111111129</c:v>
                </c:pt>
                <c:pt idx="236">
                  <c:v>1993.7500000000014</c:v>
                </c:pt>
                <c:pt idx="237">
                  <c:v>1993.7638888888898</c:v>
                </c:pt>
                <c:pt idx="238">
                  <c:v>1993.7777777777801</c:v>
                </c:pt>
                <c:pt idx="239">
                  <c:v>1993.7916666666681</c:v>
                </c:pt>
                <c:pt idx="240">
                  <c:v>1993.8055555555575</c:v>
                </c:pt>
                <c:pt idx="241">
                  <c:v>1993.8194444444455</c:v>
                </c:pt>
                <c:pt idx="242">
                  <c:v>1993.8333333333344</c:v>
                </c:pt>
                <c:pt idx="243">
                  <c:v>1993.8472222222238</c:v>
                </c:pt>
                <c:pt idx="244">
                  <c:v>1993.8611111111127</c:v>
                </c:pt>
                <c:pt idx="245">
                  <c:v>1993.8750000000016</c:v>
                </c:pt>
                <c:pt idx="246">
                  <c:v>1993.8888888888901</c:v>
                </c:pt>
                <c:pt idx="247">
                  <c:v>1993.9027777777803</c:v>
                </c:pt>
                <c:pt idx="248">
                  <c:v>1993.916666666669</c:v>
                </c:pt>
                <c:pt idx="249">
                  <c:v>1993.9305555555577</c:v>
                </c:pt>
                <c:pt idx="250">
                  <c:v>1993.9444444444457</c:v>
                </c:pt>
                <c:pt idx="251">
                  <c:v>1993.9583333333348</c:v>
                </c:pt>
                <c:pt idx="252">
                  <c:v>1993.972222222224</c:v>
                </c:pt>
                <c:pt idx="253">
                  <c:v>1993.9861111111131</c:v>
                </c:pt>
                <c:pt idx="254">
                  <c:v>1994.0000000000018</c:v>
                </c:pt>
                <c:pt idx="255">
                  <c:v>1994.0138888888903</c:v>
                </c:pt>
                <c:pt idx="256">
                  <c:v>1994.0277777777803</c:v>
                </c:pt>
                <c:pt idx="257">
                  <c:v>1994.041666666669</c:v>
                </c:pt>
                <c:pt idx="258">
                  <c:v>1994.0555555555579</c:v>
                </c:pt>
                <c:pt idx="259">
                  <c:v>1994.0694444444459</c:v>
                </c:pt>
                <c:pt idx="260">
                  <c:v>1994.0833333333346</c:v>
                </c:pt>
                <c:pt idx="261">
                  <c:v>1994.0972222222242</c:v>
                </c:pt>
                <c:pt idx="262">
                  <c:v>1994.1111111111129</c:v>
                </c:pt>
                <c:pt idx="263">
                  <c:v>1994.125000000002</c:v>
                </c:pt>
                <c:pt idx="264">
                  <c:v>1994.1388888888905</c:v>
                </c:pt>
                <c:pt idx="265">
                  <c:v>1994.1527777777801</c:v>
                </c:pt>
                <c:pt idx="266">
                  <c:v>1994.1666666666692</c:v>
                </c:pt>
                <c:pt idx="267">
                  <c:v>1994.1805555555577</c:v>
                </c:pt>
                <c:pt idx="268">
                  <c:v>1994.1944444444457</c:v>
                </c:pt>
                <c:pt idx="269">
                  <c:v>1994.2083333333351</c:v>
                </c:pt>
                <c:pt idx="270">
                  <c:v>1994.2222222222244</c:v>
                </c:pt>
                <c:pt idx="271">
                  <c:v>1994.2361111111138</c:v>
                </c:pt>
                <c:pt idx="272">
                  <c:v>1994.2500000000023</c:v>
                </c:pt>
                <c:pt idx="273">
                  <c:v>1994.2638888888907</c:v>
                </c:pt>
                <c:pt idx="274">
                  <c:v>1994.2777777777806</c:v>
                </c:pt>
                <c:pt idx="275">
                  <c:v>1994.2916666666695</c:v>
                </c:pt>
                <c:pt idx="276">
                  <c:v>1994.3055555555584</c:v>
                </c:pt>
                <c:pt idx="277">
                  <c:v>1994.3194444444464</c:v>
                </c:pt>
                <c:pt idx="278">
                  <c:v>1994.3333333333351</c:v>
                </c:pt>
                <c:pt idx="279">
                  <c:v>1994.3472222222247</c:v>
                </c:pt>
                <c:pt idx="280">
                  <c:v>1994.3611111111136</c:v>
                </c:pt>
                <c:pt idx="281">
                  <c:v>1994.3750000000025</c:v>
                </c:pt>
                <c:pt idx="282">
                  <c:v>1994.388888888891</c:v>
                </c:pt>
                <c:pt idx="283">
                  <c:v>1994.402777777781</c:v>
                </c:pt>
                <c:pt idx="284">
                  <c:v>1994.4166666666702</c:v>
                </c:pt>
                <c:pt idx="285">
                  <c:v>1994.4305555555586</c:v>
                </c:pt>
                <c:pt idx="286">
                  <c:v>1994.4444444444466</c:v>
                </c:pt>
                <c:pt idx="287">
                  <c:v>1994.4583333333358</c:v>
                </c:pt>
                <c:pt idx="288">
                  <c:v>1994.4722222222249</c:v>
                </c:pt>
                <c:pt idx="289">
                  <c:v>1994.4861111111143</c:v>
                </c:pt>
                <c:pt idx="290">
                  <c:v>1994.5000000000027</c:v>
                </c:pt>
                <c:pt idx="291">
                  <c:v>1994.5138888888912</c:v>
                </c:pt>
                <c:pt idx="292">
                  <c:v>1994.5277777777812</c:v>
                </c:pt>
                <c:pt idx="293">
                  <c:v>1994.5416666666699</c:v>
                </c:pt>
                <c:pt idx="294">
                  <c:v>1994.5555555555588</c:v>
                </c:pt>
                <c:pt idx="295">
                  <c:v>1994.5694444444468</c:v>
                </c:pt>
                <c:pt idx="296">
                  <c:v>1994.5833333333355</c:v>
                </c:pt>
                <c:pt idx="297">
                  <c:v>1994.5972222222249</c:v>
                </c:pt>
                <c:pt idx="298">
                  <c:v>1994.611111111114</c:v>
                </c:pt>
                <c:pt idx="299">
                  <c:v>1994.625000000003</c:v>
                </c:pt>
                <c:pt idx="300">
                  <c:v>1994.6388888888914</c:v>
                </c:pt>
                <c:pt idx="301">
                  <c:v>1994.652777777781</c:v>
                </c:pt>
                <c:pt idx="302">
                  <c:v>1994.6666666666702</c:v>
                </c:pt>
                <c:pt idx="303">
                  <c:v>1994.6805555555586</c:v>
                </c:pt>
                <c:pt idx="304">
                  <c:v>1994.6944444444466</c:v>
                </c:pt>
                <c:pt idx="305">
                  <c:v>1994.708333333336</c:v>
                </c:pt>
                <c:pt idx="306">
                  <c:v>1994.7222222222254</c:v>
                </c:pt>
                <c:pt idx="307">
                  <c:v>1994.7361111111147</c:v>
                </c:pt>
                <c:pt idx="308">
                  <c:v>1994.7500000000032</c:v>
                </c:pt>
                <c:pt idx="309">
                  <c:v>1994.7638888888916</c:v>
                </c:pt>
                <c:pt idx="310">
                  <c:v>1994.7777777777815</c:v>
                </c:pt>
                <c:pt idx="311">
                  <c:v>1994.7916666666704</c:v>
                </c:pt>
                <c:pt idx="312">
                  <c:v>1994.8055555555593</c:v>
                </c:pt>
                <c:pt idx="313">
                  <c:v>1994.8194444444478</c:v>
                </c:pt>
                <c:pt idx="314">
                  <c:v>1994.8333333333358</c:v>
                </c:pt>
                <c:pt idx="315">
                  <c:v>1994.8472222222256</c:v>
                </c:pt>
                <c:pt idx="316">
                  <c:v>1994.8611111111145</c:v>
                </c:pt>
                <c:pt idx="317">
                  <c:v>1994.8750000000034</c:v>
                </c:pt>
                <c:pt idx="318">
                  <c:v>1994.8888888888919</c:v>
                </c:pt>
                <c:pt idx="319">
                  <c:v>1994.9027777777817</c:v>
                </c:pt>
                <c:pt idx="320">
                  <c:v>1994.9166666666711</c:v>
                </c:pt>
                <c:pt idx="321">
                  <c:v>1994.9305555555595</c:v>
                </c:pt>
                <c:pt idx="322">
                  <c:v>1994.9444444444478</c:v>
                </c:pt>
                <c:pt idx="323">
                  <c:v>1994.9583333333364</c:v>
                </c:pt>
                <c:pt idx="324">
                  <c:v>1994.9722222222258</c:v>
                </c:pt>
                <c:pt idx="325">
                  <c:v>1994.9861111111152</c:v>
                </c:pt>
                <c:pt idx="326">
                  <c:v>1995.0000000000036</c:v>
                </c:pt>
                <c:pt idx="327">
                  <c:v>1995.0138888888926</c:v>
                </c:pt>
                <c:pt idx="328">
                  <c:v>1995.0277777777819</c:v>
                </c:pt>
                <c:pt idx="329">
                  <c:v>1995.0416666666708</c:v>
                </c:pt>
                <c:pt idx="330">
                  <c:v>1995.0555555555597</c:v>
                </c:pt>
                <c:pt idx="331">
                  <c:v>1995.0694444444478</c:v>
                </c:pt>
                <c:pt idx="332">
                  <c:v>1995.0833333333362</c:v>
                </c:pt>
                <c:pt idx="333">
                  <c:v>1995.0972222222258</c:v>
                </c:pt>
                <c:pt idx="334">
                  <c:v>1995.111111111115</c:v>
                </c:pt>
                <c:pt idx="335">
                  <c:v>1995.1250000000039</c:v>
                </c:pt>
                <c:pt idx="336">
                  <c:v>1995.1388888888928</c:v>
                </c:pt>
                <c:pt idx="337">
                  <c:v>1995.1527777777817</c:v>
                </c:pt>
                <c:pt idx="338">
                  <c:v>1995.1666666666711</c:v>
                </c:pt>
                <c:pt idx="339">
                  <c:v>1995.1805555555595</c:v>
                </c:pt>
                <c:pt idx="340">
                  <c:v>1995.1944444444475</c:v>
                </c:pt>
                <c:pt idx="341">
                  <c:v>1995.2083333333374</c:v>
                </c:pt>
                <c:pt idx="342">
                  <c:v>1995.2222222222258</c:v>
                </c:pt>
                <c:pt idx="343">
                  <c:v>1995.2361111111156</c:v>
                </c:pt>
                <c:pt idx="344">
                  <c:v>1995.2500000000041</c:v>
                </c:pt>
                <c:pt idx="345">
                  <c:v>1995.2638888888928</c:v>
                </c:pt>
                <c:pt idx="346">
                  <c:v>1995.2777777777824</c:v>
                </c:pt>
                <c:pt idx="347">
                  <c:v>1995.2916666666711</c:v>
                </c:pt>
                <c:pt idx="348">
                  <c:v>1995.3055555555602</c:v>
                </c:pt>
                <c:pt idx="349">
                  <c:v>1995.3194444444482</c:v>
                </c:pt>
                <c:pt idx="350">
                  <c:v>1995.3333333333371</c:v>
                </c:pt>
                <c:pt idx="351">
                  <c:v>1995.347222222226</c:v>
                </c:pt>
                <c:pt idx="352">
                  <c:v>1995.3611111111154</c:v>
                </c:pt>
                <c:pt idx="353">
                  <c:v>1995.3750000000043</c:v>
                </c:pt>
                <c:pt idx="354">
                  <c:v>1995.3888888888928</c:v>
                </c:pt>
                <c:pt idx="355">
                  <c:v>1995.4027777777828</c:v>
                </c:pt>
                <c:pt idx="356">
                  <c:v>1995.4166666666715</c:v>
                </c:pt>
                <c:pt idx="357">
                  <c:v>1995.4305555555604</c:v>
                </c:pt>
                <c:pt idx="358">
                  <c:v>1995.4444444444484</c:v>
                </c:pt>
                <c:pt idx="359">
                  <c:v>1995.4583333333378</c:v>
                </c:pt>
                <c:pt idx="360">
                  <c:v>1995.4722222222263</c:v>
                </c:pt>
                <c:pt idx="361">
                  <c:v>1995.4861111111161</c:v>
                </c:pt>
                <c:pt idx="362">
                  <c:v>1995.5000000000045</c:v>
                </c:pt>
                <c:pt idx="363">
                  <c:v>1995.513888888893</c:v>
                </c:pt>
                <c:pt idx="364">
                  <c:v>1995.5277777777833</c:v>
                </c:pt>
                <c:pt idx="365">
                  <c:v>1995.5416666666713</c:v>
                </c:pt>
                <c:pt idx="366">
                  <c:v>1995.5555555555607</c:v>
                </c:pt>
                <c:pt idx="367">
                  <c:v>1995.5694444444487</c:v>
                </c:pt>
                <c:pt idx="368">
                  <c:v>1995.5833333333374</c:v>
                </c:pt>
                <c:pt idx="369">
                  <c:v>1995.5972222222265</c:v>
                </c:pt>
                <c:pt idx="370">
                  <c:v>1995.6111111111159</c:v>
                </c:pt>
                <c:pt idx="371">
                  <c:v>1995.625000000005</c:v>
                </c:pt>
                <c:pt idx="372">
                  <c:v>1995.6388888888932</c:v>
                </c:pt>
                <c:pt idx="373">
                  <c:v>1995.6527777777831</c:v>
                </c:pt>
                <c:pt idx="374">
                  <c:v>1995.6666666666715</c:v>
                </c:pt>
                <c:pt idx="375">
                  <c:v>1995.6805555555604</c:v>
                </c:pt>
                <c:pt idx="376">
                  <c:v>1995.6944444444484</c:v>
                </c:pt>
                <c:pt idx="377">
                  <c:v>1995.7083333333378</c:v>
                </c:pt>
                <c:pt idx="378">
                  <c:v>1995.7222222222272</c:v>
                </c:pt>
                <c:pt idx="379">
                  <c:v>1995.7361111111161</c:v>
                </c:pt>
                <c:pt idx="380">
                  <c:v>1995.750000000005</c:v>
                </c:pt>
                <c:pt idx="381">
                  <c:v>1995.7638888888935</c:v>
                </c:pt>
                <c:pt idx="382">
                  <c:v>1995.7777777777835</c:v>
                </c:pt>
                <c:pt idx="383">
                  <c:v>1995.7916666666717</c:v>
                </c:pt>
                <c:pt idx="384">
                  <c:v>1995.8055555555611</c:v>
                </c:pt>
                <c:pt idx="385">
                  <c:v>1995.8194444444496</c:v>
                </c:pt>
                <c:pt idx="386">
                  <c:v>1995.8333333333376</c:v>
                </c:pt>
                <c:pt idx="387">
                  <c:v>1995.8472222222274</c:v>
                </c:pt>
                <c:pt idx="388">
                  <c:v>1995.8611111111159</c:v>
                </c:pt>
                <c:pt idx="389">
                  <c:v>1995.8750000000052</c:v>
                </c:pt>
                <c:pt idx="390">
                  <c:v>1995.8888888888937</c:v>
                </c:pt>
                <c:pt idx="391">
                  <c:v>1995.9027777777835</c:v>
                </c:pt>
                <c:pt idx="392">
                  <c:v>1995.9166666666729</c:v>
                </c:pt>
                <c:pt idx="393">
                  <c:v>1995.9305555555611</c:v>
                </c:pt>
                <c:pt idx="394">
                  <c:v>1995.9444444444498</c:v>
                </c:pt>
                <c:pt idx="395">
                  <c:v>1995.9583333333383</c:v>
                </c:pt>
                <c:pt idx="396">
                  <c:v>1995.9722222222276</c:v>
                </c:pt>
                <c:pt idx="397">
                  <c:v>1995.9861111111165</c:v>
                </c:pt>
                <c:pt idx="398">
                  <c:v>1996.0000000000055</c:v>
                </c:pt>
                <c:pt idx="399">
                  <c:v>1996.0138888888944</c:v>
                </c:pt>
                <c:pt idx="400">
                  <c:v>1996.0277777777837</c:v>
                </c:pt>
                <c:pt idx="401">
                  <c:v>1996.0416666666727</c:v>
                </c:pt>
                <c:pt idx="402">
                  <c:v>1996.0555555555611</c:v>
                </c:pt>
                <c:pt idx="403">
                  <c:v>1996.0694444444498</c:v>
                </c:pt>
                <c:pt idx="404">
                  <c:v>1996.083333333338</c:v>
                </c:pt>
                <c:pt idx="405">
                  <c:v>1996.0972222222279</c:v>
                </c:pt>
                <c:pt idx="406">
                  <c:v>1996.1111111111168</c:v>
                </c:pt>
                <c:pt idx="407">
                  <c:v>1996.1250000000057</c:v>
                </c:pt>
                <c:pt idx="408">
                  <c:v>1996.1388888888946</c:v>
                </c:pt>
                <c:pt idx="409">
                  <c:v>1996.1527777777835</c:v>
                </c:pt>
                <c:pt idx="410">
                  <c:v>1996.1666666666729</c:v>
                </c:pt>
                <c:pt idx="411">
                  <c:v>1996.1805555555609</c:v>
                </c:pt>
                <c:pt idx="412">
                  <c:v>1996.1944444444496</c:v>
                </c:pt>
                <c:pt idx="413">
                  <c:v>1996.2083333333392</c:v>
                </c:pt>
                <c:pt idx="414">
                  <c:v>1996.2222222222279</c:v>
                </c:pt>
                <c:pt idx="415">
                  <c:v>1996.2361111111175</c:v>
                </c:pt>
                <c:pt idx="416">
                  <c:v>1996.2500000000059</c:v>
                </c:pt>
                <c:pt idx="417">
                  <c:v>1996.2638888888948</c:v>
                </c:pt>
                <c:pt idx="418">
                  <c:v>1996.2777777777844</c:v>
                </c:pt>
                <c:pt idx="419">
                  <c:v>1996.2916666666731</c:v>
                </c:pt>
                <c:pt idx="420">
                  <c:v>1996.305555555562</c:v>
                </c:pt>
                <c:pt idx="421">
                  <c:v>1996.31944444445</c:v>
                </c:pt>
                <c:pt idx="422">
                  <c:v>1996.3333333333389</c:v>
                </c:pt>
                <c:pt idx="423">
                  <c:v>1996.3472222222279</c:v>
                </c:pt>
                <c:pt idx="424">
                  <c:v>1996.3611111111172</c:v>
                </c:pt>
                <c:pt idx="425">
                  <c:v>1996.3750000000059</c:v>
                </c:pt>
                <c:pt idx="426">
                  <c:v>1996.3888888888948</c:v>
                </c:pt>
                <c:pt idx="427">
                  <c:v>1996.4027777777849</c:v>
                </c:pt>
                <c:pt idx="428">
                  <c:v>1996.4166666666736</c:v>
                </c:pt>
                <c:pt idx="429">
                  <c:v>1996.4305555555623</c:v>
                </c:pt>
                <c:pt idx="430">
                  <c:v>1996.4444444444503</c:v>
                </c:pt>
                <c:pt idx="431">
                  <c:v>1996.4583333333396</c:v>
                </c:pt>
                <c:pt idx="432">
                  <c:v>1996.4722222222281</c:v>
                </c:pt>
                <c:pt idx="433">
                  <c:v>1996.4861111111179</c:v>
                </c:pt>
                <c:pt idx="434">
                  <c:v>1996.5000000000064</c:v>
                </c:pt>
                <c:pt idx="435">
                  <c:v>1996.5138888888948</c:v>
                </c:pt>
                <c:pt idx="436">
                  <c:v>1996.5277777777851</c:v>
                </c:pt>
                <c:pt idx="437">
                  <c:v>1996.5416666666731</c:v>
                </c:pt>
                <c:pt idx="438">
                  <c:v>1996.5555555555625</c:v>
                </c:pt>
                <c:pt idx="439">
                  <c:v>1996.5694444444505</c:v>
                </c:pt>
                <c:pt idx="440">
                  <c:v>1996.5833333333394</c:v>
                </c:pt>
                <c:pt idx="441">
                  <c:v>1996.5972222222288</c:v>
                </c:pt>
                <c:pt idx="442">
                  <c:v>1996.6111111111177</c:v>
                </c:pt>
                <c:pt idx="443">
                  <c:v>1996.6250000000066</c:v>
                </c:pt>
                <c:pt idx="444">
                  <c:v>1996.6388888888951</c:v>
                </c:pt>
                <c:pt idx="445">
                  <c:v>1996.6527777777849</c:v>
                </c:pt>
                <c:pt idx="446">
                  <c:v>1996.6666666666733</c:v>
                </c:pt>
                <c:pt idx="447">
                  <c:v>1996.6805555555623</c:v>
                </c:pt>
                <c:pt idx="448">
                  <c:v>1996.6944444444503</c:v>
                </c:pt>
                <c:pt idx="449">
                  <c:v>1996.7083333333399</c:v>
                </c:pt>
                <c:pt idx="450">
                  <c:v>1996.722222222229</c:v>
                </c:pt>
                <c:pt idx="451">
                  <c:v>1996.7361111111181</c:v>
                </c:pt>
                <c:pt idx="452">
                  <c:v>1996.7500000000068</c:v>
                </c:pt>
                <c:pt idx="453">
                  <c:v>1996.7638888888953</c:v>
                </c:pt>
                <c:pt idx="454">
                  <c:v>1996.7777777777853</c:v>
                </c:pt>
                <c:pt idx="455">
                  <c:v>1996.791666666674</c:v>
                </c:pt>
                <c:pt idx="456">
                  <c:v>1996.8055555555629</c:v>
                </c:pt>
                <c:pt idx="457">
                  <c:v>1996.8194444444509</c:v>
                </c:pt>
                <c:pt idx="458">
                  <c:v>1996.8333333333396</c:v>
                </c:pt>
                <c:pt idx="459">
                  <c:v>1996.8472222222292</c:v>
                </c:pt>
                <c:pt idx="460">
                  <c:v>1996.8611111111179</c:v>
                </c:pt>
                <c:pt idx="461">
                  <c:v>1996.875000000007</c:v>
                </c:pt>
                <c:pt idx="462">
                  <c:v>1996.8888888888955</c:v>
                </c:pt>
                <c:pt idx="463">
                  <c:v>1996.9027777777856</c:v>
                </c:pt>
                <c:pt idx="464">
                  <c:v>1996.9166666666747</c:v>
                </c:pt>
                <c:pt idx="465">
                  <c:v>1996.9305555555632</c:v>
                </c:pt>
                <c:pt idx="466">
                  <c:v>1996.9444444444512</c:v>
                </c:pt>
                <c:pt idx="467">
                  <c:v>1996.9583333333401</c:v>
                </c:pt>
                <c:pt idx="468">
                  <c:v>1996.9722222222294</c:v>
                </c:pt>
                <c:pt idx="469">
                  <c:v>1996.9861111111188</c:v>
                </c:pt>
                <c:pt idx="470">
                  <c:v>1997.0000000000073</c:v>
                </c:pt>
                <c:pt idx="471">
                  <c:v>1997.0138888888957</c:v>
                </c:pt>
                <c:pt idx="472">
                  <c:v>1997.0277777777856</c:v>
                </c:pt>
                <c:pt idx="473">
                  <c:v>1997.0416666666745</c:v>
                </c:pt>
                <c:pt idx="474">
                  <c:v>1997.0555555555634</c:v>
                </c:pt>
                <c:pt idx="475">
                  <c:v>1997.0694444444514</c:v>
                </c:pt>
                <c:pt idx="476">
                  <c:v>1997.0833333333401</c:v>
                </c:pt>
                <c:pt idx="477">
                  <c:v>1997.0972222222297</c:v>
                </c:pt>
                <c:pt idx="478">
                  <c:v>1997.1111111111186</c:v>
                </c:pt>
                <c:pt idx="479">
                  <c:v>1997.1250000000075</c:v>
                </c:pt>
                <c:pt idx="480">
                  <c:v>1997.138888888896</c:v>
                </c:pt>
                <c:pt idx="481">
                  <c:v>1997.1527777777853</c:v>
                </c:pt>
                <c:pt idx="482">
                  <c:v>1997.1666666666747</c:v>
                </c:pt>
                <c:pt idx="483">
                  <c:v>1997.1805555555632</c:v>
                </c:pt>
                <c:pt idx="484">
                  <c:v>1997.1944444444512</c:v>
                </c:pt>
                <c:pt idx="485">
                  <c:v>1997.2083333333408</c:v>
                </c:pt>
                <c:pt idx="486">
                  <c:v>1997.2222222222299</c:v>
                </c:pt>
                <c:pt idx="487">
                  <c:v>1997.2361111111193</c:v>
                </c:pt>
                <c:pt idx="488">
                  <c:v>1997.2500000000077</c:v>
                </c:pt>
                <c:pt idx="489">
                  <c:v>1997.2638888888962</c:v>
                </c:pt>
                <c:pt idx="490">
                  <c:v>1997.2777777777862</c:v>
                </c:pt>
                <c:pt idx="491">
                  <c:v>1997.2916666666749</c:v>
                </c:pt>
                <c:pt idx="492">
                  <c:v>1997.3055555555638</c:v>
                </c:pt>
                <c:pt idx="493">
                  <c:v>1997.3194444444518</c:v>
                </c:pt>
                <c:pt idx="494">
                  <c:v>1997.3333333333405</c:v>
                </c:pt>
                <c:pt idx="495">
                  <c:v>1997.3472222222299</c:v>
                </c:pt>
                <c:pt idx="496">
                  <c:v>1997.361111111119</c:v>
                </c:pt>
                <c:pt idx="497">
                  <c:v>1997.375000000008</c:v>
                </c:pt>
                <c:pt idx="498">
                  <c:v>1997.3888888888964</c:v>
                </c:pt>
                <c:pt idx="499">
                  <c:v>1997.4027777777865</c:v>
                </c:pt>
                <c:pt idx="500">
                  <c:v>1997.4166666666756</c:v>
                </c:pt>
                <c:pt idx="501">
                  <c:v>1997.4305555555641</c:v>
                </c:pt>
                <c:pt idx="502">
                  <c:v>1997.4444444444521</c:v>
                </c:pt>
                <c:pt idx="503">
                  <c:v>1997.458333333341</c:v>
                </c:pt>
                <c:pt idx="504">
                  <c:v>1997.4722222222304</c:v>
                </c:pt>
                <c:pt idx="505">
                  <c:v>1997.4861111111197</c:v>
                </c:pt>
                <c:pt idx="506">
                  <c:v>1997.5000000000082</c:v>
                </c:pt>
                <c:pt idx="507">
                  <c:v>1997.5138888888966</c:v>
                </c:pt>
                <c:pt idx="508">
                  <c:v>1997.5277777777865</c:v>
                </c:pt>
                <c:pt idx="509">
                  <c:v>1997.5416666666754</c:v>
                </c:pt>
                <c:pt idx="510">
                  <c:v>1997.5555555555643</c:v>
                </c:pt>
                <c:pt idx="511">
                  <c:v>1997.5694444444528</c:v>
                </c:pt>
                <c:pt idx="512">
                  <c:v>1997.5833333333408</c:v>
                </c:pt>
                <c:pt idx="513">
                  <c:v>1997.5972222222306</c:v>
                </c:pt>
                <c:pt idx="514">
                  <c:v>1997.6111111111195</c:v>
                </c:pt>
                <c:pt idx="515">
                  <c:v>1997.6250000000084</c:v>
                </c:pt>
                <c:pt idx="516">
                  <c:v>1997.6388888888969</c:v>
                </c:pt>
                <c:pt idx="517">
                  <c:v>1997.6527777777862</c:v>
                </c:pt>
                <c:pt idx="518">
                  <c:v>1997.6666666666756</c:v>
                </c:pt>
                <c:pt idx="519">
                  <c:v>1997.6805555555641</c:v>
                </c:pt>
                <c:pt idx="520">
                  <c:v>1997.6944444444521</c:v>
                </c:pt>
                <c:pt idx="521">
                  <c:v>1997.7083333333414</c:v>
                </c:pt>
                <c:pt idx="522">
                  <c:v>1997.7222222222308</c:v>
                </c:pt>
                <c:pt idx="523">
                  <c:v>1997.7361111111202</c:v>
                </c:pt>
                <c:pt idx="524">
                  <c:v>1997.7500000000086</c:v>
                </c:pt>
                <c:pt idx="525">
                  <c:v>1997.7638888888976</c:v>
                </c:pt>
                <c:pt idx="526">
                  <c:v>1997.7777777777869</c:v>
                </c:pt>
                <c:pt idx="527">
                  <c:v>1997.7916666666758</c:v>
                </c:pt>
                <c:pt idx="528">
                  <c:v>1997.8055555555648</c:v>
                </c:pt>
                <c:pt idx="529">
                  <c:v>1997.8194444444528</c:v>
                </c:pt>
                <c:pt idx="530">
                  <c:v>1997.8333333333412</c:v>
                </c:pt>
                <c:pt idx="531">
                  <c:v>1997.8472222222308</c:v>
                </c:pt>
                <c:pt idx="532">
                  <c:v>1997.86111111112</c:v>
                </c:pt>
                <c:pt idx="533">
                  <c:v>1997.8750000000089</c:v>
                </c:pt>
                <c:pt idx="534">
                  <c:v>1997.8888888888978</c:v>
                </c:pt>
                <c:pt idx="535">
                  <c:v>1997.9027777777872</c:v>
                </c:pt>
                <c:pt idx="536">
                  <c:v>1997.9166666666763</c:v>
                </c:pt>
                <c:pt idx="537">
                  <c:v>1997.9305555555652</c:v>
                </c:pt>
                <c:pt idx="538">
                  <c:v>1997.944444444453</c:v>
                </c:pt>
                <c:pt idx="539">
                  <c:v>1997.9583333333424</c:v>
                </c:pt>
                <c:pt idx="540">
                  <c:v>1997.9722222222308</c:v>
                </c:pt>
                <c:pt idx="541">
                  <c:v>1997.9861111111206</c:v>
                </c:pt>
                <c:pt idx="542">
                  <c:v>1998.0000000000091</c:v>
                </c:pt>
                <c:pt idx="543">
                  <c:v>1998.0138888888978</c:v>
                </c:pt>
                <c:pt idx="544">
                  <c:v>1998.0277777777876</c:v>
                </c:pt>
                <c:pt idx="545">
                  <c:v>1998.0416666666761</c:v>
                </c:pt>
                <c:pt idx="546">
                  <c:v>1998.0555555555654</c:v>
                </c:pt>
                <c:pt idx="547">
                  <c:v>1998.0694444444532</c:v>
                </c:pt>
                <c:pt idx="548">
                  <c:v>1998.0833333333421</c:v>
                </c:pt>
                <c:pt idx="549">
                  <c:v>1998.097222222231</c:v>
                </c:pt>
                <c:pt idx="550">
                  <c:v>1998.1111111111204</c:v>
                </c:pt>
                <c:pt idx="551">
                  <c:v>1998.1250000000093</c:v>
                </c:pt>
                <c:pt idx="552">
                  <c:v>1998.1388888888978</c:v>
                </c:pt>
                <c:pt idx="553">
                  <c:v>1998.1527777777876</c:v>
                </c:pt>
                <c:pt idx="554">
                  <c:v>1998.1666666666761</c:v>
                </c:pt>
                <c:pt idx="555">
                  <c:v>1998.180555555565</c:v>
                </c:pt>
                <c:pt idx="556">
                  <c:v>1998.194444444453</c:v>
                </c:pt>
                <c:pt idx="557">
                  <c:v>1998.2083333333428</c:v>
                </c:pt>
                <c:pt idx="558">
                  <c:v>1998.2222222222313</c:v>
                </c:pt>
                <c:pt idx="559">
                  <c:v>1998.2361111111211</c:v>
                </c:pt>
                <c:pt idx="560">
                  <c:v>1998.2500000000095</c:v>
                </c:pt>
                <c:pt idx="561">
                  <c:v>1998.263888888898</c:v>
                </c:pt>
                <c:pt idx="562">
                  <c:v>1998.2777777777883</c:v>
                </c:pt>
                <c:pt idx="563">
                  <c:v>1998.2916666666763</c:v>
                </c:pt>
                <c:pt idx="564">
                  <c:v>1998.3055555555657</c:v>
                </c:pt>
                <c:pt idx="565">
                  <c:v>1998.3194444444537</c:v>
                </c:pt>
                <c:pt idx="566">
                  <c:v>1998.3333333333424</c:v>
                </c:pt>
                <c:pt idx="567">
                  <c:v>1998.3472222222315</c:v>
                </c:pt>
                <c:pt idx="568">
                  <c:v>1998.3611111111209</c:v>
                </c:pt>
                <c:pt idx="569">
                  <c:v>1998.37500000001</c:v>
                </c:pt>
                <c:pt idx="570">
                  <c:v>1998.3888888888982</c:v>
                </c:pt>
                <c:pt idx="571">
                  <c:v>1998.4027777777883</c:v>
                </c:pt>
                <c:pt idx="572">
                  <c:v>1998.416666666677</c:v>
                </c:pt>
                <c:pt idx="573">
                  <c:v>1998.4305555555659</c:v>
                </c:pt>
                <c:pt idx="574">
                  <c:v>1998.4444444444539</c:v>
                </c:pt>
                <c:pt idx="575">
                  <c:v>1998.4583333333428</c:v>
                </c:pt>
                <c:pt idx="576">
                  <c:v>1998.4722222222322</c:v>
                </c:pt>
                <c:pt idx="577">
                  <c:v>1998.4861111111211</c:v>
                </c:pt>
                <c:pt idx="578">
                  <c:v>1998.50000000001</c:v>
                </c:pt>
                <c:pt idx="579">
                  <c:v>1998.5138888888985</c:v>
                </c:pt>
                <c:pt idx="580">
                  <c:v>1998.5277777777885</c:v>
                </c:pt>
                <c:pt idx="581">
                  <c:v>1998.5416666666767</c:v>
                </c:pt>
                <c:pt idx="582">
                  <c:v>1998.5555555555661</c:v>
                </c:pt>
                <c:pt idx="583">
                  <c:v>1998.5694444444546</c:v>
                </c:pt>
                <c:pt idx="584">
                  <c:v>1998.5833333333426</c:v>
                </c:pt>
                <c:pt idx="585">
                  <c:v>1998.5972222222324</c:v>
                </c:pt>
                <c:pt idx="586">
                  <c:v>1998.6111111111209</c:v>
                </c:pt>
                <c:pt idx="587">
                  <c:v>1998.6250000000102</c:v>
                </c:pt>
                <c:pt idx="588">
                  <c:v>1998.6388888888987</c:v>
                </c:pt>
                <c:pt idx="589">
                  <c:v>1998.6527777777881</c:v>
                </c:pt>
                <c:pt idx="590">
                  <c:v>1998.6666666666774</c:v>
                </c:pt>
                <c:pt idx="591">
                  <c:v>1998.6805555555659</c:v>
                </c:pt>
                <c:pt idx="592">
                  <c:v>1998.6944444444543</c:v>
                </c:pt>
                <c:pt idx="593">
                  <c:v>1998.7083333333433</c:v>
                </c:pt>
                <c:pt idx="594">
                  <c:v>1998.7222222222326</c:v>
                </c:pt>
                <c:pt idx="595">
                  <c:v>1998.7361111111215</c:v>
                </c:pt>
                <c:pt idx="596">
                  <c:v>1998.7500000000105</c:v>
                </c:pt>
                <c:pt idx="597">
                  <c:v>1998.7638888888994</c:v>
                </c:pt>
                <c:pt idx="598">
                  <c:v>1998.7777777777887</c:v>
                </c:pt>
                <c:pt idx="599">
                  <c:v>1998.7916666666777</c:v>
                </c:pt>
                <c:pt idx="600">
                  <c:v>1998.8055555555661</c:v>
                </c:pt>
                <c:pt idx="601">
                  <c:v>1998.8194444444548</c:v>
                </c:pt>
                <c:pt idx="602">
                  <c:v>1998.833333333343</c:v>
                </c:pt>
                <c:pt idx="603">
                  <c:v>1998.8472222222329</c:v>
                </c:pt>
                <c:pt idx="604">
                  <c:v>1998.8611111111218</c:v>
                </c:pt>
                <c:pt idx="605">
                  <c:v>1998.8750000000107</c:v>
                </c:pt>
                <c:pt idx="606">
                  <c:v>1998.8888888888996</c:v>
                </c:pt>
                <c:pt idx="607">
                  <c:v>1998.902777777789</c:v>
                </c:pt>
                <c:pt idx="608">
                  <c:v>1998.9166666666783</c:v>
                </c:pt>
                <c:pt idx="609">
                  <c:v>1998.9305555555663</c:v>
                </c:pt>
                <c:pt idx="610">
                  <c:v>1998.9444444444548</c:v>
                </c:pt>
                <c:pt idx="611">
                  <c:v>1998.9583333333442</c:v>
                </c:pt>
                <c:pt idx="612">
                  <c:v>1998.9722222222329</c:v>
                </c:pt>
                <c:pt idx="613">
                  <c:v>1998.9861111111225</c:v>
                </c:pt>
                <c:pt idx="614">
                  <c:v>1999.0000000000109</c:v>
                </c:pt>
                <c:pt idx="615">
                  <c:v>1999.0138888888998</c:v>
                </c:pt>
                <c:pt idx="616">
                  <c:v>1999.0277777777894</c:v>
                </c:pt>
                <c:pt idx="617">
                  <c:v>1999.0416666666781</c:v>
                </c:pt>
                <c:pt idx="618">
                  <c:v>1999.055555555567</c:v>
                </c:pt>
                <c:pt idx="619">
                  <c:v>1999.069444444455</c:v>
                </c:pt>
                <c:pt idx="620">
                  <c:v>1999.0833333333439</c:v>
                </c:pt>
                <c:pt idx="621">
                  <c:v>1999.0972222222329</c:v>
                </c:pt>
                <c:pt idx="622">
                  <c:v>1999.1111111111222</c:v>
                </c:pt>
                <c:pt idx="623">
                  <c:v>1999.1250000000109</c:v>
                </c:pt>
                <c:pt idx="624">
                  <c:v>1999.1388888888998</c:v>
                </c:pt>
                <c:pt idx="625">
                  <c:v>1999.1527777777894</c:v>
                </c:pt>
                <c:pt idx="626">
                  <c:v>1999.1666666666781</c:v>
                </c:pt>
                <c:pt idx="627">
                  <c:v>1999.1805555555668</c:v>
                </c:pt>
                <c:pt idx="628">
                  <c:v>1999.1944444444548</c:v>
                </c:pt>
                <c:pt idx="629">
                  <c:v>1999.2083333333446</c:v>
                </c:pt>
                <c:pt idx="630">
                  <c:v>1999.2222222222331</c:v>
                </c:pt>
                <c:pt idx="631">
                  <c:v>1999.2361111111229</c:v>
                </c:pt>
                <c:pt idx="632">
                  <c:v>1999.2500000000114</c:v>
                </c:pt>
                <c:pt idx="633">
                  <c:v>1999.2638888888998</c:v>
                </c:pt>
                <c:pt idx="634">
                  <c:v>1999.2777777777901</c:v>
                </c:pt>
                <c:pt idx="635">
                  <c:v>1999.2916666666781</c:v>
                </c:pt>
                <c:pt idx="636">
                  <c:v>1999.3055555555675</c:v>
                </c:pt>
                <c:pt idx="637">
                  <c:v>1999.3194444444555</c:v>
                </c:pt>
                <c:pt idx="638">
                  <c:v>1999.3333333333444</c:v>
                </c:pt>
                <c:pt idx="639">
                  <c:v>1999.3472222222338</c:v>
                </c:pt>
                <c:pt idx="640">
                  <c:v>1999.3611111111227</c:v>
                </c:pt>
                <c:pt idx="641">
                  <c:v>1999.3750000000116</c:v>
                </c:pt>
                <c:pt idx="642">
                  <c:v>1999.3888888889001</c:v>
                </c:pt>
                <c:pt idx="643">
                  <c:v>1999.4027777777903</c:v>
                </c:pt>
                <c:pt idx="644">
                  <c:v>1999.416666666679</c:v>
                </c:pt>
                <c:pt idx="645">
                  <c:v>1999.4305555555677</c:v>
                </c:pt>
                <c:pt idx="646">
                  <c:v>1999.4444444444557</c:v>
                </c:pt>
                <c:pt idx="647">
                  <c:v>1999.4583333333449</c:v>
                </c:pt>
                <c:pt idx="648">
                  <c:v>1999.472222222234</c:v>
                </c:pt>
                <c:pt idx="649">
                  <c:v>1999.4861111111231</c:v>
                </c:pt>
                <c:pt idx="650">
                  <c:v>1999.5000000000118</c:v>
                </c:pt>
                <c:pt idx="651">
                  <c:v>1999.5138888889003</c:v>
                </c:pt>
                <c:pt idx="652">
                  <c:v>1999.5277777777903</c:v>
                </c:pt>
                <c:pt idx="653">
                  <c:v>1999.541666666679</c:v>
                </c:pt>
                <c:pt idx="654">
                  <c:v>1999.5555555555679</c:v>
                </c:pt>
                <c:pt idx="655">
                  <c:v>1999.5694444444559</c:v>
                </c:pt>
                <c:pt idx="656">
                  <c:v>1999.5833333333446</c:v>
                </c:pt>
                <c:pt idx="657">
                  <c:v>1999.5972222222342</c:v>
                </c:pt>
                <c:pt idx="658">
                  <c:v>1999.6111111111229</c:v>
                </c:pt>
                <c:pt idx="659">
                  <c:v>1999.6250000000121</c:v>
                </c:pt>
                <c:pt idx="660">
                  <c:v>1999.6388888889005</c:v>
                </c:pt>
                <c:pt idx="661">
                  <c:v>1999.6527777777901</c:v>
                </c:pt>
                <c:pt idx="662">
                  <c:v>1999.6666666666792</c:v>
                </c:pt>
                <c:pt idx="663">
                  <c:v>1999.6805555555677</c:v>
                </c:pt>
                <c:pt idx="664">
                  <c:v>1999.6944444444557</c:v>
                </c:pt>
                <c:pt idx="665">
                  <c:v>1999.7083333333451</c:v>
                </c:pt>
                <c:pt idx="666">
                  <c:v>1999.7222222222344</c:v>
                </c:pt>
                <c:pt idx="667">
                  <c:v>1999.7361111111238</c:v>
                </c:pt>
                <c:pt idx="668">
                  <c:v>1999.7500000000123</c:v>
                </c:pt>
                <c:pt idx="669">
                  <c:v>1999.7638888889007</c:v>
                </c:pt>
                <c:pt idx="670">
                  <c:v>1999.7777777777906</c:v>
                </c:pt>
                <c:pt idx="671">
                  <c:v>1999.7916666666795</c:v>
                </c:pt>
                <c:pt idx="672">
                  <c:v>1999.8055555555684</c:v>
                </c:pt>
                <c:pt idx="673">
                  <c:v>1999.8194444444564</c:v>
                </c:pt>
                <c:pt idx="674">
                  <c:v>1999.8333333333451</c:v>
                </c:pt>
                <c:pt idx="675">
                  <c:v>1999.8472222222347</c:v>
                </c:pt>
                <c:pt idx="676">
                  <c:v>1999.8611111111236</c:v>
                </c:pt>
                <c:pt idx="677">
                  <c:v>1999.8750000000125</c:v>
                </c:pt>
                <c:pt idx="678">
                  <c:v>1999.888888888901</c:v>
                </c:pt>
                <c:pt idx="679">
                  <c:v>1999.902777777791</c:v>
                </c:pt>
                <c:pt idx="680">
                  <c:v>1999.9166666666802</c:v>
                </c:pt>
                <c:pt idx="681">
                  <c:v>1999.9305555555686</c:v>
                </c:pt>
                <c:pt idx="682">
                  <c:v>1999.9444444444566</c:v>
                </c:pt>
                <c:pt idx="683">
                  <c:v>1999.9583333333458</c:v>
                </c:pt>
                <c:pt idx="684">
                  <c:v>1999.9722222222349</c:v>
                </c:pt>
                <c:pt idx="685">
                  <c:v>1999.9861111111243</c:v>
                </c:pt>
                <c:pt idx="686">
                  <c:v>2000.0000000000127</c:v>
                </c:pt>
                <c:pt idx="687">
                  <c:v>2000.0138888889012</c:v>
                </c:pt>
                <c:pt idx="688">
                  <c:v>2000.0277777777912</c:v>
                </c:pt>
                <c:pt idx="689">
                  <c:v>2000.0416666666799</c:v>
                </c:pt>
                <c:pt idx="690">
                  <c:v>2000.0555555555688</c:v>
                </c:pt>
                <c:pt idx="691">
                  <c:v>2000.0694444444568</c:v>
                </c:pt>
                <c:pt idx="692">
                  <c:v>2000.0833333333455</c:v>
                </c:pt>
                <c:pt idx="693">
                  <c:v>2000.0972222222349</c:v>
                </c:pt>
                <c:pt idx="694">
                  <c:v>2000.111111111124</c:v>
                </c:pt>
                <c:pt idx="695">
                  <c:v>2000.125000000013</c:v>
                </c:pt>
                <c:pt idx="696">
                  <c:v>2000.1388888889014</c:v>
                </c:pt>
                <c:pt idx="697">
                  <c:v>2000.152777777791</c:v>
                </c:pt>
                <c:pt idx="698">
                  <c:v>2000.1666666666802</c:v>
                </c:pt>
                <c:pt idx="699">
                  <c:v>2000.1805555555686</c:v>
                </c:pt>
                <c:pt idx="700">
                  <c:v>2000.1944444444566</c:v>
                </c:pt>
                <c:pt idx="701">
                  <c:v>2000.208333333346</c:v>
                </c:pt>
                <c:pt idx="702">
                  <c:v>2000.2222222222354</c:v>
                </c:pt>
                <c:pt idx="703">
                  <c:v>2000.2361111111247</c:v>
                </c:pt>
                <c:pt idx="704">
                  <c:v>2000.2500000000132</c:v>
                </c:pt>
                <c:pt idx="705">
                  <c:v>2000.2638888889016</c:v>
                </c:pt>
                <c:pt idx="706">
                  <c:v>2000.2777777777915</c:v>
                </c:pt>
                <c:pt idx="707">
                  <c:v>2000.2916666666804</c:v>
                </c:pt>
                <c:pt idx="708">
                  <c:v>2000.3055555555693</c:v>
                </c:pt>
                <c:pt idx="709">
                  <c:v>2000.3194444444578</c:v>
                </c:pt>
                <c:pt idx="710">
                  <c:v>2000.3333333333458</c:v>
                </c:pt>
                <c:pt idx="711">
                  <c:v>2000.3472222222356</c:v>
                </c:pt>
                <c:pt idx="712">
                  <c:v>2000.3611111111245</c:v>
                </c:pt>
                <c:pt idx="713">
                  <c:v>2000.3750000000134</c:v>
                </c:pt>
                <c:pt idx="714">
                  <c:v>2000.3888888889019</c:v>
                </c:pt>
                <c:pt idx="715">
                  <c:v>2000.4027777777917</c:v>
                </c:pt>
                <c:pt idx="716">
                  <c:v>2000.4166666666811</c:v>
                </c:pt>
                <c:pt idx="717">
                  <c:v>2000.4305555555695</c:v>
                </c:pt>
                <c:pt idx="718">
                  <c:v>2000.4444444444578</c:v>
                </c:pt>
                <c:pt idx="719">
                  <c:v>2000.4583333333464</c:v>
                </c:pt>
                <c:pt idx="720">
                  <c:v>2000.4722222222358</c:v>
                </c:pt>
                <c:pt idx="721">
                  <c:v>2000.4861111111252</c:v>
                </c:pt>
                <c:pt idx="722">
                  <c:v>2000.5000000000136</c:v>
                </c:pt>
                <c:pt idx="723">
                  <c:v>2000.5138888889026</c:v>
                </c:pt>
                <c:pt idx="724">
                  <c:v>2000.5277777777919</c:v>
                </c:pt>
                <c:pt idx="725">
                  <c:v>2000.5416666666808</c:v>
                </c:pt>
                <c:pt idx="726">
                  <c:v>2000.5555555555698</c:v>
                </c:pt>
                <c:pt idx="727">
                  <c:v>2000.5694444444578</c:v>
                </c:pt>
                <c:pt idx="728">
                  <c:v>2000.5833333333462</c:v>
                </c:pt>
                <c:pt idx="729">
                  <c:v>2000.5972222222358</c:v>
                </c:pt>
                <c:pt idx="730">
                  <c:v>2000.611111111125</c:v>
                </c:pt>
                <c:pt idx="731">
                  <c:v>2000.6250000000139</c:v>
                </c:pt>
                <c:pt idx="732">
                  <c:v>2000.6388888889028</c:v>
                </c:pt>
                <c:pt idx="733">
                  <c:v>2000.6527777777917</c:v>
                </c:pt>
                <c:pt idx="734">
                  <c:v>2000.6666666666811</c:v>
                </c:pt>
                <c:pt idx="735">
                  <c:v>2000.6805555555695</c:v>
                </c:pt>
                <c:pt idx="736">
                  <c:v>2000.6944444444575</c:v>
                </c:pt>
                <c:pt idx="737">
                  <c:v>2000.7083333333474</c:v>
                </c:pt>
                <c:pt idx="738">
                  <c:v>2000.7222222222358</c:v>
                </c:pt>
                <c:pt idx="739">
                  <c:v>2000.7361111111256</c:v>
                </c:pt>
                <c:pt idx="740">
                  <c:v>2000.7500000000141</c:v>
                </c:pt>
                <c:pt idx="741">
                  <c:v>2000.7638888889028</c:v>
                </c:pt>
                <c:pt idx="742">
                  <c:v>2000.7777777777926</c:v>
                </c:pt>
                <c:pt idx="743">
                  <c:v>2000.7916666666811</c:v>
                </c:pt>
                <c:pt idx="744">
                  <c:v>2000.8055555555704</c:v>
                </c:pt>
                <c:pt idx="745">
                  <c:v>2000.8194444444582</c:v>
                </c:pt>
                <c:pt idx="746">
                  <c:v>2000.8333333333471</c:v>
                </c:pt>
                <c:pt idx="747">
                  <c:v>2000.847222222236</c:v>
                </c:pt>
                <c:pt idx="748">
                  <c:v>2000.8611111111254</c:v>
                </c:pt>
                <c:pt idx="749">
                  <c:v>2000.8750000000143</c:v>
                </c:pt>
                <c:pt idx="750">
                  <c:v>2000.8888888889028</c:v>
                </c:pt>
                <c:pt idx="751">
                  <c:v>2000.9027777777931</c:v>
                </c:pt>
                <c:pt idx="752">
                  <c:v>2000.9166666666815</c:v>
                </c:pt>
                <c:pt idx="753">
                  <c:v>2000.9305555555704</c:v>
                </c:pt>
                <c:pt idx="754">
                  <c:v>2000.9444444444584</c:v>
                </c:pt>
                <c:pt idx="755">
                  <c:v>2000.9583333333478</c:v>
                </c:pt>
                <c:pt idx="756">
                  <c:v>2000.9722222222363</c:v>
                </c:pt>
                <c:pt idx="757">
                  <c:v>2000.9861111111261</c:v>
                </c:pt>
                <c:pt idx="758">
                  <c:v>2001.000000000015</c:v>
                </c:pt>
                <c:pt idx="759">
                  <c:v>2001.013888888903</c:v>
                </c:pt>
                <c:pt idx="760">
                  <c:v>2001.0277777777933</c:v>
                </c:pt>
                <c:pt idx="761">
                  <c:v>2001.0416666666813</c:v>
                </c:pt>
                <c:pt idx="762">
                  <c:v>2001.0555555555707</c:v>
                </c:pt>
                <c:pt idx="763">
                  <c:v>2001.0694444444587</c:v>
                </c:pt>
                <c:pt idx="764">
                  <c:v>2001.0833333333474</c:v>
                </c:pt>
                <c:pt idx="765">
                  <c:v>2001.097222222237</c:v>
                </c:pt>
                <c:pt idx="766">
                  <c:v>2001.1111111111259</c:v>
                </c:pt>
                <c:pt idx="767">
                  <c:v>2001.125000000015</c:v>
                </c:pt>
                <c:pt idx="768">
                  <c:v>2001.1388888889032</c:v>
                </c:pt>
                <c:pt idx="769">
                  <c:v>2001.1527777777931</c:v>
                </c:pt>
                <c:pt idx="770">
                  <c:v>2001.1666666666815</c:v>
                </c:pt>
                <c:pt idx="771">
                  <c:v>2001.1805555555704</c:v>
                </c:pt>
                <c:pt idx="772">
                  <c:v>2001.1944444444587</c:v>
                </c:pt>
                <c:pt idx="773">
                  <c:v>2001.2083333333478</c:v>
                </c:pt>
                <c:pt idx="774">
                  <c:v>2001.2222222222372</c:v>
                </c:pt>
                <c:pt idx="775">
                  <c:v>2001.2361111111261</c:v>
                </c:pt>
                <c:pt idx="776">
                  <c:v>2001.250000000015</c:v>
                </c:pt>
                <c:pt idx="777">
                  <c:v>2001.2638888889035</c:v>
                </c:pt>
                <c:pt idx="778">
                  <c:v>2001.2777777777935</c:v>
                </c:pt>
                <c:pt idx="779">
                  <c:v>2001.2916666666817</c:v>
                </c:pt>
                <c:pt idx="780">
                  <c:v>2001.3055555555711</c:v>
                </c:pt>
                <c:pt idx="781">
                  <c:v>2001.3194444444596</c:v>
                </c:pt>
                <c:pt idx="782">
                  <c:v>2001.3333333333476</c:v>
                </c:pt>
                <c:pt idx="783">
                  <c:v>2001.3472222222374</c:v>
                </c:pt>
                <c:pt idx="784">
                  <c:v>2001.3611111111259</c:v>
                </c:pt>
                <c:pt idx="785">
                  <c:v>2001.3750000000152</c:v>
                </c:pt>
                <c:pt idx="786">
                  <c:v>2001.3888888889037</c:v>
                </c:pt>
                <c:pt idx="787">
                  <c:v>2001.4027777777935</c:v>
                </c:pt>
                <c:pt idx="788">
                  <c:v>2001.4166666666829</c:v>
                </c:pt>
                <c:pt idx="789">
                  <c:v>2001.4305555555711</c:v>
                </c:pt>
                <c:pt idx="790">
                  <c:v>2001.4444444444598</c:v>
                </c:pt>
                <c:pt idx="791">
                  <c:v>2001.4583333333483</c:v>
                </c:pt>
                <c:pt idx="792">
                  <c:v>2001.4722222222376</c:v>
                </c:pt>
                <c:pt idx="793">
                  <c:v>2001.4861111111265</c:v>
                </c:pt>
                <c:pt idx="794">
                  <c:v>2001.5000000000155</c:v>
                </c:pt>
                <c:pt idx="795">
                  <c:v>2001.5138888889044</c:v>
                </c:pt>
                <c:pt idx="796">
                  <c:v>2001.5277777777937</c:v>
                </c:pt>
                <c:pt idx="797">
                  <c:v>2001.5416666666827</c:v>
                </c:pt>
                <c:pt idx="798">
                  <c:v>2001.5555555555711</c:v>
                </c:pt>
                <c:pt idx="799">
                  <c:v>2001.5694444444598</c:v>
                </c:pt>
                <c:pt idx="800">
                  <c:v>2001.583333333348</c:v>
                </c:pt>
                <c:pt idx="801">
                  <c:v>2001.5972222222379</c:v>
                </c:pt>
                <c:pt idx="802">
                  <c:v>2001.6111111111268</c:v>
                </c:pt>
                <c:pt idx="803">
                  <c:v>2001.6250000000157</c:v>
                </c:pt>
                <c:pt idx="804">
                  <c:v>2001.6388888889046</c:v>
                </c:pt>
                <c:pt idx="805">
                  <c:v>2001.6527777777935</c:v>
                </c:pt>
                <c:pt idx="806">
                  <c:v>2001.6666666666829</c:v>
                </c:pt>
                <c:pt idx="807">
                  <c:v>2001.6805555555709</c:v>
                </c:pt>
                <c:pt idx="808">
                  <c:v>2001.6944444444596</c:v>
                </c:pt>
                <c:pt idx="809">
                  <c:v>2001.7083333333492</c:v>
                </c:pt>
                <c:pt idx="810">
                  <c:v>2001.7222222222379</c:v>
                </c:pt>
                <c:pt idx="811">
                  <c:v>2001.7361111111275</c:v>
                </c:pt>
                <c:pt idx="812">
                  <c:v>2001.7500000000159</c:v>
                </c:pt>
                <c:pt idx="813">
                  <c:v>2001.7638888889048</c:v>
                </c:pt>
                <c:pt idx="814">
                  <c:v>2001.7777777777944</c:v>
                </c:pt>
                <c:pt idx="815">
                  <c:v>2001.7916666666831</c:v>
                </c:pt>
                <c:pt idx="816">
                  <c:v>2001.805555555572</c:v>
                </c:pt>
                <c:pt idx="817">
                  <c:v>2001.81944444446</c:v>
                </c:pt>
                <c:pt idx="818">
                  <c:v>2001.8333333333489</c:v>
                </c:pt>
                <c:pt idx="819">
                  <c:v>2001.8472222222379</c:v>
                </c:pt>
                <c:pt idx="820">
                  <c:v>2001.8611111111272</c:v>
                </c:pt>
                <c:pt idx="821">
                  <c:v>2001.8750000000159</c:v>
                </c:pt>
                <c:pt idx="822">
                  <c:v>2001.8888888889048</c:v>
                </c:pt>
                <c:pt idx="823">
                  <c:v>2001.9027777777949</c:v>
                </c:pt>
                <c:pt idx="824">
                  <c:v>2001.9166666666836</c:v>
                </c:pt>
                <c:pt idx="825">
                  <c:v>2001.9305555555723</c:v>
                </c:pt>
                <c:pt idx="826">
                  <c:v>2001.9444444444603</c:v>
                </c:pt>
                <c:pt idx="827">
                  <c:v>2001.9583333333496</c:v>
                </c:pt>
                <c:pt idx="828">
                  <c:v>2001.9722222222381</c:v>
                </c:pt>
                <c:pt idx="829">
                  <c:v>2001.9861111111279</c:v>
                </c:pt>
                <c:pt idx="830">
                  <c:v>2002.0000000000164</c:v>
                </c:pt>
                <c:pt idx="831">
                  <c:v>2002.0138888889048</c:v>
                </c:pt>
                <c:pt idx="832">
                  <c:v>2002.0277777777951</c:v>
                </c:pt>
                <c:pt idx="833">
                  <c:v>2002.0416666666831</c:v>
                </c:pt>
                <c:pt idx="834">
                  <c:v>2002.0555555555725</c:v>
                </c:pt>
                <c:pt idx="835">
                  <c:v>2002.0694444444605</c:v>
                </c:pt>
                <c:pt idx="836">
                  <c:v>2002.0833333333494</c:v>
                </c:pt>
                <c:pt idx="837">
                  <c:v>2002.0972222222388</c:v>
                </c:pt>
                <c:pt idx="838">
                  <c:v>2002.1111111111277</c:v>
                </c:pt>
                <c:pt idx="839">
                  <c:v>2002.1250000000166</c:v>
                </c:pt>
                <c:pt idx="840">
                  <c:v>2002.1388888889051</c:v>
                </c:pt>
                <c:pt idx="841">
                  <c:v>2002.1527777777949</c:v>
                </c:pt>
                <c:pt idx="842">
                  <c:v>2002.1666666666833</c:v>
                </c:pt>
                <c:pt idx="843">
                  <c:v>2002.1805555555723</c:v>
                </c:pt>
                <c:pt idx="844">
                  <c:v>2002.1944444444603</c:v>
                </c:pt>
                <c:pt idx="845">
                  <c:v>2002.2083333333499</c:v>
                </c:pt>
                <c:pt idx="846">
                  <c:v>2002.222222222239</c:v>
                </c:pt>
                <c:pt idx="847">
                  <c:v>2002.2361111111281</c:v>
                </c:pt>
                <c:pt idx="848">
                  <c:v>2002.2500000000168</c:v>
                </c:pt>
                <c:pt idx="849">
                  <c:v>2002.2638888889053</c:v>
                </c:pt>
                <c:pt idx="850">
                  <c:v>2002.2777777777953</c:v>
                </c:pt>
                <c:pt idx="851">
                  <c:v>2002.291666666684</c:v>
                </c:pt>
                <c:pt idx="852">
                  <c:v>2002.3055555555729</c:v>
                </c:pt>
                <c:pt idx="853">
                  <c:v>2002.3194444444609</c:v>
                </c:pt>
                <c:pt idx="854">
                  <c:v>2002.3333333333496</c:v>
                </c:pt>
                <c:pt idx="855">
                  <c:v>2002.3472222222392</c:v>
                </c:pt>
                <c:pt idx="856">
                  <c:v>2002.3611111111279</c:v>
                </c:pt>
                <c:pt idx="857">
                  <c:v>2002.3750000000171</c:v>
                </c:pt>
                <c:pt idx="858">
                  <c:v>2002.3888888889055</c:v>
                </c:pt>
                <c:pt idx="859">
                  <c:v>2002.4027777777956</c:v>
                </c:pt>
                <c:pt idx="860">
                  <c:v>2002.4166666666847</c:v>
                </c:pt>
                <c:pt idx="861">
                  <c:v>2002.4305555555732</c:v>
                </c:pt>
                <c:pt idx="862">
                  <c:v>2002.4444444444612</c:v>
                </c:pt>
                <c:pt idx="863">
                  <c:v>2002.4583333333501</c:v>
                </c:pt>
                <c:pt idx="864">
                  <c:v>2002.4722222222395</c:v>
                </c:pt>
                <c:pt idx="865">
                  <c:v>2002.4861111111288</c:v>
                </c:pt>
                <c:pt idx="866">
                  <c:v>2002.5000000000173</c:v>
                </c:pt>
                <c:pt idx="867">
                  <c:v>2002.5138888889057</c:v>
                </c:pt>
                <c:pt idx="868">
                  <c:v>2002.5277777777956</c:v>
                </c:pt>
                <c:pt idx="869">
                  <c:v>2002.5416666666845</c:v>
                </c:pt>
                <c:pt idx="870">
                  <c:v>2002.5555555555734</c:v>
                </c:pt>
                <c:pt idx="871">
                  <c:v>2002.5694444444614</c:v>
                </c:pt>
                <c:pt idx="872">
                  <c:v>2002.5833333333501</c:v>
                </c:pt>
                <c:pt idx="873">
                  <c:v>2002.5972222222397</c:v>
                </c:pt>
                <c:pt idx="874">
                  <c:v>2002.6111111111286</c:v>
                </c:pt>
                <c:pt idx="875">
                  <c:v>2002.6250000000175</c:v>
                </c:pt>
                <c:pt idx="876">
                  <c:v>2002.638888888906</c:v>
                </c:pt>
                <c:pt idx="877">
                  <c:v>2002.6527777777953</c:v>
                </c:pt>
                <c:pt idx="878">
                  <c:v>2002.6666666666847</c:v>
                </c:pt>
                <c:pt idx="879">
                  <c:v>2002.6805555555732</c:v>
                </c:pt>
                <c:pt idx="880">
                  <c:v>2002.6944444444612</c:v>
                </c:pt>
                <c:pt idx="881">
                  <c:v>2002.7083333333508</c:v>
                </c:pt>
                <c:pt idx="882">
                  <c:v>2002.7222222222399</c:v>
                </c:pt>
                <c:pt idx="883">
                  <c:v>2002.7361111111293</c:v>
                </c:pt>
                <c:pt idx="884">
                  <c:v>2002.7500000000177</c:v>
                </c:pt>
                <c:pt idx="885">
                  <c:v>2002.7638888889062</c:v>
                </c:pt>
                <c:pt idx="886">
                  <c:v>2002.7777777777962</c:v>
                </c:pt>
                <c:pt idx="887">
                  <c:v>2002.7916666666849</c:v>
                </c:pt>
                <c:pt idx="888">
                  <c:v>2002.8055555555738</c:v>
                </c:pt>
                <c:pt idx="889">
                  <c:v>2002.8194444444619</c:v>
                </c:pt>
                <c:pt idx="890">
                  <c:v>2002.8333333333505</c:v>
                </c:pt>
                <c:pt idx="891">
                  <c:v>2002.8472222222399</c:v>
                </c:pt>
                <c:pt idx="892">
                  <c:v>2002.861111111129</c:v>
                </c:pt>
                <c:pt idx="893">
                  <c:v>2002.875000000018</c:v>
                </c:pt>
                <c:pt idx="894">
                  <c:v>2002.8888888889064</c:v>
                </c:pt>
                <c:pt idx="895">
                  <c:v>2002.9027777777965</c:v>
                </c:pt>
                <c:pt idx="896">
                  <c:v>2002.9166666666856</c:v>
                </c:pt>
                <c:pt idx="897">
                  <c:v>2002.9305555555741</c:v>
                </c:pt>
                <c:pt idx="898">
                  <c:v>2002.9444444444621</c:v>
                </c:pt>
                <c:pt idx="899">
                  <c:v>2002.958333333351</c:v>
                </c:pt>
                <c:pt idx="900">
                  <c:v>2002.9722222222404</c:v>
                </c:pt>
                <c:pt idx="901">
                  <c:v>2002.9861111111297</c:v>
                </c:pt>
                <c:pt idx="902">
                  <c:v>2003.0000000000182</c:v>
                </c:pt>
                <c:pt idx="903">
                  <c:v>2003.0138888889066</c:v>
                </c:pt>
                <c:pt idx="904">
                  <c:v>2003.0277777777965</c:v>
                </c:pt>
                <c:pt idx="905">
                  <c:v>2003.0416666666854</c:v>
                </c:pt>
                <c:pt idx="906">
                  <c:v>2003.0555555555743</c:v>
                </c:pt>
                <c:pt idx="907">
                  <c:v>2003.0694444444628</c:v>
                </c:pt>
                <c:pt idx="908">
                  <c:v>2003.0833333333508</c:v>
                </c:pt>
                <c:pt idx="909">
                  <c:v>2003.0972222222406</c:v>
                </c:pt>
                <c:pt idx="910">
                  <c:v>2003.1111111111295</c:v>
                </c:pt>
                <c:pt idx="911">
                  <c:v>2003.1250000000184</c:v>
                </c:pt>
                <c:pt idx="912">
                  <c:v>2003.1388888889069</c:v>
                </c:pt>
                <c:pt idx="913">
                  <c:v>2003.1527777777962</c:v>
                </c:pt>
                <c:pt idx="914">
                  <c:v>2003.1666666666856</c:v>
                </c:pt>
                <c:pt idx="915">
                  <c:v>2003.1805555555741</c:v>
                </c:pt>
                <c:pt idx="916">
                  <c:v>2003.1944444444621</c:v>
                </c:pt>
                <c:pt idx="917">
                  <c:v>2003.2083333333514</c:v>
                </c:pt>
                <c:pt idx="918">
                  <c:v>2003.2222222222408</c:v>
                </c:pt>
                <c:pt idx="919">
                  <c:v>2003.2361111111302</c:v>
                </c:pt>
                <c:pt idx="920">
                  <c:v>2003.2500000000186</c:v>
                </c:pt>
                <c:pt idx="921">
                  <c:v>2003.2638888889076</c:v>
                </c:pt>
                <c:pt idx="922">
                  <c:v>2003.2777777777969</c:v>
                </c:pt>
                <c:pt idx="923">
                  <c:v>2003.2916666666858</c:v>
                </c:pt>
                <c:pt idx="924">
                  <c:v>2003.3055555555748</c:v>
                </c:pt>
                <c:pt idx="925">
                  <c:v>2003.3194444444628</c:v>
                </c:pt>
                <c:pt idx="926">
                  <c:v>2003.3333333333512</c:v>
                </c:pt>
                <c:pt idx="927">
                  <c:v>2003.3472222222408</c:v>
                </c:pt>
                <c:pt idx="928">
                  <c:v>2003.36111111113</c:v>
                </c:pt>
                <c:pt idx="929">
                  <c:v>2003.3750000000189</c:v>
                </c:pt>
                <c:pt idx="930">
                  <c:v>2003.3888888889078</c:v>
                </c:pt>
                <c:pt idx="931">
                  <c:v>2003.4027777777972</c:v>
                </c:pt>
                <c:pt idx="932">
                  <c:v>2003.4166666666863</c:v>
                </c:pt>
                <c:pt idx="933">
                  <c:v>2003.4305555555752</c:v>
                </c:pt>
                <c:pt idx="934">
                  <c:v>2003.444444444463</c:v>
                </c:pt>
                <c:pt idx="935">
                  <c:v>2003.4583333333524</c:v>
                </c:pt>
                <c:pt idx="936">
                  <c:v>2003.4722222222408</c:v>
                </c:pt>
                <c:pt idx="937">
                  <c:v>2003.4861111111306</c:v>
                </c:pt>
                <c:pt idx="938">
                  <c:v>2003.5000000000191</c:v>
                </c:pt>
                <c:pt idx="939">
                  <c:v>2003.5138888889078</c:v>
                </c:pt>
                <c:pt idx="940">
                  <c:v>2003.5277777777976</c:v>
                </c:pt>
                <c:pt idx="941">
                  <c:v>2003.5416666666861</c:v>
                </c:pt>
                <c:pt idx="942">
                  <c:v>2003.5555555555754</c:v>
                </c:pt>
                <c:pt idx="943">
                  <c:v>2003.5694444444632</c:v>
                </c:pt>
                <c:pt idx="944">
                  <c:v>2003.5833333333521</c:v>
                </c:pt>
                <c:pt idx="945">
                  <c:v>2003.597222222241</c:v>
                </c:pt>
                <c:pt idx="946">
                  <c:v>2003.6111111111304</c:v>
                </c:pt>
                <c:pt idx="947">
                  <c:v>2003.6250000000193</c:v>
                </c:pt>
                <c:pt idx="948">
                  <c:v>2003.6388888889078</c:v>
                </c:pt>
                <c:pt idx="949">
                  <c:v>2003.6527777777976</c:v>
                </c:pt>
                <c:pt idx="950">
                  <c:v>2003.6666666666861</c:v>
                </c:pt>
                <c:pt idx="951">
                  <c:v>2003.680555555575</c:v>
                </c:pt>
                <c:pt idx="952">
                  <c:v>2003.694444444463</c:v>
                </c:pt>
                <c:pt idx="953">
                  <c:v>2003.7083333333528</c:v>
                </c:pt>
                <c:pt idx="954">
                  <c:v>2003.7222222222413</c:v>
                </c:pt>
                <c:pt idx="955">
                  <c:v>2003.7361111111311</c:v>
                </c:pt>
                <c:pt idx="956">
                  <c:v>2003.75000000002</c:v>
                </c:pt>
                <c:pt idx="957">
                  <c:v>2003.763888888908</c:v>
                </c:pt>
                <c:pt idx="958">
                  <c:v>2003.7777777777983</c:v>
                </c:pt>
                <c:pt idx="959">
                  <c:v>2003.7916666666863</c:v>
                </c:pt>
                <c:pt idx="960">
                  <c:v>2003.8055555555757</c:v>
                </c:pt>
                <c:pt idx="961">
                  <c:v>2003.8194444444637</c:v>
                </c:pt>
                <c:pt idx="962">
                  <c:v>2003.8333333333524</c:v>
                </c:pt>
                <c:pt idx="963">
                  <c:v>2003.847222222242</c:v>
                </c:pt>
                <c:pt idx="964">
                  <c:v>2003.8611111111309</c:v>
                </c:pt>
                <c:pt idx="965">
                  <c:v>2003.87500000002</c:v>
                </c:pt>
                <c:pt idx="966">
                  <c:v>2003.8888888889082</c:v>
                </c:pt>
                <c:pt idx="967">
                  <c:v>2003.9027777777983</c:v>
                </c:pt>
                <c:pt idx="968">
                  <c:v>2003.9166666666872</c:v>
                </c:pt>
                <c:pt idx="969">
                  <c:v>2003.9305555555759</c:v>
                </c:pt>
                <c:pt idx="970">
                  <c:v>2003.9444444444644</c:v>
                </c:pt>
                <c:pt idx="971">
                  <c:v>2003.9583333333528</c:v>
                </c:pt>
                <c:pt idx="972">
                  <c:v>2003.9722222222422</c:v>
                </c:pt>
                <c:pt idx="973">
                  <c:v>2003.9861111111311</c:v>
                </c:pt>
                <c:pt idx="974">
                  <c:v>2004.00000000002</c:v>
                </c:pt>
                <c:pt idx="975">
                  <c:v>2004.0138888889085</c:v>
                </c:pt>
                <c:pt idx="976">
                  <c:v>2004.0277777777985</c:v>
                </c:pt>
                <c:pt idx="977">
                  <c:v>2004.0416666666872</c:v>
                </c:pt>
                <c:pt idx="978">
                  <c:v>2004.0555555555761</c:v>
                </c:pt>
                <c:pt idx="979">
                  <c:v>2004.0694444444646</c:v>
                </c:pt>
                <c:pt idx="980">
                  <c:v>2004.0833333333526</c:v>
                </c:pt>
                <c:pt idx="981">
                  <c:v>2004.0972222222424</c:v>
                </c:pt>
                <c:pt idx="982">
                  <c:v>2004.1111111111309</c:v>
                </c:pt>
                <c:pt idx="983">
                  <c:v>2004.1250000000202</c:v>
                </c:pt>
                <c:pt idx="984">
                  <c:v>2004.1388888889092</c:v>
                </c:pt>
                <c:pt idx="985">
                  <c:v>2004.1527777777981</c:v>
                </c:pt>
                <c:pt idx="986">
                  <c:v>2004.1666666666874</c:v>
                </c:pt>
                <c:pt idx="987">
                  <c:v>2004.1805555555759</c:v>
                </c:pt>
                <c:pt idx="988">
                  <c:v>2004.1944444444644</c:v>
                </c:pt>
                <c:pt idx="989">
                  <c:v>2004.2083333333533</c:v>
                </c:pt>
                <c:pt idx="990">
                  <c:v>2004.2222222222426</c:v>
                </c:pt>
                <c:pt idx="991">
                  <c:v>2004.2361111111315</c:v>
                </c:pt>
                <c:pt idx="992">
                  <c:v>2004.2500000000205</c:v>
                </c:pt>
                <c:pt idx="993">
                  <c:v>2004.2638888889094</c:v>
                </c:pt>
                <c:pt idx="994">
                  <c:v>2004.2777777777987</c:v>
                </c:pt>
                <c:pt idx="995">
                  <c:v>2004.2916666666877</c:v>
                </c:pt>
                <c:pt idx="996">
                  <c:v>2004.3055555555761</c:v>
                </c:pt>
                <c:pt idx="997">
                  <c:v>2004.3194444444648</c:v>
                </c:pt>
                <c:pt idx="998">
                  <c:v>2004.333333333353</c:v>
                </c:pt>
                <c:pt idx="999">
                  <c:v>2004.3472222222429</c:v>
                </c:pt>
                <c:pt idx="1000">
                  <c:v>2004.3611111111318</c:v>
                </c:pt>
                <c:pt idx="1001">
                  <c:v>2004.3750000000207</c:v>
                </c:pt>
                <c:pt idx="1002">
                  <c:v>2004.3888888889096</c:v>
                </c:pt>
                <c:pt idx="1003">
                  <c:v>2004.402777777799</c:v>
                </c:pt>
                <c:pt idx="1004">
                  <c:v>2004.4166666666883</c:v>
                </c:pt>
                <c:pt idx="1005">
                  <c:v>2004.4305555555763</c:v>
                </c:pt>
                <c:pt idx="1006">
                  <c:v>2004.4444444444648</c:v>
                </c:pt>
                <c:pt idx="1007">
                  <c:v>2004.4583333333542</c:v>
                </c:pt>
                <c:pt idx="1008">
                  <c:v>2004.4722222222429</c:v>
                </c:pt>
                <c:pt idx="1009">
                  <c:v>2004.4861111111325</c:v>
                </c:pt>
                <c:pt idx="1010">
                  <c:v>2004.5000000000209</c:v>
                </c:pt>
                <c:pt idx="1011">
                  <c:v>2004.5138888889098</c:v>
                </c:pt>
                <c:pt idx="1012">
                  <c:v>2004.5277777777994</c:v>
                </c:pt>
                <c:pt idx="1013">
                  <c:v>2004.5416666666881</c:v>
                </c:pt>
                <c:pt idx="1014">
                  <c:v>2004.555555555577</c:v>
                </c:pt>
                <c:pt idx="1015">
                  <c:v>2004.569444444465</c:v>
                </c:pt>
                <c:pt idx="1016">
                  <c:v>2004.5833333333539</c:v>
                </c:pt>
                <c:pt idx="1017">
                  <c:v>2004.5972222222429</c:v>
                </c:pt>
                <c:pt idx="1018">
                  <c:v>2004.6111111111322</c:v>
                </c:pt>
                <c:pt idx="1019">
                  <c:v>2004.6250000000209</c:v>
                </c:pt>
                <c:pt idx="1020">
                  <c:v>2004.6388888889098</c:v>
                </c:pt>
                <c:pt idx="1021">
                  <c:v>2004.6527777777994</c:v>
                </c:pt>
                <c:pt idx="1022">
                  <c:v>2004.6666666666881</c:v>
                </c:pt>
                <c:pt idx="1023">
                  <c:v>2004.6805555555768</c:v>
                </c:pt>
                <c:pt idx="1024">
                  <c:v>2004.6944444444648</c:v>
                </c:pt>
                <c:pt idx="1025">
                  <c:v>2004.7083333333546</c:v>
                </c:pt>
                <c:pt idx="1026">
                  <c:v>2004.7222222222431</c:v>
                </c:pt>
                <c:pt idx="1027">
                  <c:v>2004.7361111111329</c:v>
                </c:pt>
                <c:pt idx="1028">
                  <c:v>2004.7500000000214</c:v>
                </c:pt>
                <c:pt idx="1029">
                  <c:v>2004.7638888889098</c:v>
                </c:pt>
                <c:pt idx="1030">
                  <c:v>2004.7777777778001</c:v>
                </c:pt>
                <c:pt idx="1031">
                  <c:v>2004.7916666666881</c:v>
                </c:pt>
                <c:pt idx="1032">
                  <c:v>2004.8055555555775</c:v>
                </c:pt>
                <c:pt idx="1033">
                  <c:v>2004.8194444444655</c:v>
                </c:pt>
                <c:pt idx="1034">
                  <c:v>2004.8333333333544</c:v>
                </c:pt>
                <c:pt idx="1035">
                  <c:v>2004.8472222222438</c:v>
                </c:pt>
                <c:pt idx="1036">
                  <c:v>2004.8611111111327</c:v>
                </c:pt>
                <c:pt idx="1037">
                  <c:v>2004.8750000000216</c:v>
                </c:pt>
                <c:pt idx="1038">
                  <c:v>2004.8888888889101</c:v>
                </c:pt>
                <c:pt idx="1039">
                  <c:v>2004.9027777778003</c:v>
                </c:pt>
                <c:pt idx="1040">
                  <c:v>2004.916666666689</c:v>
                </c:pt>
                <c:pt idx="1041">
                  <c:v>2004.9305555555777</c:v>
                </c:pt>
                <c:pt idx="1042">
                  <c:v>2004.9444444444657</c:v>
                </c:pt>
                <c:pt idx="1043">
                  <c:v>2004.9583333333549</c:v>
                </c:pt>
                <c:pt idx="1044">
                  <c:v>2004.972222222244</c:v>
                </c:pt>
                <c:pt idx="1045">
                  <c:v>2004.9861111111331</c:v>
                </c:pt>
                <c:pt idx="1046">
                  <c:v>2005.0000000000218</c:v>
                </c:pt>
                <c:pt idx="1047">
                  <c:v>2005.0138888889103</c:v>
                </c:pt>
                <c:pt idx="1048">
                  <c:v>2005.0277777778001</c:v>
                </c:pt>
                <c:pt idx="1049">
                  <c:v>2005.041666666689</c:v>
                </c:pt>
                <c:pt idx="1050">
                  <c:v>2005.0555555555779</c:v>
                </c:pt>
                <c:pt idx="1051">
                  <c:v>2005.0694444444659</c:v>
                </c:pt>
                <c:pt idx="1052">
                  <c:v>2005.0833333333546</c:v>
                </c:pt>
                <c:pt idx="1053">
                  <c:v>2005.0972222222442</c:v>
                </c:pt>
                <c:pt idx="1054">
                  <c:v>2005.1111111111329</c:v>
                </c:pt>
                <c:pt idx="1055">
                  <c:v>2005.1250000000221</c:v>
                </c:pt>
                <c:pt idx="1056">
                  <c:v>2005.1388888889105</c:v>
                </c:pt>
                <c:pt idx="1057">
                  <c:v>2005.1527777777999</c:v>
                </c:pt>
                <c:pt idx="1058">
                  <c:v>2005.1666666666893</c:v>
                </c:pt>
                <c:pt idx="1059">
                  <c:v>2005.1805555555777</c:v>
                </c:pt>
                <c:pt idx="1060">
                  <c:v>2005.1944444444657</c:v>
                </c:pt>
                <c:pt idx="1061">
                  <c:v>2005.2083333333551</c:v>
                </c:pt>
                <c:pt idx="1062">
                  <c:v>2005.2222222222445</c:v>
                </c:pt>
                <c:pt idx="1063">
                  <c:v>2005.2361111111338</c:v>
                </c:pt>
                <c:pt idx="1064">
                  <c:v>2005.2500000000223</c:v>
                </c:pt>
                <c:pt idx="1065">
                  <c:v>2005.2638888889107</c:v>
                </c:pt>
                <c:pt idx="1066">
                  <c:v>2005.2777777778001</c:v>
                </c:pt>
                <c:pt idx="1067">
                  <c:v>2005.2916666666895</c:v>
                </c:pt>
                <c:pt idx="1068">
                  <c:v>2005.3055555555784</c:v>
                </c:pt>
                <c:pt idx="1069">
                  <c:v>2005.3194444444664</c:v>
                </c:pt>
                <c:pt idx="1070">
                  <c:v>2005.3333333333551</c:v>
                </c:pt>
                <c:pt idx="1071">
                  <c:v>2005.3472222222447</c:v>
                </c:pt>
                <c:pt idx="1072">
                  <c:v>2005.3611111111336</c:v>
                </c:pt>
                <c:pt idx="1073">
                  <c:v>2005.3750000000225</c:v>
                </c:pt>
                <c:pt idx="1074">
                  <c:v>2005.388888888911</c:v>
                </c:pt>
                <c:pt idx="1075">
                  <c:v>2005.4027777778003</c:v>
                </c:pt>
                <c:pt idx="1076">
                  <c:v>2005.4166666666902</c:v>
                </c:pt>
                <c:pt idx="1077">
                  <c:v>2005.4305555555786</c:v>
                </c:pt>
                <c:pt idx="1078">
                  <c:v>2005.4444444444666</c:v>
                </c:pt>
                <c:pt idx="1079">
                  <c:v>2005.4583333333558</c:v>
                </c:pt>
                <c:pt idx="1080">
                  <c:v>2005.4722222222449</c:v>
                </c:pt>
                <c:pt idx="1081">
                  <c:v>2005.4861111111343</c:v>
                </c:pt>
                <c:pt idx="1082">
                  <c:v>2005.5000000000227</c:v>
                </c:pt>
                <c:pt idx="1083">
                  <c:v>2005.5138888889112</c:v>
                </c:pt>
                <c:pt idx="1084">
                  <c:v>2005.527777777801</c:v>
                </c:pt>
                <c:pt idx="1085">
                  <c:v>2005.5416666666899</c:v>
                </c:pt>
                <c:pt idx="1086">
                  <c:v>2005.5555555555788</c:v>
                </c:pt>
                <c:pt idx="1087">
                  <c:v>2005.5694444444669</c:v>
                </c:pt>
                <c:pt idx="1088">
                  <c:v>2005.5833333333555</c:v>
                </c:pt>
                <c:pt idx="1089">
                  <c:v>2005.5972222222449</c:v>
                </c:pt>
                <c:pt idx="1090">
                  <c:v>2005.6111111111341</c:v>
                </c:pt>
                <c:pt idx="1091">
                  <c:v>2005.625000000023</c:v>
                </c:pt>
                <c:pt idx="1092">
                  <c:v>2005.6388888889114</c:v>
                </c:pt>
                <c:pt idx="1093">
                  <c:v>2005.6527777778008</c:v>
                </c:pt>
                <c:pt idx="1094">
                  <c:v>2005.6666666666902</c:v>
                </c:pt>
                <c:pt idx="1095">
                  <c:v>2005.6805555555786</c:v>
                </c:pt>
                <c:pt idx="1096">
                  <c:v>2005.6944444444666</c:v>
                </c:pt>
                <c:pt idx="1097">
                  <c:v>2005.708333333356</c:v>
                </c:pt>
                <c:pt idx="1098">
                  <c:v>2005.7222222222454</c:v>
                </c:pt>
                <c:pt idx="1099">
                  <c:v>2005.7361111111347</c:v>
                </c:pt>
                <c:pt idx="1100">
                  <c:v>2005.7500000000232</c:v>
                </c:pt>
                <c:pt idx="1101">
                  <c:v>2005.7638888889117</c:v>
                </c:pt>
                <c:pt idx="1102">
                  <c:v>2005.777777777801</c:v>
                </c:pt>
                <c:pt idx="1103">
                  <c:v>2005.7916666666904</c:v>
                </c:pt>
                <c:pt idx="1104">
                  <c:v>2005.8055555555793</c:v>
                </c:pt>
                <c:pt idx="1105">
                  <c:v>2005.8194444444678</c:v>
                </c:pt>
                <c:pt idx="1106">
                  <c:v>2005.8333333333558</c:v>
                </c:pt>
                <c:pt idx="1107">
                  <c:v>2005.8472222222456</c:v>
                </c:pt>
                <c:pt idx="1108">
                  <c:v>2005.8611111111345</c:v>
                </c:pt>
                <c:pt idx="1109">
                  <c:v>2005.8750000000234</c:v>
                </c:pt>
                <c:pt idx="1110">
                  <c:v>2005.8888888889119</c:v>
                </c:pt>
                <c:pt idx="1111">
                  <c:v>2005.9027777778012</c:v>
                </c:pt>
                <c:pt idx="1112">
                  <c:v>2005.9166666666911</c:v>
                </c:pt>
                <c:pt idx="1113">
                  <c:v>2005.9305555555795</c:v>
                </c:pt>
                <c:pt idx="1114">
                  <c:v>2005.9444444444678</c:v>
                </c:pt>
                <c:pt idx="1115">
                  <c:v>2005.9583333333564</c:v>
                </c:pt>
                <c:pt idx="1116">
                  <c:v>2005.9722222222458</c:v>
                </c:pt>
                <c:pt idx="1117">
                  <c:v>2005.9861111111352</c:v>
                </c:pt>
                <c:pt idx="1118">
                  <c:v>2006.0000000000236</c:v>
                </c:pt>
                <c:pt idx="1119">
                  <c:v>2006.0138888889126</c:v>
                </c:pt>
                <c:pt idx="1120">
                  <c:v>2006.0277777778015</c:v>
                </c:pt>
                <c:pt idx="1121">
                  <c:v>2006.0416666666908</c:v>
                </c:pt>
                <c:pt idx="1122">
                  <c:v>2006.0555555555798</c:v>
                </c:pt>
                <c:pt idx="1123">
                  <c:v>2006.0694444444678</c:v>
                </c:pt>
                <c:pt idx="1124">
                  <c:v>2006.0833333333562</c:v>
                </c:pt>
                <c:pt idx="1125">
                  <c:v>2006.0972222222458</c:v>
                </c:pt>
                <c:pt idx="1126">
                  <c:v>2006.111111111135</c:v>
                </c:pt>
                <c:pt idx="1127">
                  <c:v>2006.1250000000239</c:v>
                </c:pt>
                <c:pt idx="1128">
                  <c:v>2006.1388888889128</c:v>
                </c:pt>
                <c:pt idx="1129">
                  <c:v>2006.1527777778012</c:v>
                </c:pt>
                <c:pt idx="1130">
                  <c:v>2006.1666666666911</c:v>
                </c:pt>
                <c:pt idx="1131">
                  <c:v>2006.1805555555795</c:v>
                </c:pt>
                <c:pt idx="1132">
                  <c:v>2006.1944444444675</c:v>
                </c:pt>
                <c:pt idx="1133">
                  <c:v>2006.2083333333574</c:v>
                </c:pt>
                <c:pt idx="1134">
                  <c:v>2006.2222222222458</c:v>
                </c:pt>
                <c:pt idx="1135">
                  <c:v>2006.2361111111356</c:v>
                </c:pt>
                <c:pt idx="1136">
                  <c:v>2006.2500000000241</c:v>
                </c:pt>
                <c:pt idx="1137">
                  <c:v>2006.2638888889128</c:v>
                </c:pt>
                <c:pt idx="1138">
                  <c:v>2006.2777777778019</c:v>
                </c:pt>
                <c:pt idx="1139">
                  <c:v>2006.2916666666911</c:v>
                </c:pt>
                <c:pt idx="1140">
                  <c:v>2006.3055555555804</c:v>
                </c:pt>
                <c:pt idx="1141">
                  <c:v>2006.3194444444682</c:v>
                </c:pt>
                <c:pt idx="1142">
                  <c:v>2006.3333333333571</c:v>
                </c:pt>
                <c:pt idx="1143">
                  <c:v>2006.347222222246</c:v>
                </c:pt>
                <c:pt idx="1144">
                  <c:v>2006.3611111111354</c:v>
                </c:pt>
                <c:pt idx="1145">
                  <c:v>2006.3750000000243</c:v>
                </c:pt>
                <c:pt idx="1146">
                  <c:v>2006.3888888889128</c:v>
                </c:pt>
                <c:pt idx="1147">
                  <c:v>2006.4027777778026</c:v>
                </c:pt>
                <c:pt idx="1148">
                  <c:v>2006.4166666666915</c:v>
                </c:pt>
                <c:pt idx="1149">
                  <c:v>2006.4305555555804</c:v>
                </c:pt>
                <c:pt idx="1150">
                  <c:v>2006.4444444444684</c:v>
                </c:pt>
                <c:pt idx="1151">
                  <c:v>2006.4583333333578</c:v>
                </c:pt>
                <c:pt idx="1152">
                  <c:v>2006.4722222222463</c:v>
                </c:pt>
                <c:pt idx="1153">
                  <c:v>2006.4861111111361</c:v>
                </c:pt>
                <c:pt idx="1154">
                  <c:v>2006.500000000025</c:v>
                </c:pt>
                <c:pt idx="1155">
                  <c:v>2006.513888888913</c:v>
                </c:pt>
                <c:pt idx="1156">
                  <c:v>2006.5277777778028</c:v>
                </c:pt>
                <c:pt idx="1157">
                  <c:v>2006.5416666666913</c:v>
                </c:pt>
                <c:pt idx="1158">
                  <c:v>2006.5555555555807</c:v>
                </c:pt>
                <c:pt idx="1159">
                  <c:v>2006.5694444444687</c:v>
                </c:pt>
                <c:pt idx="1160">
                  <c:v>2006.5833333333574</c:v>
                </c:pt>
                <c:pt idx="1161">
                  <c:v>2006.597222222247</c:v>
                </c:pt>
                <c:pt idx="1162">
                  <c:v>2006.6111111111359</c:v>
                </c:pt>
                <c:pt idx="1163">
                  <c:v>2006.625000000025</c:v>
                </c:pt>
                <c:pt idx="1164">
                  <c:v>2006.6388888889132</c:v>
                </c:pt>
                <c:pt idx="1165">
                  <c:v>2006.6527777778026</c:v>
                </c:pt>
                <c:pt idx="1166">
                  <c:v>2006.6666666666915</c:v>
                </c:pt>
                <c:pt idx="1167">
                  <c:v>2006.6805555555804</c:v>
                </c:pt>
                <c:pt idx="1168">
                  <c:v>2006.6944444444687</c:v>
                </c:pt>
                <c:pt idx="1169">
                  <c:v>2006.7083333333578</c:v>
                </c:pt>
                <c:pt idx="1170">
                  <c:v>2006.7222222222472</c:v>
                </c:pt>
                <c:pt idx="1171">
                  <c:v>2006.7361111111361</c:v>
                </c:pt>
                <c:pt idx="1172">
                  <c:v>2006.750000000025</c:v>
                </c:pt>
                <c:pt idx="1173">
                  <c:v>2006.7638888889135</c:v>
                </c:pt>
                <c:pt idx="1174">
                  <c:v>2006.7777777778031</c:v>
                </c:pt>
                <c:pt idx="1175">
                  <c:v>2006.7916666666922</c:v>
                </c:pt>
                <c:pt idx="1176">
                  <c:v>2006.8055555555811</c:v>
                </c:pt>
                <c:pt idx="1177">
                  <c:v>2006.8194444444696</c:v>
                </c:pt>
                <c:pt idx="1178">
                  <c:v>2006.8333333333576</c:v>
                </c:pt>
                <c:pt idx="1179">
                  <c:v>2006.8472222222474</c:v>
                </c:pt>
                <c:pt idx="1180">
                  <c:v>2006.8611111111359</c:v>
                </c:pt>
                <c:pt idx="1181">
                  <c:v>2006.8750000000252</c:v>
                </c:pt>
                <c:pt idx="1182">
                  <c:v>2006.8888888889142</c:v>
                </c:pt>
                <c:pt idx="1183">
                  <c:v>2006.9027777778031</c:v>
                </c:pt>
                <c:pt idx="1184">
                  <c:v>2006.9166666666929</c:v>
                </c:pt>
                <c:pt idx="1185">
                  <c:v>2006.9305555555811</c:v>
                </c:pt>
                <c:pt idx="1186">
                  <c:v>2006.9444444444698</c:v>
                </c:pt>
                <c:pt idx="1187">
                  <c:v>2006.9583333333583</c:v>
                </c:pt>
                <c:pt idx="1188">
                  <c:v>2006.9722222222476</c:v>
                </c:pt>
                <c:pt idx="1189">
                  <c:v>2006.986111111137</c:v>
                </c:pt>
                <c:pt idx="1190">
                  <c:v>2007.0000000000255</c:v>
                </c:pt>
                <c:pt idx="1191">
                  <c:v>2007.0138888889144</c:v>
                </c:pt>
                <c:pt idx="1192">
                  <c:v>2007.0277777778033</c:v>
                </c:pt>
                <c:pt idx="1193">
                  <c:v>2007.0416666666927</c:v>
                </c:pt>
                <c:pt idx="1194">
                  <c:v>2007.0555555555811</c:v>
                </c:pt>
                <c:pt idx="1195">
                  <c:v>2007.0694444444698</c:v>
                </c:pt>
                <c:pt idx="1196">
                  <c:v>2007.0833333333583</c:v>
                </c:pt>
                <c:pt idx="1197">
                  <c:v>2007.0972222222479</c:v>
                </c:pt>
                <c:pt idx="1198">
                  <c:v>2007.1111111111368</c:v>
                </c:pt>
                <c:pt idx="1199">
                  <c:v>2007.1250000000257</c:v>
                </c:pt>
                <c:pt idx="1200">
                  <c:v>2007.1388888889146</c:v>
                </c:pt>
                <c:pt idx="1201">
                  <c:v>2007.1527777778031</c:v>
                </c:pt>
                <c:pt idx="1202">
                  <c:v>2007.1666666666929</c:v>
                </c:pt>
                <c:pt idx="1203">
                  <c:v>2007.1805555555809</c:v>
                </c:pt>
                <c:pt idx="1204">
                  <c:v>2007.1944444444696</c:v>
                </c:pt>
                <c:pt idx="1205">
                  <c:v>2007.2083333333592</c:v>
                </c:pt>
                <c:pt idx="1206">
                  <c:v>2007.2222222222479</c:v>
                </c:pt>
                <c:pt idx="1207">
                  <c:v>2007.2361111111375</c:v>
                </c:pt>
                <c:pt idx="1208">
                  <c:v>2007.2500000000259</c:v>
                </c:pt>
                <c:pt idx="1209">
                  <c:v>2007.2638888889148</c:v>
                </c:pt>
                <c:pt idx="1210">
                  <c:v>2007.2777777778037</c:v>
                </c:pt>
                <c:pt idx="1211">
                  <c:v>2007.2916666666931</c:v>
                </c:pt>
                <c:pt idx="1212">
                  <c:v>2007.305555555582</c:v>
                </c:pt>
                <c:pt idx="1213">
                  <c:v>2007.31944444447</c:v>
                </c:pt>
                <c:pt idx="1214">
                  <c:v>2007.333333333359</c:v>
                </c:pt>
                <c:pt idx="1215">
                  <c:v>2007.3472222222479</c:v>
                </c:pt>
                <c:pt idx="1216">
                  <c:v>2007.3611111111372</c:v>
                </c:pt>
                <c:pt idx="1217">
                  <c:v>2007.3750000000259</c:v>
                </c:pt>
                <c:pt idx="1218">
                  <c:v>2007.3888888889148</c:v>
                </c:pt>
                <c:pt idx="1219">
                  <c:v>2007.4027777778044</c:v>
                </c:pt>
                <c:pt idx="1220">
                  <c:v>2007.4166666666936</c:v>
                </c:pt>
                <c:pt idx="1221">
                  <c:v>2007.4305555555823</c:v>
                </c:pt>
                <c:pt idx="1222">
                  <c:v>2007.4444444444703</c:v>
                </c:pt>
                <c:pt idx="1223">
                  <c:v>2007.4583333333596</c:v>
                </c:pt>
                <c:pt idx="1224">
                  <c:v>2007.4722222222481</c:v>
                </c:pt>
                <c:pt idx="1225">
                  <c:v>2007.4861111111379</c:v>
                </c:pt>
                <c:pt idx="1226">
                  <c:v>2007.5000000000264</c:v>
                </c:pt>
                <c:pt idx="1227">
                  <c:v>2007.5138888889148</c:v>
                </c:pt>
                <c:pt idx="1228">
                  <c:v>2007.5277777778047</c:v>
                </c:pt>
                <c:pt idx="1229">
                  <c:v>2007.5416666666931</c:v>
                </c:pt>
                <c:pt idx="1230">
                  <c:v>2007.5555555555825</c:v>
                </c:pt>
                <c:pt idx="1231">
                  <c:v>2007.5694444444705</c:v>
                </c:pt>
                <c:pt idx="1232">
                  <c:v>2007.5833333333594</c:v>
                </c:pt>
                <c:pt idx="1233">
                  <c:v>2007.5972222222488</c:v>
                </c:pt>
                <c:pt idx="1234">
                  <c:v>2007.6111111111377</c:v>
                </c:pt>
                <c:pt idx="1235">
                  <c:v>2007.6250000000266</c:v>
                </c:pt>
                <c:pt idx="1236">
                  <c:v>2007.6388888889151</c:v>
                </c:pt>
                <c:pt idx="1237">
                  <c:v>2007.6527777778044</c:v>
                </c:pt>
                <c:pt idx="1238">
                  <c:v>2007.6666666666933</c:v>
                </c:pt>
                <c:pt idx="1239">
                  <c:v>2007.6805555555823</c:v>
                </c:pt>
                <c:pt idx="1240">
                  <c:v>2007.6944444444703</c:v>
                </c:pt>
                <c:pt idx="1241">
                  <c:v>2007.7083333333599</c:v>
                </c:pt>
                <c:pt idx="1242">
                  <c:v>2007.722222222249</c:v>
                </c:pt>
                <c:pt idx="1243">
                  <c:v>2007.7361111111381</c:v>
                </c:pt>
                <c:pt idx="1244">
                  <c:v>2007.7500000000268</c:v>
                </c:pt>
                <c:pt idx="1245">
                  <c:v>2007.7638888889153</c:v>
                </c:pt>
                <c:pt idx="1246">
                  <c:v>2007.7777777778051</c:v>
                </c:pt>
                <c:pt idx="1247">
                  <c:v>2007.791666666694</c:v>
                </c:pt>
                <c:pt idx="1248">
                  <c:v>2007.8055555555829</c:v>
                </c:pt>
                <c:pt idx="1249">
                  <c:v>2007.8194444444709</c:v>
                </c:pt>
                <c:pt idx="1250">
                  <c:v>2007.8333333333596</c:v>
                </c:pt>
                <c:pt idx="1251">
                  <c:v>2007.8472222222492</c:v>
                </c:pt>
                <c:pt idx="1252">
                  <c:v>2007.8611111111379</c:v>
                </c:pt>
                <c:pt idx="1253">
                  <c:v>2007.8750000000271</c:v>
                </c:pt>
                <c:pt idx="1254">
                  <c:v>2007.8888888889155</c:v>
                </c:pt>
                <c:pt idx="1255">
                  <c:v>2007.9027777778051</c:v>
                </c:pt>
                <c:pt idx="1256">
                  <c:v>2007.9166666666947</c:v>
                </c:pt>
                <c:pt idx="1257">
                  <c:v>2007.9305555555832</c:v>
                </c:pt>
                <c:pt idx="1258">
                  <c:v>2007.9444444444712</c:v>
                </c:pt>
                <c:pt idx="1259">
                  <c:v>2007.9583333333601</c:v>
                </c:pt>
                <c:pt idx="1260">
                  <c:v>2007.9722222222495</c:v>
                </c:pt>
                <c:pt idx="1261">
                  <c:v>2007.9861111111388</c:v>
                </c:pt>
                <c:pt idx="1262">
                  <c:v>2008.0000000000273</c:v>
                </c:pt>
                <c:pt idx="1263">
                  <c:v>2008.0138888889157</c:v>
                </c:pt>
                <c:pt idx="1264">
                  <c:v>2008.0277777778051</c:v>
                </c:pt>
                <c:pt idx="1265">
                  <c:v>2008.0416666666945</c:v>
                </c:pt>
                <c:pt idx="1266">
                  <c:v>2008.0555555555834</c:v>
                </c:pt>
                <c:pt idx="1267">
                  <c:v>2008.0694444444714</c:v>
                </c:pt>
                <c:pt idx="1268">
                  <c:v>2008.0833333333601</c:v>
                </c:pt>
                <c:pt idx="1269">
                  <c:v>2008.0972222222497</c:v>
                </c:pt>
                <c:pt idx="1270">
                  <c:v>2008.1111111111386</c:v>
                </c:pt>
                <c:pt idx="1271">
                  <c:v>2008.1250000000275</c:v>
                </c:pt>
                <c:pt idx="1272">
                  <c:v>2008.138888888916</c:v>
                </c:pt>
                <c:pt idx="1273">
                  <c:v>2008.1527777778049</c:v>
                </c:pt>
                <c:pt idx="1274">
                  <c:v>2008.1666666666947</c:v>
                </c:pt>
                <c:pt idx="1275">
                  <c:v>2008.1805555555832</c:v>
                </c:pt>
                <c:pt idx="1276">
                  <c:v>2008.1944444444712</c:v>
                </c:pt>
                <c:pt idx="1277">
                  <c:v>2008.2083333333608</c:v>
                </c:pt>
                <c:pt idx="1278">
                  <c:v>2008.2222222222499</c:v>
                </c:pt>
                <c:pt idx="1279">
                  <c:v>2008.2361111111393</c:v>
                </c:pt>
                <c:pt idx="1280">
                  <c:v>2008.2500000000277</c:v>
                </c:pt>
                <c:pt idx="1281">
                  <c:v>2008.2638888889162</c:v>
                </c:pt>
                <c:pt idx="1282">
                  <c:v>2008.277777777806</c:v>
                </c:pt>
                <c:pt idx="1283">
                  <c:v>2008.2916666666949</c:v>
                </c:pt>
                <c:pt idx="1284">
                  <c:v>2008.3055555555839</c:v>
                </c:pt>
                <c:pt idx="1285">
                  <c:v>2008.3194444444719</c:v>
                </c:pt>
                <c:pt idx="1286">
                  <c:v>2008.3333333333605</c:v>
                </c:pt>
                <c:pt idx="1287">
                  <c:v>2008.3472222222499</c:v>
                </c:pt>
                <c:pt idx="1288">
                  <c:v>2008.3611111111391</c:v>
                </c:pt>
                <c:pt idx="1289">
                  <c:v>2008.375000000028</c:v>
                </c:pt>
                <c:pt idx="1290">
                  <c:v>2008.3888888889164</c:v>
                </c:pt>
                <c:pt idx="1291">
                  <c:v>2008.402777777806</c:v>
                </c:pt>
                <c:pt idx="1292">
                  <c:v>2008.4166666666956</c:v>
                </c:pt>
                <c:pt idx="1293">
                  <c:v>2008.4305555555841</c:v>
                </c:pt>
                <c:pt idx="1294">
                  <c:v>2008.4444444444721</c:v>
                </c:pt>
                <c:pt idx="1295">
                  <c:v>2008.458333333361</c:v>
                </c:pt>
                <c:pt idx="1296">
                  <c:v>2008.4722222222504</c:v>
                </c:pt>
                <c:pt idx="1297">
                  <c:v>2008.4861111111397</c:v>
                </c:pt>
                <c:pt idx="1298">
                  <c:v>2008.5000000000282</c:v>
                </c:pt>
                <c:pt idx="1299">
                  <c:v>2008.5138888889167</c:v>
                </c:pt>
                <c:pt idx="1300">
                  <c:v>2008.527777777806</c:v>
                </c:pt>
                <c:pt idx="1301">
                  <c:v>2008.5416666666954</c:v>
                </c:pt>
                <c:pt idx="1302">
                  <c:v>2008.5555555555843</c:v>
                </c:pt>
                <c:pt idx="1303">
                  <c:v>2008.5694444444728</c:v>
                </c:pt>
                <c:pt idx="1304">
                  <c:v>2008.5833333333608</c:v>
                </c:pt>
                <c:pt idx="1305">
                  <c:v>2008.5972222222506</c:v>
                </c:pt>
                <c:pt idx="1306">
                  <c:v>2008.6111111111395</c:v>
                </c:pt>
                <c:pt idx="1307">
                  <c:v>2008.6250000000284</c:v>
                </c:pt>
                <c:pt idx="1308">
                  <c:v>2008.6388888889169</c:v>
                </c:pt>
                <c:pt idx="1309">
                  <c:v>2008.6527777778058</c:v>
                </c:pt>
                <c:pt idx="1310">
                  <c:v>2008.6666666666956</c:v>
                </c:pt>
                <c:pt idx="1311">
                  <c:v>2008.6805555555841</c:v>
                </c:pt>
                <c:pt idx="1312">
                  <c:v>2008.6944444444721</c:v>
                </c:pt>
                <c:pt idx="1313">
                  <c:v>2008.7083333333615</c:v>
                </c:pt>
                <c:pt idx="1314">
                  <c:v>2008.7222222222508</c:v>
                </c:pt>
                <c:pt idx="1315">
                  <c:v>2008.7361111111402</c:v>
                </c:pt>
                <c:pt idx="1316">
                  <c:v>2008.7500000000286</c:v>
                </c:pt>
                <c:pt idx="1317">
                  <c:v>2008.7638888889176</c:v>
                </c:pt>
                <c:pt idx="1318">
                  <c:v>2008.7777777778065</c:v>
                </c:pt>
                <c:pt idx="1319">
                  <c:v>2008.7916666666958</c:v>
                </c:pt>
                <c:pt idx="1320">
                  <c:v>2008.8055555555848</c:v>
                </c:pt>
                <c:pt idx="1321">
                  <c:v>2008.8194444444728</c:v>
                </c:pt>
                <c:pt idx="1322">
                  <c:v>2008.8333333333612</c:v>
                </c:pt>
                <c:pt idx="1323">
                  <c:v>2008.8472222222508</c:v>
                </c:pt>
                <c:pt idx="1324">
                  <c:v>2008.86111111114</c:v>
                </c:pt>
                <c:pt idx="1325">
                  <c:v>2008.8750000000289</c:v>
                </c:pt>
                <c:pt idx="1326">
                  <c:v>2008.8888888889178</c:v>
                </c:pt>
                <c:pt idx="1327">
                  <c:v>2008.9027777778067</c:v>
                </c:pt>
                <c:pt idx="1328">
                  <c:v>2008.9166666666963</c:v>
                </c:pt>
                <c:pt idx="1329">
                  <c:v>2008.9305555555852</c:v>
                </c:pt>
                <c:pt idx="1330">
                  <c:v>2008.944444444473</c:v>
                </c:pt>
                <c:pt idx="1331">
                  <c:v>2008.9583333333624</c:v>
                </c:pt>
                <c:pt idx="1332">
                  <c:v>2008.9722222222508</c:v>
                </c:pt>
                <c:pt idx="1333">
                  <c:v>2008.9861111111406</c:v>
                </c:pt>
                <c:pt idx="1334">
                  <c:v>2009.0000000000291</c:v>
                </c:pt>
                <c:pt idx="1335">
                  <c:v>2009.0138888889178</c:v>
                </c:pt>
                <c:pt idx="1336">
                  <c:v>2009.0277777778069</c:v>
                </c:pt>
                <c:pt idx="1337">
                  <c:v>2009.0416666666961</c:v>
                </c:pt>
                <c:pt idx="1338">
                  <c:v>2009.0555555555854</c:v>
                </c:pt>
                <c:pt idx="1339">
                  <c:v>2009.0694444444732</c:v>
                </c:pt>
                <c:pt idx="1340">
                  <c:v>2009.0833333333621</c:v>
                </c:pt>
                <c:pt idx="1341">
                  <c:v>2009.097222222251</c:v>
                </c:pt>
                <c:pt idx="1342">
                  <c:v>2009.1111111111404</c:v>
                </c:pt>
                <c:pt idx="1343">
                  <c:v>2009.1250000000293</c:v>
                </c:pt>
                <c:pt idx="1344">
                  <c:v>2009.1388888889178</c:v>
                </c:pt>
                <c:pt idx="1345">
                  <c:v>2009.1527777778072</c:v>
                </c:pt>
                <c:pt idx="1346">
                  <c:v>2009.1666666666961</c:v>
                </c:pt>
                <c:pt idx="1347">
                  <c:v>2009.180555555585</c:v>
                </c:pt>
                <c:pt idx="1348">
                  <c:v>2009.194444444473</c:v>
                </c:pt>
                <c:pt idx="1349">
                  <c:v>2009.2083333333628</c:v>
                </c:pt>
                <c:pt idx="1350">
                  <c:v>2009.2222222222513</c:v>
                </c:pt>
                <c:pt idx="1351">
                  <c:v>2009.2361111111411</c:v>
                </c:pt>
                <c:pt idx="1352">
                  <c:v>2009.25000000003</c:v>
                </c:pt>
                <c:pt idx="1353">
                  <c:v>2009.263888888918</c:v>
                </c:pt>
                <c:pt idx="1354">
                  <c:v>2009.2777777778078</c:v>
                </c:pt>
                <c:pt idx="1355">
                  <c:v>2009.2916666666963</c:v>
                </c:pt>
                <c:pt idx="1356">
                  <c:v>2009.3055555555857</c:v>
                </c:pt>
                <c:pt idx="1357">
                  <c:v>2009.3194444444737</c:v>
                </c:pt>
                <c:pt idx="1358">
                  <c:v>2009.3333333333624</c:v>
                </c:pt>
                <c:pt idx="1359">
                  <c:v>2009.347222222252</c:v>
                </c:pt>
                <c:pt idx="1360">
                  <c:v>2009.3611111111409</c:v>
                </c:pt>
                <c:pt idx="1361">
                  <c:v>2009.37500000003</c:v>
                </c:pt>
                <c:pt idx="1362">
                  <c:v>2009.3888888889182</c:v>
                </c:pt>
                <c:pt idx="1363">
                  <c:v>2009.4027777778081</c:v>
                </c:pt>
                <c:pt idx="1364">
                  <c:v>2009.4166666666972</c:v>
                </c:pt>
                <c:pt idx="1365">
                  <c:v>2009.4305555555859</c:v>
                </c:pt>
                <c:pt idx="1366">
                  <c:v>2009.4444444444744</c:v>
                </c:pt>
                <c:pt idx="1367">
                  <c:v>2009.4583333333628</c:v>
                </c:pt>
                <c:pt idx="1368">
                  <c:v>2009.4722222222522</c:v>
                </c:pt>
                <c:pt idx="1369">
                  <c:v>2009.4861111111411</c:v>
                </c:pt>
                <c:pt idx="1370">
                  <c:v>2009.50000000003</c:v>
                </c:pt>
                <c:pt idx="1371">
                  <c:v>2009.5138888889185</c:v>
                </c:pt>
                <c:pt idx="1372">
                  <c:v>2009.5277777778081</c:v>
                </c:pt>
                <c:pt idx="1373">
                  <c:v>2009.5416666666972</c:v>
                </c:pt>
                <c:pt idx="1374">
                  <c:v>2009.5555555555861</c:v>
                </c:pt>
                <c:pt idx="1375">
                  <c:v>2009.5694444444746</c:v>
                </c:pt>
                <c:pt idx="1376">
                  <c:v>2009.5833333333626</c:v>
                </c:pt>
                <c:pt idx="1377">
                  <c:v>2009.5972222222524</c:v>
                </c:pt>
                <c:pt idx="1378">
                  <c:v>2009.6111111111409</c:v>
                </c:pt>
                <c:pt idx="1379">
                  <c:v>2009.6250000000302</c:v>
                </c:pt>
                <c:pt idx="1380">
                  <c:v>2009.6388888889192</c:v>
                </c:pt>
                <c:pt idx="1381">
                  <c:v>2009.6527777778078</c:v>
                </c:pt>
                <c:pt idx="1382">
                  <c:v>2009.6666666666974</c:v>
                </c:pt>
                <c:pt idx="1383">
                  <c:v>2009.6805555555859</c:v>
                </c:pt>
                <c:pt idx="1384">
                  <c:v>2009.6944444444744</c:v>
                </c:pt>
                <c:pt idx="1385">
                  <c:v>2009.7083333333633</c:v>
                </c:pt>
                <c:pt idx="1386">
                  <c:v>2009.7222222222526</c:v>
                </c:pt>
                <c:pt idx="1387">
                  <c:v>2009.736111111142</c:v>
                </c:pt>
                <c:pt idx="1388">
                  <c:v>2009.7500000000305</c:v>
                </c:pt>
                <c:pt idx="1389">
                  <c:v>2009.7638888889194</c:v>
                </c:pt>
                <c:pt idx="1390">
                  <c:v>2009.7777777778083</c:v>
                </c:pt>
                <c:pt idx="1391">
                  <c:v>2009.7916666666977</c:v>
                </c:pt>
                <c:pt idx="1392">
                  <c:v>2009.8055555555861</c:v>
                </c:pt>
                <c:pt idx="1393">
                  <c:v>2009.8194444444748</c:v>
                </c:pt>
                <c:pt idx="1394">
                  <c:v>2009.8333333333633</c:v>
                </c:pt>
                <c:pt idx="1395">
                  <c:v>2009.8472222222529</c:v>
                </c:pt>
                <c:pt idx="1396">
                  <c:v>2009.8611111111418</c:v>
                </c:pt>
                <c:pt idx="1397">
                  <c:v>2009.8750000000307</c:v>
                </c:pt>
                <c:pt idx="1398">
                  <c:v>2009.8888888889196</c:v>
                </c:pt>
                <c:pt idx="1399">
                  <c:v>2009.9027777778085</c:v>
                </c:pt>
                <c:pt idx="1400">
                  <c:v>2009.9166666666983</c:v>
                </c:pt>
                <c:pt idx="1401">
                  <c:v>2009.9305555555868</c:v>
                </c:pt>
                <c:pt idx="1402">
                  <c:v>2009.9444444444748</c:v>
                </c:pt>
                <c:pt idx="1403">
                  <c:v>2009.9583333333642</c:v>
                </c:pt>
                <c:pt idx="1404">
                  <c:v>2009.9722222222529</c:v>
                </c:pt>
                <c:pt idx="1405">
                  <c:v>2009.9861111111425</c:v>
                </c:pt>
                <c:pt idx="1406">
                  <c:v>2010.0000000000309</c:v>
                </c:pt>
                <c:pt idx="1407">
                  <c:v>2010.0138888889198</c:v>
                </c:pt>
                <c:pt idx="1408">
                  <c:v>2010.0277777778092</c:v>
                </c:pt>
                <c:pt idx="1409">
                  <c:v>2010.0416666666981</c:v>
                </c:pt>
                <c:pt idx="1410">
                  <c:v>2010.055555555587</c:v>
                </c:pt>
                <c:pt idx="1411">
                  <c:v>2010.069444444475</c:v>
                </c:pt>
                <c:pt idx="1412">
                  <c:v>2010.083333333364</c:v>
                </c:pt>
                <c:pt idx="1413">
                  <c:v>2010.0972222222529</c:v>
                </c:pt>
                <c:pt idx="1414">
                  <c:v>2010.1111111111422</c:v>
                </c:pt>
                <c:pt idx="1415">
                  <c:v>2010.1250000000312</c:v>
                </c:pt>
                <c:pt idx="1416">
                  <c:v>2010.1388888889198</c:v>
                </c:pt>
                <c:pt idx="1417">
                  <c:v>2010.152777777809</c:v>
                </c:pt>
                <c:pt idx="1418">
                  <c:v>2010.1666666666981</c:v>
                </c:pt>
                <c:pt idx="1419">
                  <c:v>2010.1805555555868</c:v>
                </c:pt>
                <c:pt idx="1420">
                  <c:v>2010.1944444444748</c:v>
                </c:pt>
                <c:pt idx="1421">
                  <c:v>2010.2083333333646</c:v>
                </c:pt>
                <c:pt idx="1422">
                  <c:v>2010.2222222222531</c:v>
                </c:pt>
                <c:pt idx="1423">
                  <c:v>2010.2361111111429</c:v>
                </c:pt>
                <c:pt idx="1424">
                  <c:v>2010.2500000000314</c:v>
                </c:pt>
                <c:pt idx="1425">
                  <c:v>2010.2638888889198</c:v>
                </c:pt>
                <c:pt idx="1426">
                  <c:v>2010.2777777778097</c:v>
                </c:pt>
                <c:pt idx="1427">
                  <c:v>2010.2916666666981</c:v>
                </c:pt>
                <c:pt idx="1428">
                  <c:v>2010.3055555555875</c:v>
                </c:pt>
                <c:pt idx="1429">
                  <c:v>2010.3194444444755</c:v>
                </c:pt>
                <c:pt idx="1430">
                  <c:v>2010.3333333333644</c:v>
                </c:pt>
                <c:pt idx="1431">
                  <c:v>2010.3472222222538</c:v>
                </c:pt>
                <c:pt idx="1432">
                  <c:v>2010.3611111111427</c:v>
                </c:pt>
                <c:pt idx="1433">
                  <c:v>2010.3750000000316</c:v>
                </c:pt>
                <c:pt idx="1434">
                  <c:v>2010.3888888889201</c:v>
                </c:pt>
                <c:pt idx="1435">
                  <c:v>2010.4027777778099</c:v>
                </c:pt>
                <c:pt idx="1436">
                  <c:v>2010.416666666699</c:v>
                </c:pt>
                <c:pt idx="1437">
                  <c:v>2010.4305555555877</c:v>
                </c:pt>
                <c:pt idx="1438">
                  <c:v>2010.4444444444757</c:v>
                </c:pt>
                <c:pt idx="1439">
                  <c:v>2010.4583333333649</c:v>
                </c:pt>
                <c:pt idx="1440">
                  <c:v>2010.472222222254</c:v>
                </c:pt>
                <c:pt idx="1441">
                  <c:v>2010.4861111111431</c:v>
                </c:pt>
              </c:numCache>
            </c:numRef>
          </c:xVal>
          <c:yVal>
            <c:numRef>
              <c:f>Alt_Scat_Era_1mrm_d!$U$16:$U$1457</c:f>
              <c:numCache>
                <c:formatCode>General</c:formatCode>
                <c:ptCount val="1442"/>
                <c:pt idx="217" formatCode="0.00">
                  <c:v>3.4516693519467415E-2</c:v>
                </c:pt>
                <c:pt idx="218" formatCode="0.00">
                  <c:v>4.6401224115361503E-2</c:v>
                </c:pt>
                <c:pt idx="219" formatCode="0.00">
                  <c:v>5.8722992265707957E-2</c:v>
                </c:pt>
                <c:pt idx="220" formatCode="0.00">
                  <c:v>7.1027554393370648E-2</c:v>
                </c:pt>
                <c:pt idx="221" formatCode="0.00">
                  <c:v>8.3049853280730543E-2</c:v>
                </c:pt>
                <c:pt idx="222" formatCode="0.00">
                  <c:v>9.4111611293116626E-2</c:v>
                </c:pt>
                <c:pt idx="223" formatCode="0.00">
                  <c:v>0.10392538292942392</c:v>
                </c:pt>
                <c:pt idx="224" formatCode="0.00">
                  <c:v>0.11181803636695298</c:v>
                </c:pt>
                <c:pt idx="225" formatCode="0.00">
                  <c:v>0.11758096028953556</c:v>
                </c:pt>
                <c:pt idx="226" formatCode="0.00">
                  <c:v>0.12102717307123602</c:v>
                </c:pt>
                <c:pt idx="227" formatCode="0.00">
                  <c:v>0.12215126948550924</c:v>
                </c:pt>
                <c:pt idx="228" formatCode="0.00">
                  <c:v>0.12156902890245135</c:v>
                </c:pt>
                <c:pt idx="229" formatCode="0.00">
                  <c:v>0.11942159204451322</c:v>
                </c:pt>
                <c:pt idx="230" formatCode="0.00">
                  <c:v>0.11698353704732316</c:v>
                </c:pt>
                <c:pt idx="231" formatCode="0.00">
                  <c:v>0.1143532417182859</c:v>
                </c:pt>
                <c:pt idx="232" formatCode="0.00">
                  <c:v>0.11273262299883118</c:v>
                </c:pt>
                <c:pt idx="233" formatCode="0.00">
                  <c:v>0.11208119888891754</c:v>
                </c:pt>
                <c:pt idx="234" formatCode="0.00">
                  <c:v>0.11280322185788995</c:v>
                </c:pt>
                <c:pt idx="235" formatCode="0.00">
                  <c:v>0.11472858603503612</c:v>
                </c:pt>
                <c:pt idx="236" formatCode="0.00">
                  <c:v>0.11739747541996171</c:v>
                </c:pt>
                <c:pt idx="237" formatCode="0.00">
                  <c:v>0.12057300445688583</c:v>
                </c:pt>
                <c:pt idx="238" formatCode="0.00">
                  <c:v>0.123437822433102</c:v>
                </c:pt>
                <c:pt idx="239" formatCode="0.00">
                  <c:v>0.12584115594830014</c:v>
                </c:pt>
                <c:pt idx="240" formatCode="0.00">
                  <c:v>0.12719027373307876</c:v>
                </c:pt>
                <c:pt idx="241" formatCode="0.00">
                  <c:v>0.12749366892313846</c:v>
                </c:pt>
                <c:pt idx="242" formatCode="0.00">
                  <c:v>0.12662419075558262</c:v>
                </c:pt>
                <c:pt idx="243" formatCode="0.00">
                  <c:v>0.12471473567967664</c:v>
                </c:pt>
                <c:pt idx="244" formatCode="0.00">
                  <c:v>0.12192734348235372</c:v>
                </c:pt>
                <c:pt idx="245" formatCode="0.00">
                  <c:v>0.11841043800305617</c:v>
                </c:pt>
                <c:pt idx="246" formatCode="0.00">
                  <c:v>0.11430834246510134</c:v>
                </c:pt>
                <c:pt idx="247" formatCode="0.00">
                  <c:v>0.10971258258389702</c:v>
                </c:pt>
                <c:pt idx="248" formatCode="0.00">
                  <c:v>0.104608411043002</c:v>
                </c:pt>
                <c:pt idx="249" formatCode="0.00">
                  <c:v>9.9049942431685675E-2</c:v>
                </c:pt>
                <c:pt idx="250" formatCode="0.00">
                  <c:v>9.2943630800425711E-2</c:v>
                </c:pt>
                <c:pt idx="251" formatCode="0.00">
                  <c:v>8.6388164028556133E-2</c:v>
                </c:pt>
                <c:pt idx="252" formatCode="0.00">
                  <c:v>7.9352906100719919E-2</c:v>
                </c:pt>
                <c:pt idx="253" formatCode="0.00">
                  <c:v>7.1999489344860543E-2</c:v>
                </c:pt>
                <c:pt idx="254" formatCode="0.00">
                  <c:v>6.4409709199075862E-2</c:v>
                </c:pt>
                <c:pt idx="255" formatCode="0.00">
                  <c:v>5.6703760737655276E-2</c:v>
                </c:pt>
                <c:pt idx="256" formatCode="0.00">
                  <c:v>4.9040786373510427E-2</c:v>
                </c:pt>
                <c:pt idx="257" formatCode="0.00">
                  <c:v>4.1361668612006908E-2</c:v>
                </c:pt>
                <c:pt idx="258" formatCode="0.00">
                  <c:v>3.3863452712918803E-2</c:v>
                </c:pt>
                <c:pt idx="259" formatCode="0.00">
                  <c:v>2.6319007437357864E-2</c:v>
                </c:pt>
                <c:pt idx="260" formatCode="0.00">
                  <c:v>1.8892964641954099E-2</c:v>
                </c:pt>
                <c:pt idx="261" formatCode="0.00">
                  <c:v>1.1406325762297772E-2</c:v>
                </c:pt>
                <c:pt idx="262" formatCode="0.00">
                  <c:v>3.9015536440526887E-3</c:v>
                </c:pt>
                <c:pt idx="263" formatCode="0.00">
                  <c:v>-3.5255771939783349E-3</c:v>
                </c:pt>
                <c:pt idx="264" formatCode="0.00">
                  <c:v>-1.1031456533985372E-2</c:v>
                </c:pt>
                <c:pt idx="265" formatCode="0.00">
                  <c:v>-1.8275544391633002E-2</c:v>
                </c:pt>
                <c:pt idx="266" formatCode="0.00">
                  <c:v>-2.5590705603301716E-2</c:v>
                </c:pt>
                <c:pt idx="267" formatCode="0.00">
                  <c:v>-3.2684691729469924E-2</c:v>
                </c:pt>
                <c:pt idx="268" formatCode="0.00">
                  <c:v>-3.9871742972904071E-2</c:v>
                </c:pt>
                <c:pt idx="269" formatCode="0.00">
                  <c:v>-4.7124257013520972E-2</c:v>
                </c:pt>
                <c:pt idx="270" formatCode="0.00">
                  <c:v>-5.4463170698407538E-2</c:v>
                </c:pt>
                <c:pt idx="271" formatCode="0.00">
                  <c:v>-6.1967012462924541E-2</c:v>
                </c:pt>
                <c:pt idx="272" formatCode="0.00">
                  <c:v>-6.9243485556833739E-2</c:v>
                </c:pt>
                <c:pt idx="273" formatCode="0.00">
                  <c:v>-7.6110727513985385E-2</c:v>
                </c:pt>
                <c:pt idx="274" formatCode="0.00">
                  <c:v>-8.1955721795437836E-2</c:v>
                </c:pt>
                <c:pt idx="275" formatCode="0.00">
                  <c:v>-8.6322047051908019E-2</c:v>
                </c:pt>
                <c:pt idx="276" formatCode="0.00">
                  <c:v>-8.8746908137544239E-2</c:v>
                </c:pt>
                <c:pt idx="277" formatCode="0.00">
                  <c:v>-8.9024936373706565E-2</c:v>
                </c:pt>
                <c:pt idx="278" formatCode="0.00">
                  <c:v>-8.7112969350844296E-2</c:v>
                </c:pt>
                <c:pt idx="279" formatCode="0.00">
                  <c:v>-8.3623583921367067E-2</c:v>
                </c:pt>
                <c:pt idx="280" formatCode="0.00">
                  <c:v>-7.8920689293319884E-2</c:v>
                </c:pt>
                <c:pt idx="281" formatCode="0.00">
                  <c:v>-7.4335398108996503E-2</c:v>
                </c:pt>
                <c:pt idx="282" formatCode="0.00">
                  <c:v>-7.0367667099701076E-2</c:v>
                </c:pt>
                <c:pt idx="283" formatCode="0.00">
                  <c:v>-6.8249426304546071E-2</c:v>
                </c:pt>
                <c:pt idx="284" formatCode="0.00">
                  <c:v>-6.8226463009723834E-2</c:v>
                </c:pt>
                <c:pt idx="285" formatCode="0.00">
                  <c:v>-7.0614554977422792E-2</c:v>
                </c:pt>
                <c:pt idx="286" formatCode="0.00">
                  <c:v>-7.5199774251869231E-2</c:v>
                </c:pt>
                <c:pt idx="287" formatCode="0.00">
                  <c:v>-8.119723518064037E-2</c:v>
                </c:pt>
                <c:pt idx="288" formatCode="0.00">
                  <c:v>-8.8085091929823264E-2</c:v>
                </c:pt>
                <c:pt idx="289" formatCode="0.00">
                  <c:v>-9.4536568355306466E-2</c:v>
                </c:pt>
                <c:pt idx="290" formatCode="0.00">
                  <c:v>-0.10014639372880312</c:v>
                </c:pt>
                <c:pt idx="291" formatCode="0.00">
                  <c:v>-0.10384201318861727</c:v>
                </c:pt>
                <c:pt idx="292" formatCode="0.00">
                  <c:v>-0.10567904132358942</c:v>
                </c:pt>
                <c:pt idx="293" formatCode="0.00">
                  <c:v>-0.10532454373353965</c:v>
                </c:pt>
                <c:pt idx="294" formatCode="0.00">
                  <c:v>-0.10322070920220998</c:v>
                </c:pt>
                <c:pt idx="295" formatCode="0.00">
                  <c:v>-9.9822180421291984E-2</c:v>
                </c:pt>
                <c:pt idx="296" formatCode="0.00">
                  <c:v>-9.5492287471638168E-2</c:v>
                </c:pt>
                <c:pt idx="297" formatCode="0.00">
                  <c:v>-9.1167142443487267E-2</c:v>
                </c:pt>
                <c:pt idx="298" formatCode="0.00">
                  <c:v>-8.667608000163253E-2</c:v>
                </c:pt>
                <c:pt idx="299" formatCode="0.00">
                  <c:v>-8.3097557271479758E-2</c:v>
                </c:pt>
                <c:pt idx="300" formatCode="0.00">
                  <c:v>-7.9785302690003126E-2</c:v>
                </c:pt>
                <c:pt idx="301" formatCode="0.00">
                  <c:v>-7.7534265359888804E-2</c:v>
                </c:pt>
                <c:pt idx="302" formatCode="0.00">
                  <c:v>-7.5778373208066019E-2</c:v>
                </c:pt>
                <c:pt idx="303" formatCode="0.00">
                  <c:v>-7.4711828124721075E-2</c:v>
                </c:pt>
                <c:pt idx="304" formatCode="0.00">
                  <c:v>-7.4329812532507727E-2</c:v>
                </c:pt>
                <c:pt idx="305" formatCode="0.00">
                  <c:v>-7.4273641058136608E-2</c:v>
                </c:pt>
                <c:pt idx="306" formatCode="0.00">
                  <c:v>-7.5055114237796164E-2</c:v>
                </c:pt>
                <c:pt idx="307" formatCode="0.00">
                  <c:v>-7.6047728127824454E-2</c:v>
                </c:pt>
                <c:pt idx="308" formatCode="0.00">
                  <c:v>-7.7784638628311906E-2</c:v>
                </c:pt>
                <c:pt idx="309" formatCode="0.00">
                  <c:v>-7.9719589119458173E-2</c:v>
                </c:pt>
                <c:pt idx="310" formatCode="0.00">
                  <c:v>-8.1931721804458055E-2</c:v>
                </c:pt>
                <c:pt idx="311" formatCode="0.00">
                  <c:v>-8.4182504827912785E-2</c:v>
                </c:pt>
                <c:pt idx="312" formatCode="0.00">
                  <c:v>-8.6058709364158714E-2</c:v>
                </c:pt>
                <c:pt idx="313" formatCode="0.00">
                  <c:v>-8.7632845101836526E-2</c:v>
                </c:pt>
                <c:pt idx="314" formatCode="0.00">
                  <c:v>-8.8409562425747698E-2</c:v>
                </c:pt>
                <c:pt idx="315" formatCode="0.00">
                  <c:v>-8.8611887172588027E-2</c:v>
                </c:pt>
                <c:pt idx="316" formatCode="0.00">
                  <c:v>-8.8097337473099196E-2</c:v>
                </c:pt>
                <c:pt idx="317" formatCode="0.00">
                  <c:v>-8.70790251171807E-2</c:v>
                </c:pt>
                <c:pt idx="318" formatCode="0.00">
                  <c:v>-8.5777536318174294E-2</c:v>
                </c:pt>
                <c:pt idx="319" formatCode="0.00">
                  <c:v>-8.4353811995622432E-2</c:v>
                </c:pt>
                <c:pt idx="320" formatCode="0.00">
                  <c:v>-8.2998004779893664E-2</c:v>
                </c:pt>
                <c:pt idx="321" formatCode="0.00">
                  <c:v>-8.1845923645704532E-2</c:v>
                </c:pt>
                <c:pt idx="322" formatCode="0.00">
                  <c:v>-8.0785434260427585E-2</c:v>
                </c:pt>
                <c:pt idx="323" formatCode="0.00">
                  <c:v>-7.9923341418439153E-2</c:v>
                </c:pt>
                <c:pt idx="324" formatCode="0.00">
                  <c:v>-7.8981661663358987E-2</c:v>
                </c:pt>
                <c:pt idx="325" formatCode="0.00">
                  <c:v>-7.8044978926244804E-2</c:v>
                </c:pt>
                <c:pt idx="326" formatCode="0.00">
                  <c:v>-7.6985773081871989E-2</c:v>
                </c:pt>
                <c:pt idx="327" formatCode="0.00">
                  <c:v>-7.5900786916406587E-2</c:v>
                </c:pt>
                <c:pt idx="328" formatCode="0.00">
                  <c:v>-7.4984617077788987E-2</c:v>
                </c:pt>
                <c:pt idx="329" formatCode="0.00">
                  <c:v>-7.4350689691050423E-2</c:v>
                </c:pt>
                <c:pt idx="330" formatCode="0.00">
                  <c:v>-7.4414596225677296E-2</c:v>
                </c:pt>
                <c:pt idx="331" formatCode="0.00">
                  <c:v>-7.5216060164980739E-2</c:v>
                </c:pt>
                <c:pt idx="332" formatCode="0.00">
                  <c:v>-7.7140571502469293E-2</c:v>
                </c:pt>
                <c:pt idx="333" formatCode="0.00">
                  <c:v>-8.0023042618518711E-2</c:v>
                </c:pt>
                <c:pt idx="334" formatCode="0.00">
                  <c:v>-8.3965371128021951E-2</c:v>
                </c:pt>
                <c:pt idx="335" formatCode="0.00">
                  <c:v>-8.8571739487590534E-2</c:v>
                </c:pt>
                <c:pt idx="336" formatCode="0.00">
                  <c:v>-9.3548913035387968E-2</c:v>
                </c:pt>
                <c:pt idx="337" formatCode="0.00">
                  <c:v>-9.8472579670642865E-2</c:v>
                </c:pt>
                <c:pt idx="338" formatCode="0.00">
                  <c:v>-0.10279763359159183</c:v>
                </c:pt>
                <c:pt idx="339" formatCode="0.00">
                  <c:v>-0.10640054538038886</c:v>
                </c:pt>
                <c:pt idx="340" formatCode="0.00">
                  <c:v>-0.10886991662844635</c:v>
                </c:pt>
                <c:pt idx="341" formatCode="0.00">
                  <c:v>-0.11052737419675776</c:v>
                </c:pt>
                <c:pt idx="342" formatCode="0.00">
                  <c:v>-0.1114514500127913</c:v>
                </c:pt>
                <c:pt idx="343" formatCode="0.00">
                  <c:v>-0.11217853828709988</c:v>
                </c:pt>
                <c:pt idx="344" formatCode="0.00">
                  <c:v>-0.11318448943181757</c:v>
                </c:pt>
                <c:pt idx="345" formatCode="0.00">
                  <c:v>-0.11482541796942007</c:v>
                </c:pt>
                <c:pt idx="346" formatCode="0.00">
                  <c:v>-0.11741350972185967</c:v>
                </c:pt>
                <c:pt idx="347" formatCode="0.00">
                  <c:v>-0.12093602253784477</c:v>
                </c:pt>
                <c:pt idx="348" formatCode="0.00">
                  <c:v>-0.12499041059484545</c:v>
                </c:pt>
                <c:pt idx="349" formatCode="0.00">
                  <c:v>-0.12933537243649124</c:v>
                </c:pt>
                <c:pt idx="350" formatCode="0.00">
                  <c:v>-0.13294809335183003</c:v>
                </c:pt>
                <c:pt idx="351" formatCode="0.00">
                  <c:v>-0.13565549906294155</c:v>
                </c:pt>
                <c:pt idx="352" formatCode="0.00">
                  <c:v>-0.136495102612983</c:v>
                </c:pt>
                <c:pt idx="353" formatCode="0.00">
                  <c:v>-0.13554393517500274</c:v>
                </c:pt>
                <c:pt idx="354" formatCode="0.00">
                  <c:v>-0.13257184354668297</c:v>
                </c:pt>
                <c:pt idx="355" formatCode="0.00">
                  <c:v>-0.12786076199065732</c:v>
                </c:pt>
                <c:pt idx="356" formatCode="0.00">
                  <c:v>-0.12201908038164189</c:v>
                </c:pt>
                <c:pt idx="357" formatCode="0.00">
                  <c:v>-0.1154383486851606</c:v>
                </c:pt>
                <c:pt idx="358" formatCode="0.00">
                  <c:v>-0.10901212364968577</c:v>
                </c:pt>
                <c:pt idx="359" formatCode="0.00">
                  <c:v>-0.1029961413023375</c:v>
                </c:pt>
                <c:pt idx="360" formatCode="0.00">
                  <c:v>-9.7820515470524991E-2</c:v>
                </c:pt>
                <c:pt idx="361" formatCode="0.00">
                  <c:v>-9.3953862342792904E-2</c:v>
                </c:pt>
                <c:pt idx="362" formatCode="0.00">
                  <c:v>-9.1135992051246242E-2</c:v>
                </c:pt>
                <c:pt idx="363" formatCode="0.00">
                  <c:v>-8.9680359604794341E-2</c:v>
                </c:pt>
                <c:pt idx="364" formatCode="0.00">
                  <c:v>-8.8987063536517474E-2</c:v>
                </c:pt>
                <c:pt idx="365" formatCode="0.00">
                  <c:v>-8.9176472234574145E-2</c:v>
                </c:pt>
                <c:pt idx="366" formatCode="0.00">
                  <c:v>-8.9802891564803755E-2</c:v>
                </c:pt>
                <c:pt idx="367" formatCode="0.00">
                  <c:v>-9.0665291058748224E-2</c:v>
                </c:pt>
                <c:pt idx="368" formatCode="0.00">
                  <c:v>-9.1704732858389648E-2</c:v>
                </c:pt>
                <c:pt idx="369" formatCode="0.00">
                  <c:v>-9.265659947577265E-2</c:v>
                </c:pt>
                <c:pt idx="370" formatCode="0.00">
                  <c:v>-9.3739611357429337E-2</c:v>
                </c:pt>
                <c:pt idx="371" formatCode="0.00">
                  <c:v>-9.4770961681326565E-2</c:v>
                </c:pt>
                <c:pt idx="372" formatCode="0.00">
                  <c:v>-9.6059719991313811E-2</c:v>
                </c:pt>
                <c:pt idx="373" formatCode="0.00">
                  <c:v>-9.7526783171293971E-2</c:v>
                </c:pt>
                <c:pt idx="374" formatCode="0.00">
                  <c:v>-9.9437081155864526E-2</c:v>
                </c:pt>
                <c:pt idx="375" formatCode="0.00">
                  <c:v>-0.10169564861720357</c:v>
                </c:pt>
                <c:pt idx="376" formatCode="0.00">
                  <c:v>-0.1044073303523006</c:v>
                </c:pt>
                <c:pt idx="377" formatCode="0.00">
                  <c:v>-0.10742072411690298</c:v>
                </c:pt>
                <c:pt idx="378" formatCode="0.00">
                  <c:v>-0.11057851860783628</c:v>
                </c:pt>
                <c:pt idx="379" formatCode="0.00">
                  <c:v>-0.1137673708302341</c:v>
                </c:pt>
                <c:pt idx="380" formatCode="0.00">
                  <c:v>-0.11656889317638046</c:v>
                </c:pt>
                <c:pt idx="381" formatCode="0.00">
                  <c:v>-0.11900880494161978</c:v>
                </c:pt>
                <c:pt idx="382" formatCode="0.00">
                  <c:v>-0.12059937298635533</c:v>
                </c:pt>
                <c:pt idx="383" formatCode="0.00">
                  <c:v>-0.12144122582654499</c:v>
                </c:pt>
                <c:pt idx="384" formatCode="0.00">
                  <c:v>-0.12128176649866018</c:v>
                </c:pt>
                <c:pt idx="385" formatCode="0.00">
                  <c:v>-0.12015460013379224</c:v>
                </c:pt>
                <c:pt idx="386" formatCode="0.00">
                  <c:v>-0.11821760469137699</c:v>
                </c:pt>
                <c:pt idx="387" formatCode="0.00">
                  <c:v>-0.11546663712669222</c:v>
                </c:pt>
                <c:pt idx="388" formatCode="0.00">
                  <c:v>-0.11233481317526765</c:v>
                </c:pt>
                <c:pt idx="389" formatCode="0.00">
                  <c:v>-0.10901909988481358</c:v>
                </c:pt>
                <c:pt idx="390" formatCode="0.00">
                  <c:v>-0.10589399490481174</c:v>
                </c:pt>
                <c:pt idx="391" formatCode="0.00">
                  <c:v>-0.10341318179002941</c:v>
                </c:pt>
                <c:pt idx="392" formatCode="0.00">
                  <c:v>-0.10163920809288647</c:v>
                </c:pt>
                <c:pt idx="393" formatCode="0.00">
                  <c:v>-0.10097491866474097</c:v>
                </c:pt>
                <c:pt idx="394" formatCode="0.00">
                  <c:v>-0.10112488025784433</c:v>
                </c:pt>
                <c:pt idx="395" formatCode="0.00">
                  <c:v>-0.10206452106034869</c:v>
                </c:pt>
                <c:pt idx="396" formatCode="0.00">
                  <c:v>-0.10330520029636744</c:v>
                </c:pt>
                <c:pt idx="397" formatCode="0.00">
                  <c:v>-0.10433034615346401</c:v>
                </c:pt>
                <c:pt idx="398" formatCode="0.00">
                  <c:v>-0.10474435905550157</c:v>
                </c:pt>
                <c:pt idx="399" formatCode="0.00">
                  <c:v>-0.10391620155548274</c:v>
                </c:pt>
                <c:pt idx="400" formatCode="0.00">
                  <c:v>-0.10180978823488956</c:v>
                </c:pt>
                <c:pt idx="401" formatCode="0.00">
                  <c:v>-9.8180030518798714E-2</c:v>
                </c:pt>
                <c:pt idx="402" formatCode="0.00">
                  <c:v>-9.3435847151465204E-2</c:v>
                </c:pt>
                <c:pt idx="403" formatCode="0.00">
                  <c:v>-8.793780232984226E-2</c:v>
                </c:pt>
                <c:pt idx="404" formatCode="0.00">
                  <c:v>-8.2355707635783829E-2</c:v>
                </c:pt>
                <c:pt idx="405" formatCode="0.00">
                  <c:v>-7.7407367842298527E-2</c:v>
                </c:pt>
                <c:pt idx="406" formatCode="0.00">
                  <c:v>-7.3660511078783256E-2</c:v>
                </c:pt>
                <c:pt idx="407" formatCode="0.00">
                  <c:v>-7.1701260403858671E-2</c:v>
                </c:pt>
                <c:pt idx="408" formatCode="0.00">
                  <c:v>-7.1682958967658111E-2</c:v>
                </c:pt>
                <c:pt idx="409" formatCode="0.00">
                  <c:v>-7.3727957779315373E-2</c:v>
                </c:pt>
                <c:pt idx="410" formatCode="0.00">
                  <c:v>-7.7485919140548226E-2</c:v>
                </c:pt>
                <c:pt idx="411" formatCode="0.00">
                  <c:v>-8.2647861400441128E-2</c:v>
                </c:pt>
                <c:pt idx="412" formatCode="0.00">
                  <c:v>-8.8529872651675626E-2</c:v>
                </c:pt>
                <c:pt idx="413" formatCode="0.00">
                  <c:v>-9.4651361401172085E-2</c:v>
                </c:pt>
                <c:pt idx="414" formatCode="0.00">
                  <c:v>-0.10026268985956871</c:v>
                </c:pt>
                <c:pt idx="415" formatCode="0.00">
                  <c:v>-0.10495833331448565</c:v>
                </c:pt>
                <c:pt idx="416" formatCode="0.00">
                  <c:v>-0.1082259369725454</c:v>
                </c:pt>
                <c:pt idx="417" formatCode="0.00">
                  <c:v>-0.10984070863089375</c:v>
                </c:pt>
                <c:pt idx="418" formatCode="0.00">
                  <c:v>-0.10932931534242316</c:v>
                </c:pt>
                <c:pt idx="419" formatCode="0.00">
                  <c:v>-0.10674974093785503</c:v>
                </c:pt>
                <c:pt idx="420" formatCode="0.00">
                  <c:v>-0.10209256655677507</c:v>
                </c:pt>
                <c:pt idx="421" formatCode="0.00">
                  <c:v>-9.5725091705666482E-2</c:v>
                </c:pt>
                <c:pt idx="422" formatCode="0.00">
                  <c:v>-8.8018332287715398E-2</c:v>
                </c:pt>
                <c:pt idx="423" formatCode="0.00">
                  <c:v>-7.9601676763705886E-2</c:v>
                </c:pt>
                <c:pt idx="424" formatCode="0.00">
                  <c:v>-7.120481443005984E-2</c:v>
                </c:pt>
                <c:pt idx="425" formatCode="0.00">
                  <c:v>-6.346325981326352E-2</c:v>
                </c:pt>
                <c:pt idx="426" formatCode="0.00">
                  <c:v>-5.70493879970864E-2</c:v>
                </c:pt>
                <c:pt idx="427" formatCode="0.00">
                  <c:v>-5.2269696225008072E-2</c:v>
                </c:pt>
                <c:pt idx="428" formatCode="0.00">
                  <c:v>-4.9371611281593467E-2</c:v>
                </c:pt>
                <c:pt idx="429" formatCode="0.00">
                  <c:v>-4.8259574045271023E-2</c:v>
                </c:pt>
                <c:pt idx="430" formatCode="0.00">
                  <c:v>-4.8176196538691804E-2</c:v>
                </c:pt>
                <c:pt idx="431" formatCode="0.00">
                  <c:v>-4.8813779774555852E-2</c:v>
                </c:pt>
                <c:pt idx="432" formatCode="0.00">
                  <c:v>-4.914780192522019E-2</c:v>
                </c:pt>
                <c:pt idx="433" formatCode="0.00">
                  <c:v>-4.8992599913476272E-2</c:v>
                </c:pt>
                <c:pt idx="434" formatCode="0.00">
                  <c:v>-4.7778252479750136E-2</c:v>
                </c:pt>
                <c:pt idx="435" formatCode="0.00">
                  <c:v>-4.5627326050306255E-2</c:v>
                </c:pt>
                <c:pt idx="436" formatCode="0.00">
                  <c:v>-4.2973991994181816E-2</c:v>
                </c:pt>
                <c:pt idx="437" formatCode="0.00">
                  <c:v>-4.0099001583463328E-2</c:v>
                </c:pt>
                <c:pt idx="438" formatCode="0.00">
                  <c:v>-3.7985790984297295E-2</c:v>
                </c:pt>
                <c:pt idx="439" formatCode="0.00">
                  <c:v>-3.6754222430725611E-2</c:v>
                </c:pt>
                <c:pt idx="440" formatCode="0.00">
                  <c:v>-3.7160699870781702E-2</c:v>
                </c:pt>
                <c:pt idx="441" formatCode="0.00">
                  <c:v>-3.8952604251154141E-2</c:v>
                </c:pt>
                <c:pt idx="442" formatCode="0.00">
                  <c:v>-4.2128303838020131E-2</c:v>
                </c:pt>
                <c:pt idx="443" formatCode="0.00">
                  <c:v>-4.6182629011637437E-2</c:v>
                </c:pt>
                <c:pt idx="444" formatCode="0.00">
                  <c:v>-5.0524938208474368E-2</c:v>
                </c:pt>
                <c:pt idx="445" formatCode="0.00">
                  <c:v>-5.4730245542728054E-2</c:v>
                </c:pt>
                <c:pt idx="446" formatCode="0.00">
                  <c:v>-5.8230940831978023E-2</c:v>
                </c:pt>
                <c:pt idx="447" formatCode="0.00">
                  <c:v>-6.0915536811285524E-2</c:v>
                </c:pt>
                <c:pt idx="448" formatCode="0.00">
                  <c:v>-6.2719530384437075E-2</c:v>
                </c:pt>
                <c:pt idx="449" formatCode="0.00">
                  <c:v>-6.3820272373872278E-2</c:v>
                </c:pt>
                <c:pt idx="450" formatCode="0.00">
                  <c:v>-6.463242432679657E-2</c:v>
                </c:pt>
                <c:pt idx="451" formatCode="0.00">
                  <c:v>-6.5442587210598882E-2</c:v>
                </c:pt>
                <c:pt idx="452" formatCode="0.00">
                  <c:v>-6.6763609762312784E-2</c:v>
                </c:pt>
                <c:pt idx="453" formatCode="0.00">
                  <c:v>-6.8780255467238621E-2</c:v>
                </c:pt>
                <c:pt idx="454" formatCode="0.00">
                  <c:v>-7.1756186619117784E-2</c:v>
                </c:pt>
                <c:pt idx="455" formatCode="0.00">
                  <c:v>-7.561829812954618E-2</c:v>
                </c:pt>
                <c:pt idx="456" formatCode="0.00">
                  <c:v>-8.029149936544068E-2</c:v>
                </c:pt>
                <c:pt idx="457" formatCode="0.00">
                  <c:v>-8.5421137720903331E-2</c:v>
                </c:pt>
                <c:pt idx="458" formatCode="0.00">
                  <c:v>-9.0713551875258258E-2</c:v>
                </c:pt>
                <c:pt idx="459" formatCode="0.00">
                  <c:v>-9.56847845577702E-2</c:v>
                </c:pt>
                <c:pt idx="460" formatCode="0.00">
                  <c:v>-0.10001176145466203</c:v>
                </c:pt>
                <c:pt idx="461" formatCode="0.00">
                  <c:v>-0.10334930446960303</c:v>
                </c:pt>
                <c:pt idx="462" formatCode="0.00">
                  <c:v>-0.10551792580889804</c:v>
                </c:pt>
                <c:pt idx="463" formatCode="0.00">
                  <c:v>-0.10651749870500105</c:v>
                </c:pt>
                <c:pt idx="464" formatCode="0.00">
                  <c:v>-0.10641838802573415</c:v>
                </c:pt>
                <c:pt idx="465" formatCode="0.00">
                  <c:v>-0.10554700699312151</c:v>
                </c:pt>
                <c:pt idx="466" formatCode="0.00">
                  <c:v>-0.10420003886728436</c:v>
                </c:pt>
                <c:pt idx="467" formatCode="0.00">
                  <c:v>-0.10278789851581895</c:v>
                </c:pt>
                <c:pt idx="468" formatCode="0.00">
                  <c:v>-0.10165010736742668</c:v>
                </c:pt>
                <c:pt idx="469" formatCode="0.00">
                  <c:v>-0.10100616570222937</c:v>
                </c:pt>
                <c:pt idx="470" formatCode="0.00">
                  <c:v>-0.10098982189933749</c:v>
                </c:pt>
                <c:pt idx="471" formatCode="0.00">
                  <c:v>-0.10151856927319096</c:v>
                </c:pt>
                <c:pt idx="472" formatCode="0.00">
                  <c:v>-0.10241761587666384</c:v>
                </c:pt>
                <c:pt idx="473" formatCode="0.00">
                  <c:v>-0.10342367057272416</c:v>
                </c:pt>
                <c:pt idx="474" formatCode="0.00">
                  <c:v>-0.10420138289793424</c:v>
                </c:pt>
                <c:pt idx="475" formatCode="0.00">
                  <c:v>-0.10450722559668768</c:v>
                </c:pt>
                <c:pt idx="476" formatCode="0.00">
                  <c:v>-0.10411878847896926</c:v>
                </c:pt>
                <c:pt idx="477" formatCode="0.00">
                  <c:v>-0.10291182439584684</c:v>
                </c:pt>
                <c:pt idx="478" formatCode="0.00">
                  <c:v>-0.10089904271047512</c:v>
                </c:pt>
                <c:pt idx="479" formatCode="0.00">
                  <c:v>-9.8089512486935759E-2</c:v>
                </c:pt>
                <c:pt idx="480" formatCode="0.00">
                  <c:v>-9.4590929813435795E-2</c:v>
                </c:pt>
                <c:pt idx="481" formatCode="0.00">
                  <c:v>-9.0568001669170048E-2</c:v>
                </c:pt>
                <c:pt idx="482" formatCode="0.00">
                  <c:v>-8.5990751308808108E-2</c:v>
                </c:pt>
                <c:pt idx="483" formatCode="0.00">
                  <c:v>-8.1227553712782036E-2</c:v>
                </c:pt>
                <c:pt idx="484" formatCode="0.00">
                  <c:v>-7.6055353774241927E-2</c:v>
                </c:pt>
                <c:pt idx="485" formatCode="0.00">
                  <c:v>-7.0884288625897324E-2</c:v>
                </c:pt>
                <c:pt idx="486" formatCode="0.00">
                  <c:v>-6.5520091792313925E-2</c:v>
                </c:pt>
                <c:pt idx="487" formatCode="0.00">
                  <c:v>-6.0463208223253122E-2</c:v>
                </c:pt>
                <c:pt idx="488" formatCode="0.00">
                  <c:v>-5.5797551476986236E-2</c:v>
                </c:pt>
                <c:pt idx="489" formatCode="0.00">
                  <c:v>-5.1473436045865968E-2</c:v>
                </c:pt>
                <c:pt idx="490" formatCode="0.00">
                  <c:v>-4.7950269098414364E-2</c:v>
                </c:pt>
                <c:pt idx="491" formatCode="0.00">
                  <c:v>-4.4761144261919482E-2</c:v>
                </c:pt>
                <c:pt idx="492" formatCode="0.00">
                  <c:v>-4.24025307866382E-2</c:v>
                </c:pt>
                <c:pt idx="493" formatCode="0.00">
                  <c:v>-4.0198536092058264E-2</c:v>
                </c:pt>
                <c:pt idx="494" formatCode="0.00">
                  <c:v>-3.839139193820653E-2</c:v>
                </c:pt>
                <c:pt idx="495" formatCode="0.00">
                  <c:v>-3.6407234202702241E-2</c:v>
                </c:pt>
                <c:pt idx="496" formatCode="0.00">
                  <c:v>-3.4223492518052581E-2</c:v>
                </c:pt>
                <c:pt idx="497" formatCode="0.00">
                  <c:v>-3.1551379048695392E-2</c:v>
                </c:pt>
                <c:pt idx="498" formatCode="0.00">
                  <c:v>-2.8299071644543452E-2</c:v>
                </c:pt>
                <c:pt idx="499" formatCode="0.00">
                  <c:v>-2.4449404538167439E-2</c:v>
                </c:pt>
                <c:pt idx="500" formatCode="0.00">
                  <c:v>-2.0003948638296368E-2</c:v>
                </c:pt>
                <c:pt idx="501" formatCode="0.00">
                  <c:v>-1.5083979988347963E-2</c:v>
                </c:pt>
                <c:pt idx="502" formatCode="0.00">
                  <c:v>-9.776037738972565E-3</c:v>
                </c:pt>
                <c:pt idx="503" formatCode="0.00">
                  <c:v>-4.1961055422636674E-3</c:v>
                </c:pt>
                <c:pt idx="504" formatCode="0.00">
                  <c:v>1.5864685747812638E-3</c:v>
                </c:pt>
                <c:pt idx="505" formatCode="0.00">
                  <c:v>7.5533580489028822E-3</c:v>
                </c:pt>
                <c:pt idx="506" formatCode="0.00">
                  <c:v>1.3695459693003453E-2</c:v>
                </c:pt>
                <c:pt idx="507" formatCode="0.00">
                  <c:v>2.0107384074161391E-2</c:v>
                </c:pt>
                <c:pt idx="508" formatCode="0.00">
                  <c:v>2.677929671152212E-2</c:v>
                </c:pt>
                <c:pt idx="509" formatCode="0.00">
                  <c:v>3.3843949360850681E-2</c:v>
                </c:pt>
                <c:pt idx="510" formatCode="0.00">
                  <c:v>4.1220928646388579E-2</c:v>
                </c:pt>
                <c:pt idx="511" formatCode="0.00">
                  <c:v>4.8956114667977953E-2</c:v>
                </c:pt>
                <c:pt idx="512" formatCode="0.00">
                  <c:v>5.6911336165079263E-2</c:v>
                </c:pt>
                <c:pt idx="513" formatCode="0.00">
                  <c:v>6.4991093696558755E-2</c:v>
                </c:pt>
                <c:pt idx="514" formatCode="0.00">
                  <c:v>7.3045889887823429E-2</c:v>
                </c:pt>
                <c:pt idx="515" formatCode="0.00">
                  <c:v>8.0946701755759826E-2</c:v>
                </c:pt>
                <c:pt idx="516" formatCode="0.00">
                  <c:v>8.8535064404552596E-2</c:v>
                </c:pt>
                <c:pt idx="517" formatCode="0.00">
                  <c:v>9.5855050182019064E-2</c:v>
                </c:pt>
                <c:pt idx="518" formatCode="0.00">
                  <c:v>0.10273068481601735</c:v>
                </c:pt>
                <c:pt idx="519" formatCode="0.00">
                  <c:v>0.10946699044901301</c:v>
                </c:pt>
                <c:pt idx="520" formatCode="0.00">
                  <c:v>0.115949333308211</c:v>
                </c:pt>
                <c:pt idx="521" formatCode="0.00">
                  <c:v>0.12258312573704822</c:v>
                </c:pt>
                <c:pt idx="522" formatCode="0.00">
                  <c:v>0.12940294378899808</c:v>
                </c:pt>
                <c:pt idx="523" formatCode="0.00">
                  <c:v>0.13661568249006176</c:v>
                </c:pt>
                <c:pt idx="524" formatCode="0.00">
                  <c:v>0.14435254618190613</c:v>
                </c:pt>
                <c:pt idx="525" formatCode="0.00">
                  <c:v>0.15244171677397686</c:v>
                </c:pt>
                <c:pt idx="526" formatCode="0.00">
                  <c:v>0.16092169071398019</c:v>
                </c:pt>
                <c:pt idx="527" formatCode="0.00">
                  <c:v>0.16935250763364787</c:v>
                </c:pt>
                <c:pt idx="528" formatCode="0.00">
                  <c:v>0.17753421811652748</c:v>
                </c:pt>
                <c:pt idx="529" formatCode="0.00">
                  <c:v>0.18507533009181859</c:v>
                </c:pt>
                <c:pt idx="530" formatCode="0.00">
                  <c:v>0.19160137289329968</c:v>
                </c:pt>
                <c:pt idx="531" formatCode="0.00">
                  <c:v>0.19701808295643311</c:v>
                </c:pt>
                <c:pt idx="532" formatCode="0.00">
                  <c:v>0.2010196076634847</c:v>
                </c:pt>
                <c:pt idx="533" formatCode="0.00">
                  <c:v>0.20379764879910878</c:v>
                </c:pt>
                <c:pt idx="534" formatCode="0.00">
                  <c:v>0.20533163483180231</c:v>
                </c:pt>
                <c:pt idx="535" formatCode="0.00">
                  <c:v>0.20588850329228442</c:v>
                </c:pt>
                <c:pt idx="536" formatCode="0.00">
                  <c:v>0.20571652699062398</c:v>
                </c:pt>
                <c:pt idx="537" formatCode="0.00">
                  <c:v>0.20501013474527813</c:v>
                </c:pt>
                <c:pt idx="538" formatCode="0.00">
                  <c:v>0.2040664080844603</c:v>
                </c:pt>
                <c:pt idx="539" formatCode="0.00">
                  <c:v>0.20296005664944772</c:v>
                </c:pt>
                <c:pt idx="540" formatCode="0.00">
                  <c:v>0.20184039914815366</c:v>
                </c:pt>
                <c:pt idx="541" formatCode="0.00">
                  <c:v>0.20069174805736018</c:v>
                </c:pt>
                <c:pt idx="542" formatCode="0.00">
                  <c:v>0.19948290590624163</c:v>
                </c:pt>
                <c:pt idx="543" formatCode="0.00">
                  <c:v>0.19815179878416334</c:v>
                </c:pt>
                <c:pt idx="544" formatCode="0.00">
                  <c:v>0.19656875040267316</c:v>
                </c:pt>
                <c:pt idx="545" formatCode="0.00">
                  <c:v>0.19465896449083414</c:v>
                </c:pt>
                <c:pt idx="546" formatCode="0.00">
                  <c:v>0.19227626369796591</c:v>
                </c:pt>
                <c:pt idx="547" formatCode="0.00">
                  <c:v>0.18933449681120273</c:v>
                </c:pt>
                <c:pt idx="548" formatCode="0.00">
                  <c:v>0.18572434073997243</c:v>
                </c:pt>
                <c:pt idx="549" formatCode="0.00">
                  <c:v>0.18132334478450166</c:v>
                </c:pt>
                <c:pt idx="550" formatCode="0.00">
                  <c:v>0.17610864782547891</c:v>
                </c:pt>
                <c:pt idx="551" formatCode="0.00">
                  <c:v>0.1698776256010314</c:v>
                </c:pt>
                <c:pt idx="552" formatCode="0.00">
                  <c:v>0.16276425099092942</c:v>
                </c:pt>
                <c:pt idx="553" formatCode="0.00">
                  <c:v>0.1545275678565674</c:v>
                </c:pt>
                <c:pt idx="554" formatCode="0.00">
                  <c:v>0.14540256075406122</c:v>
                </c:pt>
                <c:pt idx="555" formatCode="0.00">
                  <c:v>0.13528391450165364</c:v>
                </c:pt>
                <c:pt idx="556" formatCode="0.00">
                  <c:v>0.12433889959833619</c:v>
                </c:pt>
                <c:pt idx="557" formatCode="0.00">
                  <c:v>0.11285540424982188</c:v>
                </c:pt>
                <c:pt idx="558" formatCode="0.00">
                  <c:v>0.10077451559522946</c:v>
                </c:pt>
                <c:pt idx="559" formatCode="0.00">
                  <c:v>8.8894668293519205E-2</c:v>
                </c:pt>
                <c:pt idx="560" formatCode="0.00">
                  <c:v>7.7010967053978835E-2</c:v>
                </c:pt>
                <c:pt idx="561" formatCode="0.00">
                  <c:v>6.613001397009341E-2</c:v>
                </c:pt>
                <c:pt idx="562" formatCode="0.00">
                  <c:v>5.6137565036296688E-2</c:v>
                </c:pt>
                <c:pt idx="563" formatCode="0.00">
                  <c:v>4.7820417373500138E-2</c:v>
                </c:pt>
                <c:pt idx="564" formatCode="0.00">
                  <c:v>4.1246511940869007E-2</c:v>
                </c:pt>
                <c:pt idx="565" formatCode="0.00">
                  <c:v>3.6707618970779954E-2</c:v>
                </c:pt>
                <c:pt idx="566" formatCode="0.00">
                  <c:v>3.4268423296867724E-2</c:v>
                </c:pt>
                <c:pt idx="567" formatCode="0.00">
                  <c:v>3.3779117661750901E-2</c:v>
                </c:pt>
                <c:pt idx="568" formatCode="0.00">
                  <c:v>3.5042302164711041E-2</c:v>
                </c:pt>
                <c:pt idx="569" formatCode="0.00">
                  <c:v>3.7778220170029603E-2</c:v>
                </c:pt>
                <c:pt idx="570" formatCode="0.00">
                  <c:v>4.1459881225079501E-2</c:v>
                </c:pt>
                <c:pt idx="571" formatCode="0.00">
                  <c:v>4.5959203483338859E-2</c:v>
                </c:pt>
                <c:pt idx="572" formatCode="0.00">
                  <c:v>5.0681236289272687E-2</c:v>
                </c:pt>
                <c:pt idx="573" formatCode="0.00">
                  <c:v>5.5677443646125223E-2</c:v>
                </c:pt>
                <c:pt idx="574" formatCode="0.00">
                  <c:v>6.0628236300692383E-2</c:v>
                </c:pt>
                <c:pt idx="575" formatCode="0.00">
                  <c:v>6.5581662876095986E-2</c:v>
                </c:pt>
                <c:pt idx="576" formatCode="0.00">
                  <c:v>7.0547189630208007E-2</c:v>
                </c:pt>
                <c:pt idx="577" formatCode="0.00">
                  <c:v>7.5422534707831834E-2</c:v>
                </c:pt>
                <c:pt idx="578" formatCode="0.00">
                  <c:v>8.0283588663336639E-2</c:v>
                </c:pt>
                <c:pt idx="579" formatCode="0.00">
                  <c:v>8.4938278001156414E-2</c:v>
                </c:pt>
                <c:pt idx="580" formatCode="0.00">
                  <c:v>8.9253301987699735E-2</c:v>
                </c:pt>
                <c:pt idx="581" formatCode="0.00">
                  <c:v>9.308366201901952E-2</c:v>
                </c:pt>
                <c:pt idx="582" formatCode="0.00">
                  <c:v>9.6123683051146727E-2</c:v>
                </c:pt>
                <c:pt idx="583" formatCode="0.00">
                  <c:v>9.8353128093281172E-2</c:v>
                </c:pt>
                <c:pt idx="584" formatCode="0.00">
                  <c:v>9.9536997103527078E-2</c:v>
                </c:pt>
                <c:pt idx="585" formatCode="0.00">
                  <c:v>9.9776571042679077E-2</c:v>
                </c:pt>
                <c:pt idx="586" formatCode="0.00">
                  <c:v>9.9069510333856872E-2</c:v>
                </c:pt>
                <c:pt idx="587" formatCode="0.00">
                  <c:v>9.7599147732005065E-2</c:v>
                </c:pt>
                <c:pt idx="588" formatCode="0.00">
                  <c:v>9.5599245161448493E-2</c:v>
                </c:pt>
                <c:pt idx="589" formatCode="0.00">
                  <c:v>9.2962132334965072E-2</c:v>
                </c:pt>
                <c:pt idx="590" formatCode="0.00">
                  <c:v>8.9998000811421203E-2</c:v>
                </c:pt>
                <c:pt idx="591" formatCode="0.00">
                  <c:v>8.6766863202353189E-2</c:v>
                </c:pt>
                <c:pt idx="592" formatCode="0.00">
                  <c:v>8.3456397294647211E-2</c:v>
                </c:pt>
                <c:pt idx="593" formatCode="0.00">
                  <c:v>8.0031691819515721E-2</c:v>
                </c:pt>
                <c:pt idx="594" formatCode="0.00">
                  <c:v>7.6717211432021454E-2</c:v>
                </c:pt>
                <c:pt idx="595" formatCode="0.00">
                  <c:v>7.342212518478447E-2</c:v>
                </c:pt>
                <c:pt idx="596" formatCode="0.00">
                  <c:v>7.0372365355663713E-2</c:v>
                </c:pt>
                <c:pt idx="597" formatCode="0.00">
                  <c:v>6.7497249500953913E-2</c:v>
                </c:pt>
                <c:pt idx="598" formatCode="0.00">
                  <c:v>6.4889438412534306E-2</c:v>
                </c:pt>
                <c:pt idx="599" formatCode="0.00">
                  <c:v>6.2543418111440874E-2</c:v>
                </c:pt>
                <c:pt idx="600" formatCode="0.00">
                  <c:v>6.034891396242132E-2</c:v>
                </c:pt>
                <c:pt idx="601" formatCode="0.00">
                  <c:v>5.8307459833376887E-2</c:v>
                </c:pt>
                <c:pt idx="602" formatCode="0.00">
                  <c:v>5.6215386424211179E-2</c:v>
                </c:pt>
                <c:pt idx="603" formatCode="0.00">
                  <c:v>5.3954751294996127E-2</c:v>
                </c:pt>
                <c:pt idx="604" formatCode="0.00">
                  <c:v>5.1417144062996384E-2</c:v>
                </c:pt>
                <c:pt idx="605" formatCode="0.00">
                  <c:v>4.834729647542281E-2</c:v>
                </c:pt>
                <c:pt idx="606" formatCode="0.00">
                  <c:v>4.4744280257948119E-2</c:v>
                </c:pt>
                <c:pt idx="607" formatCode="0.00">
                  <c:v>4.0386667344152728E-2</c:v>
                </c:pt>
                <c:pt idx="608" formatCode="0.00">
                  <c:v>3.5254568861330285E-2</c:v>
                </c:pt>
                <c:pt idx="609" formatCode="0.00">
                  <c:v>2.9394848619579788E-2</c:v>
                </c:pt>
                <c:pt idx="610" formatCode="0.00">
                  <c:v>2.2680987943581112E-2</c:v>
                </c:pt>
                <c:pt idx="611" formatCode="0.00">
                  <c:v>1.5521910580784868E-2</c:v>
                </c:pt>
                <c:pt idx="612" formatCode="0.00">
                  <c:v>7.7561723178781843E-3</c:v>
                </c:pt>
                <c:pt idx="613" formatCode="0.00">
                  <c:v>4.2993742086288596E-6</c:v>
                </c:pt>
                <c:pt idx="614" formatCode="0.00">
                  <c:v>-7.7688023240352413E-3</c:v>
                </c:pt>
                <c:pt idx="615" formatCode="0.00">
                  <c:v>-1.50521206709716E-2</c:v>
                </c:pt>
                <c:pt idx="616" formatCode="0.00">
                  <c:v>-2.1701333620230932E-2</c:v>
                </c:pt>
                <c:pt idx="617" formatCode="0.00">
                  <c:v>-2.7620606010988862E-2</c:v>
                </c:pt>
                <c:pt idx="618" formatCode="0.00">
                  <c:v>-3.2614544757489941E-2</c:v>
                </c:pt>
                <c:pt idx="619" formatCode="0.00">
                  <c:v>-3.7051733608820824E-2</c:v>
                </c:pt>
                <c:pt idx="620" formatCode="0.00">
                  <c:v>-4.0901486132514389E-2</c:v>
                </c:pt>
                <c:pt idx="621" formatCode="0.00">
                  <c:v>-4.4712566295695887E-2</c:v>
                </c:pt>
                <c:pt idx="622" formatCode="0.00">
                  <c:v>-4.868581964121111E-2</c:v>
                </c:pt>
                <c:pt idx="623" formatCode="0.00">
                  <c:v>-5.3151065288186777E-2</c:v>
                </c:pt>
                <c:pt idx="624" formatCode="0.00">
                  <c:v>-5.8350749073029472E-2</c:v>
                </c:pt>
                <c:pt idx="625" formatCode="0.00">
                  <c:v>-6.4139654631207438E-2</c:v>
                </c:pt>
                <c:pt idx="626" formatCode="0.00">
                  <c:v>-7.0573395219370769E-2</c:v>
                </c:pt>
                <c:pt idx="627" formatCode="0.00">
                  <c:v>-7.7073753931131875E-2</c:v>
                </c:pt>
                <c:pt idx="628" formatCode="0.00">
                  <c:v>-8.3475697218453063E-2</c:v>
                </c:pt>
                <c:pt idx="629" formatCode="0.00">
                  <c:v>-8.9115162260569522E-2</c:v>
                </c:pt>
                <c:pt idx="630" formatCode="0.00">
                  <c:v>-9.3786244241177749E-2</c:v>
                </c:pt>
                <c:pt idx="631" formatCode="0.00">
                  <c:v>-9.7137846831038502E-2</c:v>
                </c:pt>
                <c:pt idx="632" formatCode="0.00">
                  <c:v>-9.9135459282174709E-2</c:v>
                </c:pt>
                <c:pt idx="633" formatCode="0.00">
                  <c:v>-9.9932250796131092E-2</c:v>
                </c:pt>
                <c:pt idx="634" formatCode="0.00">
                  <c:v>-9.9723322224782737E-2</c:v>
                </c:pt>
                <c:pt idx="635" formatCode="0.00">
                  <c:v>-9.8943084190043828E-2</c:v>
                </c:pt>
                <c:pt idx="636" formatCode="0.00">
                  <c:v>-9.7901835936411843E-2</c:v>
                </c:pt>
                <c:pt idx="637" formatCode="0.00">
                  <c:v>-9.6883910899880132E-2</c:v>
                </c:pt>
                <c:pt idx="638" formatCode="0.00">
                  <c:v>-9.6149721401652954E-2</c:v>
                </c:pt>
                <c:pt idx="639" formatCode="0.00">
                  <c:v>-9.5537654839275274E-2</c:v>
                </c:pt>
                <c:pt idx="640" formatCode="0.00">
                  <c:v>-9.5149554396627645E-2</c:v>
                </c:pt>
                <c:pt idx="641" formatCode="0.00">
                  <c:v>-9.4516755656380347E-2</c:v>
                </c:pt>
                <c:pt idx="642" formatCode="0.00">
                  <c:v>-9.3575075116882248E-2</c:v>
                </c:pt>
                <c:pt idx="643" formatCode="0.00">
                  <c:v>-9.1969496860480227E-2</c:v>
                </c:pt>
                <c:pt idx="644" formatCode="0.00">
                  <c:v>-8.9552707917932267E-2</c:v>
                </c:pt>
                <c:pt idx="645" formatCode="0.00">
                  <c:v>-8.6320237437769953E-2</c:v>
                </c:pt>
                <c:pt idx="646" formatCode="0.00">
                  <c:v>-8.2181997935408521E-2</c:v>
                </c:pt>
                <c:pt idx="647" formatCode="0.00">
                  <c:v>-7.7314424611264032E-2</c:v>
                </c:pt>
                <c:pt idx="648" formatCode="0.00">
                  <c:v>-7.1826711213449024E-2</c:v>
                </c:pt>
                <c:pt idx="649" formatCode="0.00">
                  <c:v>-6.5723713305600409E-2</c:v>
                </c:pt>
                <c:pt idx="650" formatCode="0.00">
                  <c:v>-5.9314986965658588E-2</c:v>
                </c:pt>
                <c:pt idx="651" formatCode="0.00">
                  <c:v>-5.2359356008425902E-2</c:v>
                </c:pt>
                <c:pt idx="652" formatCode="0.00">
                  <c:v>-4.522749492080614E-2</c:v>
                </c:pt>
                <c:pt idx="653" formatCode="0.00">
                  <c:v>-3.7692768474092496E-2</c:v>
                </c:pt>
                <c:pt idx="654" formatCode="0.00">
                  <c:v>-2.999249629641219E-2</c:v>
                </c:pt>
                <c:pt idx="655" formatCode="0.00">
                  <c:v>-2.2228187346248832E-2</c:v>
                </c:pt>
                <c:pt idx="656" formatCode="0.00">
                  <c:v>-1.4422706765654972E-2</c:v>
                </c:pt>
                <c:pt idx="657" formatCode="0.00">
                  <c:v>-7.112255458149119E-3</c:v>
                </c:pt>
                <c:pt idx="658" formatCode="0.00">
                  <c:v>2.0607422564059244E-4</c:v>
                </c:pt>
                <c:pt idx="659" formatCode="0.00">
                  <c:v>6.8520304365448639E-3</c:v>
                </c:pt>
                <c:pt idx="660" formatCode="0.00">
                  <c:v>1.315378417425544E-2</c:v>
                </c:pt>
                <c:pt idx="661" formatCode="0.00">
                  <c:v>1.8761443073029231E-2</c:v>
                </c:pt>
                <c:pt idx="662" formatCode="0.00">
                  <c:v>2.3847015514321498E-2</c:v>
                </c:pt>
                <c:pt idx="663" formatCode="0.00">
                  <c:v>2.8372950713491489E-2</c:v>
                </c:pt>
                <c:pt idx="664" formatCode="0.00">
                  <c:v>3.2255881556252648E-2</c:v>
                </c:pt>
                <c:pt idx="665" formatCode="0.00">
                  <c:v>3.5621630155829524E-2</c:v>
                </c:pt>
                <c:pt idx="666" formatCode="0.00">
                  <c:v>3.8257746284707531E-2</c:v>
                </c:pt>
                <c:pt idx="667" formatCode="0.00">
                  <c:v>4.0266613187099703E-2</c:v>
                </c:pt>
                <c:pt idx="668" formatCode="0.00">
                  <c:v>4.1503946079554072E-2</c:v>
                </c:pt>
                <c:pt idx="669" formatCode="0.00">
                  <c:v>4.2011938355590334E-2</c:v>
                </c:pt>
                <c:pt idx="670" formatCode="0.00">
                  <c:v>4.1875805592304347E-2</c:v>
                </c:pt>
                <c:pt idx="671" formatCode="0.00">
                  <c:v>4.1158151948049927E-2</c:v>
                </c:pt>
                <c:pt idx="672" formatCode="0.00">
                  <c:v>4.0199963704526012E-2</c:v>
                </c:pt>
                <c:pt idx="673" formatCode="0.00">
                  <c:v>3.9124256751157868E-2</c:v>
                </c:pt>
                <c:pt idx="674" formatCode="0.00">
                  <c:v>3.8355378533779821E-2</c:v>
                </c:pt>
                <c:pt idx="675" formatCode="0.00">
                  <c:v>3.8011712259112082E-2</c:v>
                </c:pt>
                <c:pt idx="676" formatCode="0.00">
                  <c:v>3.831070228823423E-2</c:v>
                </c:pt>
                <c:pt idx="677" formatCode="0.00">
                  <c:v>3.927228203825836E-2</c:v>
                </c:pt>
                <c:pt idx="678" formatCode="0.00">
                  <c:v>4.069727031393295E-2</c:v>
                </c:pt>
                <c:pt idx="679" formatCode="0.00">
                  <c:v>4.2515182305098362E-2</c:v>
                </c:pt>
                <c:pt idx="680" formatCode="0.00">
                  <c:v>4.4168107199305473E-2</c:v>
                </c:pt>
                <c:pt idx="681" formatCode="0.00">
                  <c:v>4.5616499504444685E-2</c:v>
                </c:pt>
                <c:pt idx="682" formatCode="0.00">
                  <c:v>4.6268113200181607E-2</c:v>
                </c:pt>
                <c:pt idx="683" formatCode="0.00">
                  <c:v>4.6223801783489941E-2</c:v>
                </c:pt>
                <c:pt idx="684" formatCode="0.00">
                  <c:v>4.5231636033583177E-2</c:v>
                </c:pt>
                <c:pt idx="685" formatCode="0.00">
                  <c:v>4.3525586343662971E-2</c:v>
                </c:pt>
                <c:pt idx="686" formatCode="0.00">
                  <c:v>4.1359348818170105E-2</c:v>
                </c:pt>
                <c:pt idx="687" formatCode="0.00">
                  <c:v>3.8953153663906954E-2</c:v>
                </c:pt>
                <c:pt idx="688" formatCode="0.00">
                  <c:v>3.6872617205926661E-2</c:v>
                </c:pt>
                <c:pt idx="689" formatCode="0.00">
                  <c:v>3.5187153454901435E-2</c:v>
                </c:pt>
                <c:pt idx="690" formatCode="0.00">
                  <c:v>3.4308264704526734E-2</c:v>
                </c:pt>
                <c:pt idx="691" formatCode="0.00">
                  <c:v>3.4131457910158591E-2</c:v>
                </c:pt>
                <c:pt idx="692" formatCode="0.00">
                  <c:v>3.4632995549118042E-2</c:v>
                </c:pt>
                <c:pt idx="693" formatCode="0.00">
                  <c:v>3.5564457003411737E-2</c:v>
                </c:pt>
                <c:pt idx="694" formatCode="0.00">
                  <c:v>3.6503497237819427E-2</c:v>
                </c:pt>
                <c:pt idx="695" formatCode="0.00">
                  <c:v>3.7203568528516376E-2</c:v>
                </c:pt>
                <c:pt idx="696" formatCode="0.00">
                  <c:v>3.7115029353123892E-2</c:v>
                </c:pt>
                <c:pt idx="697" formatCode="0.00">
                  <c:v>3.6118934103901774E-2</c:v>
                </c:pt>
                <c:pt idx="698" formatCode="0.00">
                  <c:v>3.382059973702127E-2</c:v>
                </c:pt>
                <c:pt idx="699" formatCode="0.00">
                  <c:v>3.0333268095545284E-2</c:v>
                </c:pt>
                <c:pt idx="700" formatCode="0.00">
                  <c:v>2.5540955111657083E-2</c:v>
                </c:pt>
                <c:pt idx="701" formatCode="0.00">
                  <c:v>1.9851559253934736E-2</c:v>
                </c:pt>
                <c:pt idx="702" formatCode="0.00">
                  <c:v>1.3433016229609452E-2</c:v>
                </c:pt>
                <c:pt idx="703" formatCode="0.00">
                  <c:v>6.9440766414199696E-3</c:v>
                </c:pt>
                <c:pt idx="704" formatCode="0.00">
                  <c:v>7.3744115106881981E-4</c:v>
                </c:pt>
                <c:pt idx="705" formatCode="0.00">
                  <c:v>-4.5185136530463774E-3</c:v>
                </c:pt>
                <c:pt idx="706" formatCode="0.00">
                  <c:v>-8.4180521518330536E-3</c:v>
                </c:pt>
                <c:pt idx="707" formatCode="0.00">
                  <c:v>-1.0666946603592478E-2</c:v>
                </c:pt>
                <c:pt idx="708" formatCode="0.00">
                  <c:v>-1.097076522699861E-2</c:v>
                </c:pt>
                <c:pt idx="709" formatCode="0.00">
                  <c:v>-9.6907950778593252E-3</c:v>
                </c:pt>
                <c:pt idx="710" formatCode="0.00">
                  <c:v>-6.7902569982143546E-3</c:v>
                </c:pt>
                <c:pt idx="711" formatCode="0.00">
                  <c:v>-3.2114775859525191E-3</c:v>
                </c:pt>
                <c:pt idx="712" formatCode="0.00">
                  <c:v>8.4046847447319384E-4</c:v>
                </c:pt>
                <c:pt idx="713" formatCode="0.00">
                  <c:v>4.2965765746288808E-3</c:v>
                </c:pt>
                <c:pt idx="714" formatCode="0.00">
                  <c:v>6.9091719396065865E-3</c:v>
                </c:pt>
                <c:pt idx="715" formatCode="0.00">
                  <c:v>8.0441978138670722E-3</c:v>
                </c:pt>
                <c:pt idx="716" formatCode="0.00">
                  <c:v>7.7237107462205705E-3</c:v>
                </c:pt>
                <c:pt idx="717" formatCode="0.00">
                  <c:v>6.2292494010663868E-3</c:v>
                </c:pt>
                <c:pt idx="718" formatCode="0.00">
                  <c:v>3.7588991360829626E-3</c:v>
                </c:pt>
                <c:pt idx="719" formatCode="0.00">
                  <c:v>1.1130536152680951E-3</c:v>
                </c:pt>
                <c:pt idx="720" formatCode="0.00">
                  <c:v>-1.3200498956338152E-3</c:v>
                </c:pt>
                <c:pt idx="721" formatCode="0.00">
                  <c:v>-2.6464640557817051E-3</c:v>
                </c:pt>
                <c:pt idx="722" formatCode="0.00">
                  <c:v>-2.6616365034332554E-3</c:v>
                </c:pt>
                <c:pt idx="723" formatCode="0.00">
                  <c:v>-1.0402490101771942E-3</c:v>
                </c:pt>
                <c:pt idx="724" formatCode="0.00">
                  <c:v>2.0946755216061002E-3</c:v>
                </c:pt>
                <c:pt idx="725" formatCode="0.00">
                  <c:v>6.3425290576024874E-3</c:v>
                </c:pt>
                <c:pt idx="726" formatCode="0.00">
                  <c:v>1.1383332059055905E-2</c:v>
                </c:pt>
                <c:pt idx="727" formatCode="0.00">
                  <c:v>1.6380257037305154E-2</c:v>
                </c:pt>
                <c:pt idx="728" formatCode="0.00">
                  <c:v>2.1090501652973652E-2</c:v>
                </c:pt>
                <c:pt idx="729" formatCode="0.00">
                  <c:v>2.4809205934189407E-2</c:v>
                </c:pt>
                <c:pt idx="730" formatCode="0.00">
                  <c:v>2.7540480971518132E-2</c:v>
                </c:pt>
                <c:pt idx="731" formatCode="0.00">
                  <c:v>2.9114690373984713E-2</c:v>
                </c:pt>
                <c:pt idx="732" formatCode="0.00">
                  <c:v>2.9710713617105717E-2</c:v>
                </c:pt>
                <c:pt idx="733" formatCode="0.00">
                  <c:v>2.9643813634396308E-2</c:v>
                </c:pt>
                <c:pt idx="734" formatCode="0.00">
                  <c:v>2.9107711115147906E-2</c:v>
                </c:pt>
                <c:pt idx="735" formatCode="0.00">
                  <c:v>2.8520656304085512E-2</c:v>
                </c:pt>
                <c:pt idx="736" formatCode="0.00">
                  <c:v>2.8006852134454429E-2</c:v>
                </c:pt>
                <c:pt idx="737" formatCode="0.00">
                  <c:v>2.7774692190752771E-2</c:v>
                </c:pt>
                <c:pt idx="738" formatCode="0.00">
                  <c:v>2.7915302674947878E-2</c:v>
                </c:pt>
                <c:pt idx="739" formatCode="0.00">
                  <c:v>2.8370895391981326E-2</c:v>
                </c:pt>
                <c:pt idx="740" formatCode="0.00">
                  <c:v>2.9270685216028384E-2</c:v>
                </c:pt>
                <c:pt idx="741" formatCode="0.00">
                  <c:v>3.0434339381040412E-2</c:v>
                </c:pt>
                <c:pt idx="742" formatCode="0.00">
                  <c:v>3.200566556247679E-2</c:v>
                </c:pt>
                <c:pt idx="743" formatCode="0.00">
                  <c:v>3.3862244313706144E-2</c:v>
                </c:pt>
                <c:pt idx="744" formatCode="0.00">
                  <c:v>3.6015885103790606E-2</c:v>
                </c:pt>
                <c:pt idx="745" formatCode="0.00">
                  <c:v>3.8481992846634283E-2</c:v>
                </c:pt>
                <c:pt idx="746" formatCode="0.00">
                  <c:v>4.1030187440012696E-2</c:v>
                </c:pt>
                <c:pt idx="747" formatCode="0.00">
                  <c:v>4.3762883281946427E-2</c:v>
                </c:pt>
                <c:pt idx="748" formatCode="0.00">
                  <c:v>4.6312014014008508E-2</c:v>
                </c:pt>
                <c:pt idx="749" formatCode="0.00">
                  <c:v>4.8738642798904573E-2</c:v>
                </c:pt>
                <c:pt idx="750" formatCode="0.00">
                  <c:v>5.0841696327612804E-2</c:v>
                </c:pt>
                <c:pt idx="751" formatCode="0.00">
                  <c:v>5.2568459736094073E-2</c:v>
                </c:pt>
                <c:pt idx="752" formatCode="0.00">
                  <c:v>5.403612754156488E-2</c:v>
                </c:pt>
                <c:pt idx="753" formatCode="0.00">
                  <c:v>5.5122777500554644E-2</c:v>
                </c:pt>
                <c:pt idx="754" formatCode="0.00">
                  <c:v>5.6149289650948765E-2</c:v>
                </c:pt>
                <c:pt idx="755" formatCode="0.00">
                  <c:v>5.6993932055818201E-2</c:v>
                </c:pt>
                <c:pt idx="756" formatCode="0.00">
                  <c:v>5.7969647962224563E-2</c:v>
                </c:pt>
                <c:pt idx="757" formatCode="0.00">
                  <c:v>5.8989830544971013E-2</c:v>
                </c:pt>
                <c:pt idx="758" formatCode="0.00">
                  <c:v>6.0237511135964969E-2</c:v>
                </c:pt>
                <c:pt idx="759" formatCode="0.00">
                  <c:v>6.1656781958963881E-2</c:v>
                </c:pt>
                <c:pt idx="760" formatCode="0.00">
                  <c:v>6.3282853920157964E-2</c:v>
                </c:pt>
                <c:pt idx="761" formatCode="0.00">
                  <c:v>6.5057220243245797E-2</c:v>
                </c:pt>
                <c:pt idx="762" formatCode="0.00">
                  <c:v>6.6928955206594545E-2</c:v>
                </c:pt>
                <c:pt idx="763" formatCode="0.00">
                  <c:v>6.8833734389823029E-2</c:v>
                </c:pt>
                <c:pt idx="764" formatCode="0.00">
                  <c:v>7.0659957017470826E-2</c:v>
                </c:pt>
                <c:pt idx="765" formatCode="0.00">
                  <c:v>7.2376044936705033E-2</c:v>
                </c:pt>
                <c:pt idx="766" formatCode="0.00">
                  <c:v>7.3877170995252386E-2</c:v>
                </c:pt>
                <c:pt idx="767" formatCode="0.00">
                  <c:v>7.5243885139995734E-2</c:v>
                </c:pt>
                <c:pt idx="768" formatCode="0.00">
                  <c:v>7.6408127807083823E-2</c:v>
                </c:pt>
                <c:pt idx="769" formatCode="0.00">
                  <c:v>7.7590215450178801E-2</c:v>
                </c:pt>
                <c:pt idx="770" formatCode="0.00">
                  <c:v>7.8696878128430112E-2</c:v>
                </c:pt>
                <c:pt idx="771" formatCode="0.00">
                  <c:v>7.9992390123772503E-2</c:v>
                </c:pt>
                <c:pt idx="772" formatCode="0.00">
                  <c:v>8.1261452130195824E-2</c:v>
                </c:pt>
                <c:pt idx="773" formatCode="0.00">
                  <c:v>8.2631426175168832E-2</c:v>
                </c:pt>
                <c:pt idx="774" formatCode="0.00">
                  <c:v>8.3821679651017209E-2</c:v>
                </c:pt>
                <c:pt idx="775" formatCode="0.00">
                  <c:v>8.4666531403711193E-2</c:v>
                </c:pt>
                <c:pt idx="776" formatCode="0.00">
                  <c:v>8.5065401737653382E-2</c:v>
                </c:pt>
                <c:pt idx="777" formatCode="0.00">
                  <c:v>8.4645152907125695E-2</c:v>
                </c:pt>
                <c:pt idx="778" formatCode="0.00">
                  <c:v>8.3743645148081192E-2</c:v>
                </c:pt>
                <c:pt idx="779" formatCode="0.00">
                  <c:v>8.2014509163692392E-2</c:v>
                </c:pt>
                <c:pt idx="780" formatCode="0.00">
                  <c:v>8.0209449342617728E-2</c:v>
                </c:pt>
                <c:pt idx="781" formatCode="0.00">
                  <c:v>7.8208833034705508E-2</c:v>
                </c:pt>
                <c:pt idx="782" formatCode="0.00">
                  <c:v>7.684710810468337E-2</c:v>
                </c:pt>
                <c:pt idx="783" formatCode="0.00">
                  <c:v>7.6195796782792397E-2</c:v>
                </c:pt>
                <c:pt idx="784" formatCode="0.00">
                  <c:v>7.6768257936389583E-2</c:v>
                </c:pt>
                <c:pt idx="785" formatCode="0.00">
                  <c:v>7.8517022090933586E-2</c:v>
                </c:pt>
                <c:pt idx="786" formatCode="0.00">
                  <c:v>8.1280113403596962E-2</c:v>
                </c:pt>
                <c:pt idx="787" formatCode="0.00">
                  <c:v>8.4839169158743108E-2</c:v>
                </c:pt>
                <c:pt idx="788" formatCode="0.00">
                  <c:v>8.8756468072099831E-2</c:v>
                </c:pt>
                <c:pt idx="789" formatCode="0.00">
                  <c:v>9.2483351741582509E-2</c:v>
                </c:pt>
                <c:pt idx="790" formatCode="0.00">
                  <c:v>9.5562317187981471E-2</c:v>
                </c:pt>
                <c:pt idx="791" formatCode="0.00">
                  <c:v>9.7480251608930757E-2</c:v>
                </c:pt>
                <c:pt idx="792" formatCode="0.00">
                  <c:v>9.8118348442879366E-2</c:v>
                </c:pt>
                <c:pt idx="793" formatCode="0.00">
                  <c:v>9.7355564450982604E-2</c:v>
                </c:pt>
                <c:pt idx="794" formatCode="0.00">
                  <c:v>9.5407136159471148E-2</c:v>
                </c:pt>
                <c:pt idx="795" formatCode="0.00">
                  <c:v>9.2629610407110999E-2</c:v>
                </c:pt>
                <c:pt idx="796" formatCode="0.00">
                  <c:v>8.9374286441416623E-2</c:v>
                </c:pt>
                <c:pt idx="797" formatCode="0.00">
                  <c:v>8.6249217313802237E-2</c:v>
                </c:pt>
                <c:pt idx="798" formatCode="0.00">
                  <c:v>8.352872080110102E-2</c:v>
                </c:pt>
                <c:pt idx="799" formatCode="0.00">
                  <c:v>8.1720008748098844E-2</c:v>
                </c:pt>
                <c:pt idx="800" formatCode="0.00">
                  <c:v>8.0895996407757714E-2</c:v>
                </c:pt>
                <c:pt idx="801" formatCode="0.00">
                  <c:v>8.1222792171191077E-2</c:v>
                </c:pt>
                <c:pt idx="802" formatCode="0.00">
                  <c:v>8.2587397721275366E-2</c:v>
                </c:pt>
                <c:pt idx="803" formatCode="0.00">
                  <c:v>8.4790392748269147E-2</c:v>
                </c:pt>
                <c:pt idx="804" formatCode="0.00">
                  <c:v>8.7619384626584237E-2</c:v>
                </c:pt>
                <c:pt idx="805" formatCode="0.00">
                  <c:v>9.0669745388613721E-2</c:v>
                </c:pt>
                <c:pt idx="806" formatCode="0.00">
                  <c:v>9.374089808736924E-2</c:v>
                </c:pt>
                <c:pt idx="807" formatCode="0.00">
                  <c:v>9.6426960508193257E-2</c:v>
                </c:pt>
                <c:pt idx="808" formatCode="0.00">
                  <c:v>9.864153179195323E-2</c:v>
                </c:pt>
                <c:pt idx="809" formatCode="0.00">
                  <c:v>0.10010987382159739</c:v>
                </c:pt>
                <c:pt idx="810" formatCode="0.00">
                  <c:v>0.10088857437843443</c:v>
                </c:pt>
                <c:pt idx="811" formatCode="0.00">
                  <c:v>0.10090162877788454</c:v>
                </c:pt>
                <c:pt idx="812" formatCode="0.00">
                  <c:v>0.10027915264527983</c:v>
                </c:pt>
                <c:pt idx="813" formatCode="0.00">
                  <c:v>9.9184166632078963E-2</c:v>
                </c:pt>
                <c:pt idx="814" formatCode="0.00">
                  <c:v>9.7708321293685688E-2</c:v>
                </c:pt>
                <c:pt idx="815" formatCode="0.00">
                  <c:v>9.6228117780381719E-2</c:v>
                </c:pt>
                <c:pt idx="816" formatCode="0.00">
                  <c:v>9.4743493375829144E-2</c:v>
                </c:pt>
                <c:pt idx="817" formatCode="0.00">
                  <c:v>9.3657949832795767E-2</c:v>
                </c:pt>
                <c:pt idx="818" formatCode="0.00">
                  <c:v>9.2946670055430863E-2</c:v>
                </c:pt>
                <c:pt idx="819" formatCode="0.00">
                  <c:v>9.27229550696691E-2</c:v>
                </c:pt>
                <c:pt idx="820" formatCode="0.00">
                  <c:v>9.301637327668974E-2</c:v>
                </c:pt>
                <c:pt idx="821" formatCode="0.00">
                  <c:v>9.3528249531479035E-2</c:v>
                </c:pt>
                <c:pt idx="822" formatCode="0.00">
                  <c:v>9.3962889546472597E-2</c:v>
                </c:pt>
                <c:pt idx="823" formatCode="0.00">
                  <c:v>9.3639282297078227E-2</c:v>
                </c:pt>
                <c:pt idx="824" formatCode="0.00">
                  <c:v>9.2910446178515696E-2</c:v>
                </c:pt>
                <c:pt idx="825" formatCode="0.00">
                  <c:v>9.1387704843794618E-2</c:v>
                </c:pt>
                <c:pt idx="826" formatCode="0.00">
                  <c:v>8.9205234120396187E-2</c:v>
                </c:pt>
                <c:pt idx="827" formatCode="0.00">
                  <c:v>8.6175875863049353E-2</c:v>
                </c:pt>
                <c:pt idx="828" formatCode="0.00">
                  <c:v>8.2342307502326684E-2</c:v>
                </c:pt>
                <c:pt idx="829" formatCode="0.00">
                  <c:v>7.7779451649456266E-2</c:v>
                </c:pt>
                <c:pt idx="830" formatCode="0.00">
                  <c:v>7.2852030333744211E-2</c:v>
                </c:pt>
                <c:pt idx="831" formatCode="0.00">
                  <c:v>6.783199997624717E-2</c:v>
                </c:pt>
                <c:pt idx="832" formatCode="0.00">
                  <c:v>6.3544087684260744E-2</c:v>
                </c:pt>
                <c:pt idx="833" formatCode="0.00">
                  <c:v>6.027206068157543E-2</c:v>
                </c:pt>
                <c:pt idx="834" formatCode="0.00">
                  <c:v>5.8805092766778887E-2</c:v>
                </c:pt>
                <c:pt idx="835" formatCode="0.00">
                  <c:v>5.9255335690173445E-2</c:v>
                </c:pt>
                <c:pt idx="836" formatCode="0.00">
                  <c:v>6.1558495903464273E-2</c:v>
                </c:pt>
                <c:pt idx="837" formatCode="0.00">
                  <c:v>6.5540235747327508E-2</c:v>
                </c:pt>
                <c:pt idx="838" formatCode="0.00">
                  <c:v>7.0112759763159477E-2</c:v>
                </c:pt>
                <c:pt idx="839" formatCode="0.00">
                  <c:v>7.4862704832152238E-2</c:v>
                </c:pt>
                <c:pt idx="840" formatCode="0.00">
                  <c:v>7.8397171343267458E-2</c:v>
                </c:pt>
                <c:pt idx="841" formatCode="0.00">
                  <c:v>8.0355496791312875E-2</c:v>
                </c:pt>
                <c:pt idx="842" formatCode="0.00">
                  <c:v>8.0087645858140447E-2</c:v>
                </c:pt>
                <c:pt idx="843" formatCode="0.00">
                  <c:v>7.7604932394015932E-2</c:v>
                </c:pt>
                <c:pt idx="844" formatCode="0.00">
                  <c:v>7.3497811449196593E-2</c:v>
                </c:pt>
                <c:pt idx="845" formatCode="0.00">
                  <c:v>6.8177436994774271E-2</c:v>
                </c:pt>
                <c:pt idx="846" formatCode="0.00">
                  <c:v>6.2951952889501783E-2</c:v>
                </c:pt>
                <c:pt idx="847" formatCode="0.00">
                  <c:v>5.8265080695281725E-2</c:v>
                </c:pt>
                <c:pt idx="848" formatCode="0.00">
                  <c:v>5.5142499868478079E-2</c:v>
                </c:pt>
                <c:pt idx="849" formatCode="0.00">
                  <c:v>5.3644523491929011E-2</c:v>
                </c:pt>
                <c:pt idx="850" formatCode="0.00">
                  <c:v>5.3859731441413476E-2</c:v>
                </c:pt>
                <c:pt idx="851" formatCode="0.00">
                  <c:v>5.5399889573900712E-2</c:v>
                </c:pt>
                <c:pt idx="852" formatCode="0.00">
                  <c:v>5.7616850494434178E-2</c:v>
                </c:pt>
                <c:pt idx="853" formatCode="0.00">
                  <c:v>6.0048892984631203E-2</c:v>
                </c:pt>
                <c:pt idx="854" formatCode="0.00">
                  <c:v>6.2064800812489072E-2</c:v>
                </c:pt>
                <c:pt idx="855" formatCode="0.00">
                  <c:v>6.3559899746556264E-2</c:v>
                </c:pt>
                <c:pt idx="856" formatCode="0.00">
                  <c:v>6.4504239714625169E-2</c:v>
                </c:pt>
                <c:pt idx="857" formatCode="0.00">
                  <c:v>6.5166882842069188E-2</c:v>
                </c:pt>
                <c:pt idx="858" formatCode="0.00">
                  <c:v>6.607381140435209E-2</c:v>
                </c:pt>
                <c:pt idx="859" formatCode="0.00">
                  <c:v>6.7444102471855005E-2</c:v>
                </c:pt>
                <c:pt idx="860" formatCode="0.00">
                  <c:v>6.9866617968594752E-2</c:v>
                </c:pt>
                <c:pt idx="861" formatCode="0.00">
                  <c:v>7.315881583217658E-2</c:v>
                </c:pt>
                <c:pt idx="862" formatCode="0.00">
                  <c:v>7.7495729864134416E-2</c:v>
                </c:pt>
                <c:pt idx="863" formatCode="0.00">
                  <c:v>8.2446455635809254E-2</c:v>
                </c:pt>
                <c:pt idx="864" formatCode="0.00">
                  <c:v>8.7735993387487665E-2</c:v>
                </c:pt>
                <c:pt idx="865" formatCode="0.00">
                  <c:v>9.3199943284614298E-2</c:v>
                </c:pt>
                <c:pt idx="866" formatCode="0.00">
                  <c:v>9.8377313056488197E-2</c:v>
                </c:pt>
                <c:pt idx="867" formatCode="0.00">
                  <c:v>0.10365959112746148</c:v>
                </c:pt>
                <c:pt idx="868" formatCode="0.00">
                  <c:v>0.10866548712196683</c:v>
                </c:pt>
                <c:pt idx="869" formatCode="0.00">
                  <c:v>0.11399165251787552</c:v>
                </c:pt>
                <c:pt idx="870" formatCode="0.00">
                  <c:v>0.11946644291953587</c:v>
                </c:pt>
                <c:pt idx="871" formatCode="0.00">
                  <c:v>0.12518877912112827</c:v>
                </c:pt>
                <c:pt idx="872" formatCode="0.00">
                  <c:v>0.1312123216249679</c:v>
                </c:pt>
                <c:pt idx="873" formatCode="0.00">
                  <c:v>0.13684026676413039</c:v>
                </c:pt>
                <c:pt idx="874" formatCode="0.00">
                  <c:v>0.14228637322981427</c:v>
                </c:pt>
                <c:pt idx="875" formatCode="0.00">
                  <c:v>0.14660893921786677</c:v>
                </c:pt>
                <c:pt idx="876" formatCode="0.00">
                  <c:v>0.15003793873620497</c:v>
                </c:pt>
                <c:pt idx="877" formatCode="0.00">
                  <c:v>0.15231734510995243</c:v>
                </c:pt>
                <c:pt idx="878" formatCode="0.00">
                  <c:v>0.15355285471045138</c:v>
                </c:pt>
                <c:pt idx="879" formatCode="0.00">
                  <c:v>0.15446288635564651</c:v>
                </c:pt>
                <c:pt idx="880" formatCode="0.00">
                  <c:v>0.15501909902857194</c:v>
                </c:pt>
                <c:pt idx="881" formatCode="0.00">
                  <c:v>0.15616370269911972</c:v>
                </c:pt>
                <c:pt idx="882" formatCode="0.00">
                  <c:v>0.15778690278812893</c:v>
                </c:pt>
                <c:pt idx="883" formatCode="0.00">
                  <c:v>0.16020101867096267</c:v>
                </c:pt>
                <c:pt idx="884" formatCode="0.00">
                  <c:v>0.16323455632630587</c:v>
                </c:pt>
                <c:pt idx="885" formatCode="0.00">
                  <c:v>0.16645788985459053</c:v>
                </c:pt>
                <c:pt idx="886" formatCode="0.00">
                  <c:v>0.169718179622732</c:v>
                </c:pt>
                <c:pt idx="887" formatCode="0.00">
                  <c:v>0.17245480683423386</c:v>
                </c:pt>
                <c:pt idx="888" formatCode="0.00">
                  <c:v>0.17467916269648739</c:v>
                </c:pt>
                <c:pt idx="889" formatCode="0.00">
                  <c:v>0.17630994367367286</c:v>
                </c:pt>
                <c:pt idx="890" formatCode="0.00">
                  <c:v>0.17756442502404415</c:v>
                </c:pt>
                <c:pt idx="891" formatCode="0.00">
                  <c:v>0.17920208145794797</c:v>
                </c:pt>
                <c:pt idx="892" formatCode="0.00">
                  <c:v>0.18158090716129444</c:v>
                </c:pt>
                <c:pt idx="893" formatCode="0.00">
                  <c:v>0.18474336686872445</c:v>
                </c:pt>
                <c:pt idx="894" formatCode="0.00">
                  <c:v>0.18850801185019833</c:v>
                </c:pt>
                <c:pt idx="895" formatCode="0.00">
                  <c:v>0.19261667570069382</c:v>
                </c:pt>
                <c:pt idx="896" formatCode="0.00">
                  <c:v>0.19661109582557681</c:v>
                </c:pt>
                <c:pt idx="897" formatCode="0.00">
                  <c:v>0.1999595748477529</c:v>
                </c:pt>
                <c:pt idx="898" formatCode="0.00">
                  <c:v>0.20226563447979126</c:v>
                </c:pt>
                <c:pt idx="899" formatCode="0.00">
                  <c:v>0.20286452234247271</c:v>
                </c:pt>
                <c:pt idx="900" formatCode="0.00">
                  <c:v>0.20183382934470093</c:v>
                </c:pt>
                <c:pt idx="901" formatCode="0.00">
                  <c:v>0.19857718889374792</c:v>
                </c:pt>
                <c:pt idx="902" formatCode="0.00">
                  <c:v>0.19369978103648228</c:v>
                </c:pt>
                <c:pt idx="903" formatCode="0.00">
                  <c:v>0.18695032093245323</c:v>
                </c:pt>
                <c:pt idx="904" formatCode="0.00">
                  <c:v>0.17898841263290699</c:v>
                </c:pt>
                <c:pt idx="905" formatCode="0.00">
                  <c:v>0.17019712831249661</c:v>
                </c:pt>
                <c:pt idx="906" formatCode="0.00">
                  <c:v>0.16076104845668204</c:v>
                </c:pt>
                <c:pt idx="907" formatCode="0.00">
                  <c:v>0.1515741445786582</c:v>
                </c:pt>
                <c:pt idx="908" formatCode="0.00">
                  <c:v>0.14232526118408489</c:v>
                </c:pt>
                <c:pt idx="909" formatCode="0.00">
                  <c:v>0.13392018824986521</c:v>
                </c:pt>
                <c:pt idx="910" formatCode="0.00">
                  <c:v>0.12601498155603658</c:v>
                </c:pt>
                <c:pt idx="911" formatCode="0.00">
                  <c:v>0.11896747782674433</c:v>
                </c:pt>
                <c:pt idx="912" formatCode="0.00">
                  <c:v>0.11285782220607647</c:v>
                </c:pt>
                <c:pt idx="913" formatCode="0.00">
                  <c:v>0.10730862752653272</c:v>
                </c:pt>
                <c:pt idx="914" formatCode="0.00">
                  <c:v>0.10281766220239703</c:v>
                </c:pt>
                <c:pt idx="915" formatCode="0.00">
                  <c:v>9.8643202088501664E-2</c:v>
                </c:pt>
                <c:pt idx="916" formatCode="0.00">
                  <c:v>9.5253915321641583E-2</c:v>
                </c:pt>
                <c:pt idx="917" formatCode="0.00">
                  <c:v>9.2195583158279262E-2</c:v>
                </c:pt>
                <c:pt idx="918" formatCode="0.00">
                  <c:v>8.9474705422756554E-2</c:v>
                </c:pt>
                <c:pt idx="919" formatCode="0.00">
                  <c:v>8.7319276013871627E-2</c:v>
                </c:pt>
                <c:pt idx="920" formatCode="0.00">
                  <c:v>8.5243145136836243E-2</c:v>
                </c:pt>
                <c:pt idx="921" formatCode="0.00">
                  <c:v>8.3928403535317359E-2</c:v>
                </c:pt>
                <c:pt idx="922" formatCode="0.00">
                  <c:v>8.2811688906831535E-2</c:v>
                </c:pt>
                <c:pt idx="923" formatCode="0.00">
                  <c:v>8.245337100278366E-2</c:v>
                </c:pt>
                <c:pt idx="924" formatCode="0.00">
                  <c:v>8.2511565424388908E-2</c:v>
                </c:pt>
                <c:pt idx="925" formatCode="0.00">
                  <c:v>8.3105928457814254E-2</c:v>
                </c:pt>
                <c:pt idx="926" formatCode="0.00">
                  <c:v>8.4093491106078458E-2</c:v>
                </c:pt>
                <c:pt idx="927" formatCode="0.00">
                  <c:v>8.5278866185513766E-2</c:v>
                </c:pt>
                <c:pt idx="928" formatCode="0.00">
                  <c:v>8.6607133497074454E-2</c:v>
                </c:pt>
                <c:pt idx="929" formatCode="0.00">
                  <c:v>8.7879113826790492E-2</c:v>
                </c:pt>
                <c:pt idx="930" formatCode="0.00">
                  <c:v>8.9100499761781304E-2</c:v>
                </c:pt>
                <c:pt idx="931" formatCode="0.00">
                  <c:v>9.0255672007803239E-2</c:v>
                </c:pt>
                <c:pt idx="932" formatCode="0.00">
                  <c:v>9.1391687210486655E-2</c:v>
                </c:pt>
                <c:pt idx="933" formatCode="0.00">
                  <c:v>9.2659995767441675E-2</c:v>
                </c:pt>
                <c:pt idx="934" formatCode="0.00">
                  <c:v>9.4036665016059756E-2</c:v>
                </c:pt>
                <c:pt idx="935" formatCode="0.00">
                  <c:v>9.5723062163558942E-2</c:v>
                </c:pt>
                <c:pt idx="936" formatCode="0.00">
                  <c:v>9.7511545623892512E-2</c:v>
                </c:pt>
                <c:pt idx="937" formatCode="0.00">
                  <c:v>9.9513007156064245E-2</c:v>
                </c:pt>
                <c:pt idx="938" formatCode="0.00">
                  <c:v>0.10144319454421098</c:v>
                </c:pt>
                <c:pt idx="939" formatCode="0.00">
                  <c:v>0.10317748170691683</c:v>
                </c:pt>
                <c:pt idx="940" formatCode="0.00">
                  <c:v>0.10468072355769939</c:v>
                </c:pt>
                <c:pt idx="941" formatCode="0.00">
                  <c:v>0.10553298003430037</c:v>
                </c:pt>
                <c:pt idx="942" formatCode="0.00">
                  <c:v>0.10614076394188533</c:v>
                </c:pt>
                <c:pt idx="943" formatCode="0.00">
                  <c:v>0.10597828804773482</c:v>
                </c:pt>
                <c:pt idx="944" formatCode="0.00">
                  <c:v>0.10560767359551869</c:v>
                </c:pt>
                <c:pt idx="945" formatCode="0.00">
                  <c:v>0.10483972202337224</c:v>
                </c:pt>
                <c:pt idx="946" formatCode="0.00">
                  <c:v>0.10379805219451817</c:v>
                </c:pt>
                <c:pt idx="947" formatCode="0.00">
                  <c:v>0.10296030816617012</c:v>
                </c:pt>
                <c:pt idx="948" formatCode="0.00">
                  <c:v>0.10181114431904488</c:v>
                </c:pt>
                <c:pt idx="949" formatCode="0.00">
                  <c:v>0.10126269702182647</c:v>
                </c:pt>
                <c:pt idx="950" formatCode="0.00">
                  <c:v>0.10070935253668538</c:v>
                </c:pt>
                <c:pt idx="951" formatCode="0.00">
                  <c:v>0.10083156751841009</c:v>
                </c:pt>
                <c:pt idx="952" formatCode="0.00">
                  <c:v>0.10152045965932215</c:v>
                </c:pt>
                <c:pt idx="953" formatCode="0.00">
                  <c:v>0.10272057743758599</c:v>
                </c:pt>
                <c:pt idx="954" formatCode="0.00">
                  <c:v>0.10483064949270056</c:v>
                </c:pt>
                <c:pt idx="955" formatCode="0.00">
                  <c:v>0.1071271800990736</c:v>
                </c:pt>
                <c:pt idx="956" formatCode="0.00">
                  <c:v>0.10998783825922501</c:v>
                </c:pt>
                <c:pt idx="957" formatCode="0.00">
                  <c:v>0.11259936359257909</c:v>
                </c:pt>
                <c:pt idx="958" formatCode="0.00">
                  <c:v>0.11483841521649274</c:v>
                </c:pt>
                <c:pt idx="959" formatCode="0.00">
                  <c:v>0.11640894896952017</c:v>
                </c:pt>
                <c:pt idx="960" formatCode="0.00">
                  <c:v>0.11675066749631599</c:v>
                </c:pt>
                <c:pt idx="961" formatCode="0.00">
                  <c:v>0.11624143226599459</c:v>
                </c:pt>
                <c:pt idx="962" formatCode="0.00">
                  <c:v>0.11441257452974915</c:v>
                </c:pt>
                <c:pt idx="963" formatCode="0.00">
                  <c:v>0.11195930007372321</c:v>
                </c:pt>
                <c:pt idx="964" formatCode="0.00">
                  <c:v>0.10895110580044451</c:v>
                </c:pt>
                <c:pt idx="965" formatCode="0.00">
                  <c:v>0.10590112343986897</c:v>
                </c:pt>
                <c:pt idx="966" formatCode="0.00">
                  <c:v>0.10330667148297955</c:v>
                </c:pt>
                <c:pt idx="967" formatCode="0.00">
                  <c:v>0.10134642946102709</c:v>
                </c:pt>
                <c:pt idx="968" formatCode="0.00">
                  <c:v>0.10043645428663477</c:v>
                </c:pt>
                <c:pt idx="969" formatCode="0.00">
                  <c:v>0.10050687274866761</c:v>
                </c:pt>
                <c:pt idx="970" formatCode="0.00">
                  <c:v>0.10155677380810572</c:v>
                </c:pt>
                <c:pt idx="971" formatCode="0.00">
                  <c:v>0.10339194304631867</c:v>
                </c:pt>
                <c:pt idx="972" formatCode="0.00">
                  <c:v>0.10566855891607903</c:v>
                </c:pt>
                <c:pt idx="973" formatCode="0.00">
                  <c:v>0.10817227854875498</c:v>
                </c:pt>
                <c:pt idx="974" formatCode="0.00">
                  <c:v>0.11048734669286786</c:v>
                </c:pt>
                <c:pt idx="975" formatCode="0.00">
                  <c:v>0.11245727573878161</c:v>
                </c:pt>
                <c:pt idx="976" formatCode="0.00">
                  <c:v>0.11378304086440937</c:v>
                </c:pt>
                <c:pt idx="977" formatCode="0.00">
                  <c:v>0.1143746485199791</c:v>
                </c:pt>
                <c:pt idx="978" formatCode="0.00">
                  <c:v>0.11412192477950051</c:v>
                </c:pt>
                <c:pt idx="979" formatCode="0.00">
                  <c:v>0.11292063736160125</c:v>
                </c:pt>
                <c:pt idx="980" formatCode="0.00">
                  <c:v>0.1109148815868094</c:v>
                </c:pt>
                <c:pt idx="981" formatCode="0.00">
                  <c:v>0.10791107618438059</c:v>
                </c:pt>
                <c:pt idx="982" formatCode="0.00">
                  <c:v>0.10433986694696275</c:v>
                </c:pt>
                <c:pt idx="983" formatCode="0.00">
                  <c:v>9.999447233305446E-2</c:v>
                </c:pt>
                <c:pt idx="984" formatCode="0.00">
                  <c:v>9.5414178499529614E-2</c:v>
                </c:pt>
                <c:pt idx="985" formatCode="0.00">
                  <c:v>9.061120772659105E-2</c:v>
                </c:pt>
                <c:pt idx="986" formatCode="0.00">
                  <c:v>8.582183865833122E-2</c:v>
                </c:pt>
                <c:pt idx="987" formatCode="0.00">
                  <c:v>8.1448967792889904E-2</c:v>
                </c:pt>
                <c:pt idx="988" formatCode="0.00">
                  <c:v>7.711220164254691E-2</c:v>
                </c:pt>
                <c:pt idx="989" formatCode="0.00">
                  <c:v>7.3499746755008089E-2</c:v>
                </c:pt>
                <c:pt idx="990" formatCode="0.00">
                  <c:v>6.9831907543150357E-2</c:v>
                </c:pt>
                <c:pt idx="991" formatCode="0.00">
                  <c:v>6.664957967548546E-2</c:v>
                </c:pt>
                <c:pt idx="992" formatCode="0.00">
                  <c:v>6.3393487790261646E-2</c:v>
                </c:pt>
                <c:pt idx="993" formatCode="0.00">
                  <c:v>6.0206884391483716E-2</c:v>
                </c:pt>
                <c:pt idx="994" formatCode="0.00">
                  <c:v>5.7131909315605724E-2</c:v>
                </c:pt>
                <c:pt idx="995" formatCode="0.00">
                  <c:v>5.4074112458006585E-2</c:v>
                </c:pt>
                <c:pt idx="996" formatCode="0.00">
                  <c:v>5.1457102077944163E-2</c:v>
                </c:pt>
                <c:pt idx="997" formatCode="0.00">
                  <c:v>4.9276858908334636E-2</c:v>
                </c:pt>
                <c:pt idx="998" formatCode="0.00">
                  <c:v>4.7765245322633168E-2</c:v>
                </c:pt>
                <c:pt idx="999" formatCode="0.00">
                  <c:v>4.7157736973278026E-2</c:v>
                </c:pt>
                <c:pt idx="1000" formatCode="0.00">
                  <c:v>4.7141696755265527E-2</c:v>
                </c:pt>
                <c:pt idx="1001" formatCode="0.00">
                  <c:v>4.8015313024255483E-2</c:v>
                </c:pt>
                <c:pt idx="1002" formatCode="0.00">
                  <c:v>4.9146982707728139E-2</c:v>
                </c:pt>
                <c:pt idx="1003" formatCode="0.00">
                  <c:v>5.0581070385749292E-2</c:v>
                </c:pt>
                <c:pt idx="1004" formatCode="0.00">
                  <c:v>5.1969552444056946E-2</c:v>
                </c:pt>
                <c:pt idx="1005" formatCode="0.00">
                  <c:v>5.3002515577779262E-2</c:v>
                </c:pt>
                <c:pt idx="1006" formatCode="0.00">
                  <c:v>5.3997901123438628E-2</c:v>
                </c:pt>
                <c:pt idx="1007" formatCode="0.00">
                  <c:v>5.4579506694943415E-2</c:v>
                </c:pt>
                <c:pt idx="1008" formatCode="0.00">
                  <c:v>5.5409566310915016E-2</c:v>
                </c:pt>
                <c:pt idx="1009" formatCode="0.00">
                  <c:v>5.6435144699204257E-2</c:v>
                </c:pt>
                <c:pt idx="1010" formatCode="0.00">
                  <c:v>5.80174015080143E-2</c:v>
                </c:pt>
                <c:pt idx="1011" formatCode="0.00">
                  <c:v>6.0464338790272486E-2</c:v>
                </c:pt>
                <c:pt idx="1012" formatCode="0.00">
                  <c:v>6.3534639994858574E-2</c:v>
                </c:pt>
                <c:pt idx="1013" formatCode="0.00">
                  <c:v>6.7593146978495985E-2</c:v>
                </c:pt>
                <c:pt idx="1014" formatCode="0.00">
                  <c:v>7.2002592121688455E-2</c:v>
                </c:pt>
                <c:pt idx="1015" formatCode="0.00">
                  <c:v>7.6924268470351678E-2</c:v>
                </c:pt>
                <c:pt idx="1016" formatCode="0.00">
                  <c:v>8.1764341377349239E-2</c:v>
                </c:pt>
                <c:pt idx="1017" formatCode="0.00">
                  <c:v>8.6483537934858787E-2</c:v>
                </c:pt>
                <c:pt idx="1018" formatCode="0.00">
                  <c:v>9.0838986224085344E-2</c:v>
                </c:pt>
                <c:pt idx="1019" formatCode="0.00">
                  <c:v>9.4714751995037247E-2</c:v>
                </c:pt>
                <c:pt idx="1020" formatCode="0.00">
                  <c:v>9.8257192957100156E-2</c:v>
                </c:pt>
                <c:pt idx="1021" formatCode="0.00">
                  <c:v>0.10129105542093621</c:v>
                </c:pt>
                <c:pt idx="1022" formatCode="0.00">
                  <c:v>0.10418969898546489</c:v>
                </c:pt>
                <c:pt idx="1023" formatCode="0.00">
                  <c:v>0.10665426443268475</c:v>
                </c:pt>
                <c:pt idx="1024" formatCode="0.00">
                  <c:v>0.10903918832453589</c:v>
                </c:pt>
                <c:pt idx="1025" formatCode="0.00">
                  <c:v>0.11100919611514143</c:v>
                </c:pt>
                <c:pt idx="1026" formatCode="0.00">
                  <c:v>0.11268104277880955</c:v>
                </c:pt>
                <c:pt idx="1027" formatCode="0.00">
                  <c:v>0.11398548776883506</c:v>
                </c:pt>
                <c:pt idx="1028" formatCode="0.00">
                  <c:v>0.11474446551634657</c:v>
                </c:pt>
                <c:pt idx="1029" formatCode="0.00">
                  <c:v>0.11537291897672071</c:v>
                </c:pt>
                <c:pt idx="1030" formatCode="0.00">
                  <c:v>0.11557868882762475</c:v>
                </c:pt>
                <c:pt idx="1031" formatCode="0.00">
                  <c:v>0.11604664119690389</c:v>
                </c:pt>
                <c:pt idx="1032" formatCode="0.00">
                  <c:v>0.11665643536865279</c:v>
                </c:pt>
                <c:pt idx="1033" formatCode="0.00">
                  <c:v>0.11780383611368959</c:v>
                </c:pt>
                <c:pt idx="1034" formatCode="0.00">
                  <c:v>0.11963690433390753</c:v>
                </c:pt>
                <c:pt idx="1035" formatCode="0.00">
                  <c:v>0.12192983949193414</c:v>
                </c:pt>
                <c:pt idx="1036" formatCode="0.00">
                  <c:v>0.12477514379807152</c:v>
                </c:pt>
                <c:pt idx="1037" formatCode="0.00">
                  <c:v>0.12759811824608289</c:v>
                </c:pt>
                <c:pt idx="1038" formatCode="0.00">
                  <c:v>0.13013146122319677</c:v>
                </c:pt>
                <c:pt idx="1039" formatCode="0.00">
                  <c:v>0.13206386631366188</c:v>
                </c:pt>
                <c:pt idx="1040" formatCode="0.00">
                  <c:v>0.13287440037968187</c:v>
                </c:pt>
                <c:pt idx="1041" formatCode="0.00">
                  <c:v>0.13289915730993074</c:v>
                </c:pt>
                <c:pt idx="1042" formatCode="0.00">
                  <c:v>0.13179983070461834</c:v>
                </c:pt>
                <c:pt idx="1043" formatCode="0.00">
                  <c:v>0.13034255293973068</c:v>
                </c:pt>
                <c:pt idx="1044" formatCode="0.00">
                  <c:v>0.12871019192950942</c:v>
                </c:pt>
                <c:pt idx="1045" formatCode="0.00">
                  <c:v>0.12744423960132081</c:v>
                </c:pt>
                <c:pt idx="1046" formatCode="0.00">
                  <c:v>0.12714176901227864</c:v>
                </c:pt>
                <c:pt idx="1047" formatCode="0.00">
                  <c:v>0.1276125322793579</c:v>
                </c:pt>
                <c:pt idx="1048" formatCode="0.00">
                  <c:v>0.12937681715769642</c:v>
                </c:pt>
                <c:pt idx="1049" formatCode="0.00">
                  <c:v>0.13162012316364033</c:v>
                </c:pt>
                <c:pt idx="1050" formatCode="0.00">
                  <c:v>0.13431430527775259</c:v>
                </c:pt>
                <c:pt idx="1051" formatCode="0.00">
                  <c:v>0.13668378866599493</c:v>
                </c:pt>
                <c:pt idx="1052" formatCode="0.00">
                  <c:v>0.13815926272043941</c:v>
                </c:pt>
                <c:pt idx="1053" formatCode="0.00">
                  <c:v>0.13854274505821371</c:v>
                </c:pt>
                <c:pt idx="1054" formatCode="0.00">
                  <c:v>0.13721942517356767</c:v>
                </c:pt>
                <c:pt idx="1055" formatCode="0.00">
                  <c:v>0.13465351883094268</c:v>
                </c:pt>
                <c:pt idx="1056" formatCode="0.00">
                  <c:v>0.13064516739064252</c:v>
                </c:pt>
                <c:pt idx="1057" formatCode="0.00">
                  <c:v>0.12598830702034702</c:v>
                </c:pt>
                <c:pt idx="1058" formatCode="0.00">
                  <c:v>0.12091097428746275</c:v>
                </c:pt>
                <c:pt idx="1059" formatCode="0.00">
                  <c:v>0.11602673843133351</c:v>
                </c:pt>
                <c:pt idx="1060" formatCode="0.00">
                  <c:v>0.11166776608133946</c:v>
                </c:pt>
                <c:pt idx="1061" formatCode="0.00">
                  <c:v>0.10793262729983782</c:v>
                </c:pt>
                <c:pt idx="1062" formatCode="0.00">
                  <c:v>0.10500736278528026</c:v>
                </c:pt>
                <c:pt idx="1063" formatCode="0.00">
                  <c:v>0.10257317870588521</c:v>
                </c:pt>
                <c:pt idx="1064" formatCode="0.00">
                  <c:v>0.10069915614627142</c:v>
                </c:pt>
                <c:pt idx="1065" formatCode="0.00">
                  <c:v>9.910669044466669E-2</c:v>
                </c:pt>
                <c:pt idx="1066" formatCode="0.00">
                  <c:v>9.7876424488163721E-2</c:v>
                </c:pt>
                <c:pt idx="1067" formatCode="0.00">
                  <c:v>9.7179755852700639E-2</c:v>
                </c:pt>
                <c:pt idx="1068" formatCode="0.00">
                  <c:v>9.7085821133638256E-2</c:v>
                </c:pt>
                <c:pt idx="1069" formatCode="0.00">
                  <c:v>9.8185912525442051E-2</c:v>
                </c:pt>
                <c:pt idx="1070" formatCode="0.00">
                  <c:v>0.10040070859689196</c:v>
                </c:pt>
                <c:pt idx="1071" formatCode="0.00">
                  <c:v>0.10424683391799006</c:v>
                </c:pt>
                <c:pt idx="1072" formatCode="0.00">
                  <c:v>0.10948809248539296</c:v>
                </c:pt>
                <c:pt idx="1073" formatCode="0.00">
                  <c:v>0.11602687172110196</c:v>
                </c:pt>
                <c:pt idx="1074" formatCode="0.00">
                  <c:v>0.12365809484373487</c:v>
                </c:pt>
                <c:pt idx="1075" formatCode="0.00">
                  <c:v>0.13163433968313162</c:v>
                </c:pt>
                <c:pt idx="1076" formatCode="0.00">
                  <c:v>0.13989303203309331</c:v>
                </c:pt>
                <c:pt idx="1077" formatCode="0.00">
                  <c:v>0.14771332031934672</c:v>
                </c:pt>
                <c:pt idx="1078" formatCode="0.00">
                  <c:v>0.15501704540715133</c:v>
                </c:pt>
                <c:pt idx="1079" formatCode="0.00">
                  <c:v>0.1618071177126999</c:v>
                </c:pt>
                <c:pt idx="1080" formatCode="0.00">
                  <c:v>0.16777505523126021</c:v>
                </c:pt>
                <c:pt idx="1081" formatCode="0.00">
                  <c:v>0.17360614397625387</c:v>
                </c:pt>
                <c:pt idx="1082" formatCode="0.00">
                  <c:v>0.17877794187012083</c:v>
                </c:pt>
                <c:pt idx="1083" formatCode="0.00">
                  <c:v>0.1839537782520326</c:v>
                </c:pt>
                <c:pt idx="1084" formatCode="0.00">
                  <c:v>0.18870161703902358</c:v>
                </c:pt>
                <c:pt idx="1085" formatCode="0.00">
                  <c:v>0.19299658623727306</c:v>
                </c:pt>
                <c:pt idx="1086" formatCode="0.00">
                  <c:v>0.19684846641658579</c:v>
                </c:pt>
                <c:pt idx="1087" formatCode="0.00">
                  <c:v>0.19954114088769306</c:v>
                </c:pt>
                <c:pt idx="1088" formatCode="0.00">
                  <c:v>0.20157612862144902</c:v>
                </c:pt>
                <c:pt idx="1089" formatCode="0.00">
                  <c:v>0.20217687811146648</c:v>
                </c:pt>
                <c:pt idx="1090" formatCode="0.00">
                  <c:v>0.20199170576963282</c:v>
                </c:pt>
                <c:pt idx="1091" formatCode="0.00">
                  <c:v>0.20084751134454137</c:v>
                </c:pt>
                <c:pt idx="1092" formatCode="0.00">
                  <c:v>0.19908606680331251</c:v>
                </c:pt>
                <c:pt idx="1093" formatCode="0.00">
                  <c:v>0.19722279452202868</c:v>
                </c:pt>
                <c:pt idx="1094" formatCode="0.00">
                  <c:v>0.19516425647255609</c:v>
                </c:pt>
                <c:pt idx="1095" formatCode="0.00">
                  <c:v>0.19357679453469101</c:v>
                </c:pt>
                <c:pt idx="1096" formatCode="0.00">
                  <c:v>0.19219003889525341</c:v>
                </c:pt>
                <c:pt idx="1097" formatCode="0.00">
                  <c:v>0.19125962800867943</c:v>
                </c:pt>
                <c:pt idx="1098" formatCode="0.00">
                  <c:v>0.19058652796315798</c:v>
                </c:pt>
                <c:pt idx="1099" formatCode="0.00">
                  <c:v>0.18994404883415397</c:v>
                </c:pt>
                <c:pt idx="1100" formatCode="0.00">
                  <c:v>0.18931100137488868</c:v>
                </c:pt>
                <c:pt idx="1101" formatCode="0.00">
                  <c:v>0.18829987822727193</c:v>
                </c:pt>
                <c:pt idx="1102" formatCode="0.00">
                  <c:v>0.18707072538207101</c:v>
                </c:pt>
                <c:pt idx="1103" formatCode="0.00">
                  <c:v>0.18538740035672074</c:v>
                </c:pt>
                <c:pt idx="1104" formatCode="0.00">
                  <c:v>0.18353448330212452</c:v>
                </c:pt>
                <c:pt idx="1105" formatCode="0.00">
                  <c:v>0.18149897185346012</c:v>
                </c:pt>
                <c:pt idx="1106" formatCode="0.00">
                  <c:v>0.17953291062454263</c:v>
                </c:pt>
                <c:pt idx="1107" formatCode="0.00">
                  <c:v>0.17774816892869821</c:v>
                </c:pt>
                <c:pt idx="1108" formatCode="0.00">
                  <c:v>0.1761370071240817</c:v>
                </c:pt>
                <c:pt idx="1109" formatCode="0.00">
                  <c:v>0.1748339026166264</c:v>
                </c:pt>
                <c:pt idx="1110" formatCode="0.00">
                  <c:v>0.17347942534483071</c:v>
                </c:pt>
                <c:pt idx="1111" formatCode="0.00">
                  <c:v>0.17217757172250175</c:v>
                </c:pt>
                <c:pt idx="1112" formatCode="0.00">
                  <c:v>0.17046113749730246</c:v>
                </c:pt>
                <c:pt idx="1113" formatCode="0.00">
                  <c:v>0.16835543288828858</c:v>
                </c:pt>
                <c:pt idx="1114" formatCode="0.00">
                  <c:v>0.16573816844653474</c:v>
                </c:pt>
                <c:pt idx="1115" formatCode="0.00">
                  <c:v>0.16250769954145639</c:v>
                </c:pt>
                <c:pt idx="1116" formatCode="0.00">
                  <c:v>0.15909189845974306</c:v>
                </c:pt>
                <c:pt idx="1117" formatCode="0.00">
                  <c:v>0.15529476910767376</c:v>
                </c:pt>
                <c:pt idx="1118" formatCode="0.00">
                  <c:v>0.15175584260828318</c:v>
                </c:pt>
                <c:pt idx="1119" formatCode="0.00">
                  <c:v>0.14834799157597894</c:v>
                </c:pt>
                <c:pt idx="1120" formatCode="0.00">
                  <c:v>0.14527539357429992</c:v>
                </c:pt>
                <c:pt idx="1121" formatCode="0.00">
                  <c:v>0.14258782108066903</c:v>
                </c:pt>
                <c:pt idx="1122" formatCode="0.00">
                  <c:v>0.13984774374010975</c:v>
                </c:pt>
                <c:pt idx="1123" formatCode="0.00">
                  <c:v>0.13718035621301405</c:v>
                </c:pt>
                <c:pt idx="1124" formatCode="0.00">
                  <c:v>0.13389987090339156</c:v>
                </c:pt>
                <c:pt idx="1125" formatCode="0.00">
                  <c:v>0.13005841371588428</c:v>
                </c:pt>
                <c:pt idx="1126" formatCode="0.00">
                  <c:v>0.12529329053530874</c:v>
                </c:pt>
                <c:pt idx="1127" formatCode="0.00">
                  <c:v>0.11959298838321231</c:v>
                </c:pt>
                <c:pt idx="1128" formatCode="0.00">
                  <c:v>0.11315420923096127</c:v>
                </c:pt>
                <c:pt idx="1129" formatCode="0.00">
                  <c:v>0.10607042249883476</c:v>
                </c:pt>
                <c:pt idx="1130" formatCode="0.00">
                  <c:v>9.8825852697287248E-2</c:v>
                </c:pt>
                <c:pt idx="1131" formatCode="0.00">
                  <c:v>9.1768535286858827E-2</c:v>
                </c:pt>
                <c:pt idx="1132" formatCode="0.00">
                  <c:v>8.5187847998795668E-2</c:v>
                </c:pt>
                <c:pt idx="1133" formatCode="0.00">
                  <c:v>7.9637571821014941E-2</c:v>
                </c:pt>
                <c:pt idx="1134" formatCode="0.00">
                  <c:v>7.4987691277761184E-2</c:v>
                </c:pt>
                <c:pt idx="1135" formatCode="0.00">
                  <c:v>7.1708074884575368E-2</c:v>
                </c:pt>
                <c:pt idx="1136" formatCode="0.00">
                  <c:v>6.9465028629709394E-2</c:v>
                </c:pt>
                <c:pt idx="1137" formatCode="0.00">
                  <c:v>6.8245963152341271E-2</c:v>
                </c:pt>
                <c:pt idx="1138" formatCode="0.00">
                  <c:v>6.7849698422597832E-2</c:v>
                </c:pt>
                <c:pt idx="1139" formatCode="0.00">
                  <c:v>6.7702496910311355E-2</c:v>
                </c:pt>
                <c:pt idx="1140" formatCode="0.00">
                  <c:v>6.7826695023284811E-2</c:v>
                </c:pt>
                <c:pt idx="1141" formatCode="0.00">
                  <c:v>6.7409852073418569E-2</c:v>
                </c:pt>
                <c:pt idx="1142" formatCode="0.00">
                  <c:v>6.658285721658623E-2</c:v>
                </c:pt>
                <c:pt idx="1143" formatCode="0.00">
                  <c:v>6.4764433319098924E-2</c:v>
                </c:pt>
                <c:pt idx="1144" formatCode="0.00">
                  <c:v>6.2146003250480336E-2</c:v>
                </c:pt>
                <c:pt idx="1145" formatCode="0.00">
                  <c:v>5.8873281423694711E-2</c:v>
                </c:pt>
                <c:pt idx="1146" formatCode="0.00">
                  <c:v>5.4965813402178668E-2</c:v>
                </c:pt>
                <c:pt idx="1147" formatCode="0.00">
                  <c:v>5.0505385009024947E-2</c:v>
                </c:pt>
                <c:pt idx="1148" formatCode="0.00">
                  <c:v>4.5696065625233609E-2</c:v>
                </c:pt>
                <c:pt idx="1149" formatCode="0.00">
                  <c:v>4.1349211829265306E-2</c:v>
                </c:pt>
                <c:pt idx="1150" formatCode="0.00">
                  <c:v>3.7486044450903866E-2</c:v>
                </c:pt>
                <c:pt idx="1151" formatCode="0.00">
                  <c:v>3.4511790132049865E-2</c:v>
                </c:pt>
                <c:pt idx="1152" formatCode="0.00">
                  <c:v>3.2283464291277132E-2</c:v>
                </c:pt>
                <c:pt idx="1153" formatCode="0.00">
                  <c:v>3.0672206816840675E-2</c:v>
                </c:pt>
                <c:pt idx="1154" formatCode="0.00">
                  <c:v>2.9517887581805183E-2</c:v>
                </c:pt>
                <c:pt idx="1155" formatCode="0.00">
                  <c:v>2.8187035168163892E-2</c:v>
                </c:pt>
                <c:pt idx="1156" formatCode="0.00">
                  <c:v>2.6765052624802096E-2</c:v>
                </c:pt>
                <c:pt idx="1157" formatCode="0.00">
                  <c:v>2.4514314309057948E-2</c:v>
                </c:pt>
                <c:pt idx="1158" formatCode="0.00">
                  <c:v>2.1814141819442471E-2</c:v>
                </c:pt>
                <c:pt idx="1159" formatCode="0.00">
                  <c:v>1.8338745608270767E-2</c:v>
                </c:pt>
                <c:pt idx="1160" formatCode="0.00">
                  <c:v>1.4434667123211611E-2</c:v>
                </c:pt>
                <c:pt idx="1161" formatCode="0.00">
                  <c:v>1.040731763672199E-2</c:v>
                </c:pt>
                <c:pt idx="1162" formatCode="0.00">
                  <c:v>6.2154316147475424E-3</c:v>
                </c:pt>
                <c:pt idx="1163" formatCode="0.00">
                  <c:v>2.465584684344024E-3</c:v>
                </c:pt>
                <c:pt idx="1164" formatCode="0.00">
                  <c:v>-1.1613601737516706E-3</c:v>
                </c:pt>
                <c:pt idx="1165" formatCode="0.00">
                  <c:v>-4.3650168215645848E-3</c:v>
                </c:pt>
                <c:pt idx="1166" formatCode="0.00">
                  <c:v>-7.2354020601100065E-3</c:v>
                </c:pt>
                <c:pt idx="1167" formatCode="0.00">
                  <c:v>-1.000852973705583E-2</c:v>
                </c:pt>
                <c:pt idx="1168" formatCode="0.00">
                  <c:v>-1.2217439483232105E-2</c:v>
                </c:pt>
                <c:pt idx="1169" formatCode="0.00">
                  <c:v>-1.4366565915379929E-2</c:v>
                </c:pt>
                <c:pt idx="1170" formatCode="0.00">
                  <c:v>-1.5705120498547869E-2</c:v>
                </c:pt>
                <c:pt idx="1171" formatCode="0.00">
                  <c:v>-1.6571106947098495E-2</c:v>
                </c:pt>
                <c:pt idx="1172" formatCode="0.00">
                  <c:v>-1.6633284489033409E-2</c:v>
                </c:pt>
                <c:pt idx="1173" formatCode="0.00">
                  <c:v>-1.5867574670214574E-2</c:v>
                </c:pt>
                <c:pt idx="1174" formatCode="0.00">
                  <c:v>-1.4809978128060789E-2</c:v>
                </c:pt>
                <c:pt idx="1175" formatCode="0.00">
                  <c:v>-1.322821405311957E-2</c:v>
                </c:pt>
                <c:pt idx="1176" formatCode="0.00">
                  <c:v>-1.2188942036970758E-2</c:v>
                </c:pt>
                <c:pt idx="1177" formatCode="0.00">
                  <c:v>-1.1549776042220534E-2</c:v>
                </c:pt>
                <c:pt idx="1178" formatCode="0.00">
                  <c:v>-1.2012892356398268E-2</c:v>
                </c:pt>
                <c:pt idx="1179" formatCode="0.00">
                  <c:v>-1.3681034963514437E-2</c:v>
                </c:pt>
                <c:pt idx="1180" formatCode="0.00">
                  <c:v>-1.6310997984870772E-2</c:v>
                </c:pt>
                <c:pt idx="1181" formatCode="0.00">
                  <c:v>-2.011648555212197E-2</c:v>
                </c:pt>
                <c:pt idx="1182" formatCode="0.00">
                  <c:v>-2.4327920314305803E-2</c:v>
                </c:pt>
                <c:pt idx="1183" formatCode="0.00">
                  <c:v>-2.9066837983098996E-2</c:v>
                </c:pt>
                <c:pt idx="1184" formatCode="0.00">
                  <c:v>-3.3862173816152849E-2</c:v>
                </c:pt>
                <c:pt idx="1185" formatCode="0.00">
                  <c:v>-3.8740159358997578E-2</c:v>
                </c:pt>
                <c:pt idx="1186" formatCode="0.00">
                  <c:v>-4.3924078632096915E-2</c:v>
                </c:pt>
                <c:pt idx="1187" formatCode="0.00">
                  <c:v>-4.9428742698814296E-2</c:v>
                </c:pt>
                <c:pt idx="1188" formatCode="0.00">
                  <c:v>-5.58272746701267E-2</c:v>
                </c:pt>
                <c:pt idx="1189" formatCode="0.00">
                  <c:v>-6.3080590632877603E-2</c:v>
                </c:pt>
                <c:pt idx="1190" formatCode="0.00">
                  <c:v>-7.1438802506345406E-2</c:v>
                </c:pt>
                <c:pt idx="1191" formatCode="0.00">
                  <c:v>-8.0685732707490743E-2</c:v>
                </c:pt>
                <c:pt idx="1192" formatCode="0.00">
                  <c:v>-9.042972788443078E-2</c:v>
                </c:pt>
                <c:pt idx="1193" formatCode="0.00">
                  <c:v>-0.10032888171268568</c:v>
                </c:pt>
                <c:pt idx="1194" formatCode="0.00">
                  <c:v>-0.10966996722022399</c:v>
                </c:pt>
                <c:pt idx="1195" formatCode="0.00">
                  <c:v>-0.11828131370529563</c:v>
                </c:pt>
                <c:pt idx="1196" formatCode="0.00">
                  <c:v>-0.12575287021558718</c:v>
                </c:pt>
                <c:pt idx="1197" formatCode="0.00">
                  <c:v>-0.13231541095520816</c:v>
                </c:pt>
                <c:pt idx="1198" formatCode="0.00">
                  <c:v>-0.13821802904791175</c:v>
                </c:pt>
                <c:pt idx="1199" formatCode="0.00">
                  <c:v>-0.14390850242383321</c:v>
                </c:pt>
                <c:pt idx="1200" formatCode="0.00">
                  <c:v>-0.15012963541262159</c:v>
                </c:pt>
                <c:pt idx="1201" formatCode="0.00">
                  <c:v>-0.15703160586903392</c:v>
                </c:pt>
                <c:pt idx="1202" formatCode="0.00">
                  <c:v>-0.16537133835262924</c:v>
                </c:pt>
                <c:pt idx="1203" formatCode="0.00">
                  <c:v>-0.17470578583822993</c:v>
                </c:pt>
                <c:pt idx="1204" formatCode="0.00">
                  <c:v>-0.18535865794670972</c:v>
                </c:pt>
                <c:pt idx="1205" formatCode="0.00">
                  <c:v>-0.19664421652662478</c:v>
                </c:pt>
                <c:pt idx="1206" formatCode="0.00">
                  <c:v>-0.20821959536982204</c:v>
                </c:pt>
                <c:pt idx="1207" formatCode="0.00">
                  <c:v>-0.21984711999368239</c:v>
                </c:pt>
                <c:pt idx="1208" formatCode="0.00">
                  <c:v>-0.23069989173974151</c:v>
                </c:pt>
                <c:pt idx="1209" formatCode="0.00">
                  <c:v>-0.2412684316923181</c:v>
                </c:pt>
                <c:pt idx="1210" formatCode="0.00">
                  <c:v>-0.25069128324566831</c:v>
                </c:pt>
                <c:pt idx="1211" formatCode="0.00">
                  <c:v>-0.25972779702815341</c:v>
                </c:pt>
                <c:pt idx="1212" formatCode="0.00">
                  <c:v>-0.2678848795924324</c:v>
                </c:pt>
                <c:pt idx="1213" formatCode="0.00">
                  <c:v>-0.27548397907129585</c:v>
                </c:pt>
                <c:pt idx="1214" formatCode="0.00">
                  <c:v>-0.28271450387870822</c:v>
                </c:pt>
                <c:pt idx="1215" formatCode="0.00">
                  <c:v>-0.28898457687064022</c:v>
                </c:pt>
                <c:pt idx="1216" formatCode="0.00">
                  <c:v>-0.2941815065163389</c:v>
                </c:pt>
                <c:pt idx="1217" formatCode="0.00">
                  <c:v>-0.29776785079974782</c:v>
                </c:pt>
                <c:pt idx="1218" formatCode="0.00">
                  <c:v>-0.30003753547572215</c:v>
                </c:pt>
                <c:pt idx="1219" formatCode="0.00">
                  <c:v>-0.30110819082194396</c:v>
                </c:pt>
                <c:pt idx="1220" formatCode="0.00">
                  <c:v>-0.30070490323329246</c:v>
                </c:pt>
                <c:pt idx="1221" formatCode="0.00">
                  <c:v>-0.29988501312968652</c:v>
                </c:pt>
                <c:pt idx="1222" formatCode="0.00">
                  <c:v>-0.29813050952650022</c:v>
                </c:pt>
                <c:pt idx="1223" formatCode="0.00">
                  <c:v>-0.29662140988876601</c:v>
                </c:pt>
                <c:pt idx="1224" formatCode="0.00">
                  <c:v>-0.29501673681585755</c:v>
                </c:pt>
                <c:pt idx="1225" formatCode="0.00">
                  <c:v>-0.29369448583929392</c:v>
                </c:pt>
                <c:pt idx="1226" formatCode="0.00">
                  <c:v>-0.29268245635572232</c:v>
                </c:pt>
                <c:pt idx="1227" formatCode="0.00">
                  <c:v>-0.29152052343118928</c:v>
                </c:pt>
                <c:pt idx="1228" formatCode="0.00">
                  <c:v>-0.29045087999569219</c:v>
                </c:pt>
                <c:pt idx="1229" formatCode="0.00">
                  <c:v>-0.28880096884129253</c:v>
                </c:pt>
                <c:pt idx="1230" formatCode="0.00">
                  <c:v>-0.28681584574752927</c:v>
                </c:pt>
                <c:pt idx="1231" formatCode="0.00">
                  <c:v>-0.28421458689565282</c:v>
                </c:pt>
                <c:pt idx="1232" formatCode="0.00">
                  <c:v>-0.28116167592744856</c:v>
                </c:pt>
                <c:pt idx="1233" formatCode="0.00">
                  <c:v>-0.27790981228530165</c:v>
                </c:pt>
                <c:pt idx="1234" formatCode="0.00">
                  <c:v>-0.2745324500335295</c:v>
                </c:pt>
                <c:pt idx="1235" formatCode="0.00">
                  <c:v>-0.27158507952457378</c:v>
                </c:pt>
                <c:pt idx="1236" formatCode="0.00">
                  <c:v>-0.2690077948514536</c:v>
                </c:pt>
                <c:pt idx="1237" formatCode="0.00">
                  <c:v>-0.26733836273810507</c:v>
                </c:pt>
                <c:pt idx="1238" formatCode="0.00">
                  <c:v>-0.26637088943061804</c:v>
                </c:pt>
                <c:pt idx="1239" formatCode="0.00">
                  <c:v>-0.26635589703010321</c:v>
                </c:pt>
                <c:pt idx="1240" formatCode="0.00">
                  <c:v>-0.26710026041726931</c:v>
                </c:pt>
                <c:pt idx="1241" formatCode="0.00">
                  <c:v>-0.26838793382641546</c:v>
                </c:pt>
                <c:pt idx="1242" formatCode="0.00">
                  <c:v>-0.27030240665344485</c:v>
                </c:pt>
                <c:pt idx="1243" formatCode="0.00">
                  <c:v>-0.27219272603733269</c:v>
                </c:pt>
                <c:pt idx="1244" formatCode="0.00">
                  <c:v>-0.274473290615876</c:v>
                </c:pt>
                <c:pt idx="1245" formatCode="0.00">
                  <c:v>-0.2764176104207352</c:v>
                </c:pt>
                <c:pt idx="1246" formatCode="0.00">
                  <c:v>-0.27841041077035039</c:v>
                </c:pt>
                <c:pt idx="1247" formatCode="0.00">
                  <c:v>-0.28017362985242722</c:v>
                </c:pt>
                <c:pt idx="1248" formatCode="0.00">
                  <c:v>-0.28156313531008265</c:v>
                </c:pt>
                <c:pt idx="1249" formatCode="0.00">
                  <c:v>-0.28295024526730816</c:v>
                </c:pt>
                <c:pt idx="1250" formatCode="0.00">
                  <c:v>-0.2836261625515708</c:v>
                </c:pt>
                <c:pt idx="1251" formatCode="0.00">
                  <c:v>-0.2841149324246719</c:v>
                </c:pt>
                <c:pt idx="1252" formatCode="0.00">
                  <c:v>-0.28369355996227391</c:v>
                </c:pt>
                <c:pt idx="1253" formatCode="0.00">
                  <c:v>-0.2824384824773814</c:v>
                </c:pt>
                <c:pt idx="1254" formatCode="0.00">
                  <c:v>-0.28020418780183814</c:v>
                </c:pt>
                <c:pt idx="1255" formatCode="0.00">
                  <c:v>-0.27651883762756585</c:v>
                </c:pt>
                <c:pt idx="1256" formatCode="0.00">
                  <c:v>-0.27192223210783928</c:v>
                </c:pt>
                <c:pt idx="1257" formatCode="0.00">
                  <c:v>-0.26588098945711786</c:v>
                </c:pt>
                <c:pt idx="1258" formatCode="0.00">
                  <c:v>-0.25918555611030691</c:v>
                </c:pt>
                <c:pt idx="1259" formatCode="0.00">
                  <c:v>-0.25183694332206202</c:v>
                </c:pt>
                <c:pt idx="1260" formatCode="0.00">
                  <c:v>-0.24430227815372846</c:v>
                </c:pt>
                <c:pt idx="1261" formatCode="0.00">
                  <c:v>-0.23723127945664563</c:v>
                </c:pt>
                <c:pt idx="1262" formatCode="0.00">
                  <c:v>-0.23053398632143221</c:v>
                </c:pt>
                <c:pt idx="1263" formatCode="0.00">
                  <c:v>-0.22501556550700871</c:v>
                </c:pt>
                <c:pt idx="1264" formatCode="0.00">
                  <c:v>-0.22027209857549851</c:v>
                </c:pt>
                <c:pt idx="1265" formatCode="0.00">
                  <c:v>-0.21662859197607598</c:v>
                </c:pt>
                <c:pt idx="1266" formatCode="0.00">
                  <c:v>-0.21381684728214773</c:v>
                </c:pt>
                <c:pt idx="1267" formatCode="0.00">
                  <c:v>-0.21154480177715373</c:v>
                </c:pt>
                <c:pt idx="1268" formatCode="0.00">
                  <c:v>-0.20984554545246126</c:v>
                </c:pt>
                <c:pt idx="1269" formatCode="0.00">
                  <c:v>-0.20825376417109295</c:v>
                </c:pt>
                <c:pt idx="1270" formatCode="0.00">
                  <c:v>-0.20698028311622246</c:v>
                </c:pt>
                <c:pt idx="1271" formatCode="0.00">
                  <c:v>-0.20577691924448716</c:v>
                </c:pt>
                <c:pt idx="1272" formatCode="0.00">
                  <c:v>-0.20438635486100451</c:v>
                </c:pt>
                <c:pt idx="1273" formatCode="0.00">
                  <c:v>-0.20318036278196461</c:v>
                </c:pt>
                <c:pt idx="1274" formatCode="0.00">
                  <c:v>-0.20286170698946365</c:v>
                </c:pt>
                <c:pt idx="1275" formatCode="0.00">
                  <c:v>-0.20353413586654345</c:v>
                </c:pt>
                <c:pt idx="1276" formatCode="0.00">
                  <c:v>-0.20434313986605424</c:v>
                </c:pt>
                <c:pt idx="1277" formatCode="0.00">
                  <c:v>-0.20535781231417488</c:v>
                </c:pt>
                <c:pt idx="1278" formatCode="0.00">
                  <c:v>-0.20587818163011137</c:v>
                </c:pt>
                <c:pt idx="1279" formatCode="0.00">
                  <c:v>-0.20586119308249315</c:v>
                </c:pt>
                <c:pt idx="1280" formatCode="0.00">
                  <c:v>-0.20483674953419326</c:v>
                </c:pt>
                <c:pt idx="1281" formatCode="0.00">
                  <c:v>-0.20279220927045111</c:v>
                </c:pt>
                <c:pt idx="1282" formatCode="0.00">
                  <c:v>-0.19990742360434174</c:v>
                </c:pt>
                <c:pt idx="1283" formatCode="0.00">
                  <c:v>-0.19620216046897287</c:v>
                </c:pt>
                <c:pt idx="1284" formatCode="0.00">
                  <c:v>-0.19239531319294839</c:v>
                </c:pt>
                <c:pt idx="1285" formatCode="0.00">
                  <c:v>-0.18844035531445072</c:v>
                </c:pt>
                <c:pt idx="1286" formatCode="0.00">
                  <c:v>-0.1848604041677209</c:v>
                </c:pt>
                <c:pt idx="1287" formatCode="0.00">
                  <c:v>-0.18155881280311423</c:v>
                </c:pt>
                <c:pt idx="1288" formatCode="0.00">
                  <c:v>-0.17809061422438036</c:v>
                </c:pt>
                <c:pt idx="1289" formatCode="0.00">
                  <c:v>-0.17480532926914133</c:v>
                </c:pt>
                <c:pt idx="1290" formatCode="0.00">
                  <c:v>-0.17056023793480291</c:v>
                </c:pt>
                <c:pt idx="1291" formatCode="0.00">
                  <c:v>-0.16589594492587839</c:v>
                </c:pt>
                <c:pt idx="1292" formatCode="0.00">
                  <c:v>-0.15974722818459361</c:v>
                </c:pt>
                <c:pt idx="1293" formatCode="0.00">
                  <c:v>-0.15261036252172031</c:v>
                </c:pt>
                <c:pt idx="1294" formatCode="0.00">
                  <c:v>-0.14451371217630396</c:v>
                </c:pt>
                <c:pt idx="1295" formatCode="0.00">
                  <c:v>-0.13562600725815774</c:v>
                </c:pt>
                <c:pt idx="1296" formatCode="0.00">
                  <c:v>-0.126916219494002</c:v>
                </c:pt>
                <c:pt idx="1297" formatCode="0.00">
                  <c:v>-0.11822079472022443</c:v>
                </c:pt>
                <c:pt idx="1298" formatCode="0.00">
                  <c:v>-0.11048716523069506</c:v>
                </c:pt>
                <c:pt idx="1299" formatCode="0.00">
                  <c:v>-0.10346933922049885</c:v>
                </c:pt>
                <c:pt idx="1300" formatCode="0.00">
                  <c:v>-9.7309323811084467E-2</c:v>
                </c:pt>
                <c:pt idx="1301" formatCode="0.00">
                  <c:v>-9.1986078930976156E-2</c:v>
                </c:pt>
                <c:pt idx="1302" formatCode="0.00">
                  <c:v>-8.6925420041959689E-2</c:v>
                </c:pt>
                <c:pt idx="1303" formatCode="0.00">
                  <c:v>-8.2398662213449519E-2</c:v>
                </c:pt>
                <c:pt idx="1304" formatCode="0.00">
                  <c:v>-7.7859032851385679E-2</c:v>
                </c:pt>
                <c:pt idx="1305" formatCode="0.00">
                  <c:v>-7.357732284836567E-2</c:v>
                </c:pt>
                <c:pt idx="1306" formatCode="0.00">
                  <c:v>-6.9638411612504419E-2</c:v>
                </c:pt>
                <c:pt idx="1307" formatCode="0.00">
                  <c:v>-6.5906187324180271E-2</c:v>
                </c:pt>
                <c:pt idx="1308" formatCode="0.00">
                  <c:v>-6.2996570081364889E-2</c:v>
                </c:pt>
                <c:pt idx="1309" formatCode="0.00">
                  <c:v>-6.0319200878666546E-2</c:v>
                </c:pt>
                <c:pt idx="1310" formatCode="0.00">
                  <c:v>-5.8394235528815286E-2</c:v>
                </c:pt>
                <c:pt idx="1311" formatCode="0.00">
                  <c:v>-5.6597115211685679E-2</c:v>
                </c:pt>
                <c:pt idx="1312" formatCode="0.00">
                  <c:v>-5.4934821317316834E-2</c:v>
                </c:pt>
                <c:pt idx="1313" formatCode="0.00">
                  <c:v>-5.3133463515468993E-2</c:v>
                </c:pt>
                <c:pt idx="1314" formatCode="0.00">
                  <c:v>-5.085545826189717E-2</c:v>
                </c:pt>
                <c:pt idx="1315" formatCode="0.00">
                  <c:v>-4.8302349370774933E-2</c:v>
                </c:pt>
                <c:pt idx="1316" formatCode="0.00">
                  <c:v>-4.5207334719732387E-2</c:v>
                </c:pt>
                <c:pt idx="1317" formatCode="0.00">
                  <c:v>-4.2087665518240891E-2</c:v>
                </c:pt>
                <c:pt idx="1318" formatCode="0.00">
                  <c:v>-3.8948032373427699E-2</c:v>
                </c:pt>
                <c:pt idx="1319" formatCode="0.00">
                  <c:v>-3.6304617968228016E-2</c:v>
                </c:pt>
                <c:pt idx="1320" formatCode="0.00">
                  <c:v>-3.4326850226625058E-2</c:v>
                </c:pt>
                <c:pt idx="1321" formatCode="0.00">
                  <c:v>-3.3211034209735459E-2</c:v>
                </c:pt>
                <c:pt idx="1322" formatCode="0.00">
                  <c:v>-3.3120432393978563E-2</c:v>
                </c:pt>
                <c:pt idx="1323" formatCode="0.00">
                  <c:v>-3.3787452041439937E-2</c:v>
                </c:pt>
                <c:pt idx="1324" formatCode="0.00">
                  <c:v>-3.5329355620153539E-2</c:v>
                </c:pt>
                <c:pt idx="1325" formatCode="0.00">
                  <c:v>-3.7177818596314076E-2</c:v>
                </c:pt>
                <c:pt idx="1326" formatCode="0.00">
                  <c:v>-3.9429136786143432E-2</c:v>
                </c:pt>
                <c:pt idx="1327" formatCode="0.00">
                  <c:v>-4.1623337539190224E-2</c:v>
                </c:pt>
                <c:pt idx="1328" formatCode="0.00">
                  <c:v>-4.3778529335620812E-2</c:v>
                </c:pt>
                <c:pt idx="1329" formatCode="0.00">
                  <c:v>-4.5891400481800917E-2</c:v>
                </c:pt>
                <c:pt idx="1330" formatCode="0.00">
                  <c:v>-4.7801783506842166E-2</c:v>
                </c:pt>
                <c:pt idx="1331" formatCode="0.00">
                  <c:v>-4.991280538022639E-2</c:v>
                </c:pt>
                <c:pt idx="1332" formatCode="0.00">
                  <c:v>-5.1932250225168244E-2</c:v>
                </c:pt>
                <c:pt idx="1333" formatCode="0.00">
                  <c:v>-5.4220531250674289E-2</c:v>
                </c:pt>
                <c:pt idx="1334" formatCode="0.00">
                  <c:v>-5.659696727888297E-2</c:v>
                </c:pt>
                <c:pt idx="1335" formatCode="0.00">
                  <c:v>-5.8954414829314065E-2</c:v>
                </c:pt>
                <c:pt idx="1336" formatCode="0.00">
                  <c:v>-6.1382374498252713E-2</c:v>
                </c:pt>
                <c:pt idx="1337" formatCode="0.00">
                  <c:v>-6.3451445390413058E-2</c:v>
                </c:pt>
                <c:pt idx="1338" formatCode="0.00">
                  <c:v>-6.5356764932272327E-2</c:v>
                </c:pt>
                <c:pt idx="1339" formatCode="0.00">
                  <c:v>-6.6868802579516357E-2</c:v>
                </c:pt>
                <c:pt idx="1340" formatCode="0.00">
                  <c:v>-6.8043319131339292E-2</c:v>
                </c:pt>
                <c:pt idx="1341" formatCode="0.00">
                  <c:v>-6.959788271801147E-2</c:v>
                </c:pt>
                <c:pt idx="1342" formatCode="0.00">
                  <c:v>-7.0941200884246422E-2</c:v>
                </c:pt>
                <c:pt idx="1343" formatCode="0.00">
                  <c:v>-7.1915556096300501E-2</c:v>
                </c:pt>
                <c:pt idx="1344" formatCode="0.00">
                  <c:v>-7.2081562516177561E-2</c:v>
                </c:pt>
                <c:pt idx="1345" formatCode="0.00">
                  <c:v>-7.2321746104810472E-2</c:v>
                </c:pt>
                <c:pt idx="1346" formatCode="0.00">
                  <c:v>-7.2283603748265632E-2</c:v>
                </c:pt>
                <c:pt idx="1347" formatCode="0.00">
                  <c:v>-7.1977116609265299E-2</c:v>
                </c:pt>
                <c:pt idx="1348" formatCode="0.00">
                  <c:v>-7.1496359118501343E-2</c:v>
                </c:pt>
                <c:pt idx="1349" formatCode="0.00">
                  <c:v>-7.0424385347802515E-2</c:v>
                </c:pt>
                <c:pt idx="1350" formatCode="0.00">
                  <c:v>-6.919548423551472E-2</c:v>
                </c:pt>
                <c:pt idx="1351" formatCode="0.00">
                  <c:v>-6.7368661063794327E-2</c:v>
                </c:pt>
                <c:pt idx="1352" formatCode="0.00">
                  <c:v>-6.5381224237282112E-2</c:v>
                </c:pt>
                <c:pt idx="1353" formatCode="0.00">
                  <c:v>-6.3111533593084482E-2</c:v>
                </c:pt>
                <c:pt idx="1354" formatCode="0.00">
                  <c:v>-6.0800647544171756E-2</c:v>
                </c:pt>
                <c:pt idx="1355" formatCode="0.00">
                  <c:v>-5.8621248537785879E-2</c:v>
                </c:pt>
                <c:pt idx="1356" formatCode="0.00">
                  <c:v>-5.6724736064877525E-2</c:v>
                </c:pt>
                <c:pt idx="1357" formatCode="0.00">
                  <c:v>-5.5334628016349204E-2</c:v>
                </c:pt>
                <c:pt idx="1358" formatCode="0.00">
                  <c:v>-5.4359487374588025E-2</c:v>
                </c:pt>
                <c:pt idx="1359" formatCode="0.00">
                  <c:v>-5.366449837498783E-2</c:v>
                </c:pt>
                <c:pt idx="1360" formatCode="0.00">
                  <c:v>-5.3253152005027241E-2</c:v>
                </c:pt>
                <c:pt idx="1361" formatCode="0.00">
                  <c:v>-5.2899740154224724E-2</c:v>
                </c:pt>
                <c:pt idx="1362" formatCode="0.00">
                  <c:v>-5.2598782375856953E-2</c:v>
                </c:pt>
                <c:pt idx="1363" formatCode="0.00">
                  <c:v>-5.2078521776912863E-2</c:v>
                </c:pt>
                <c:pt idx="1364" formatCode="0.00">
                  <c:v>-5.1287353266867279E-2</c:v>
                </c:pt>
                <c:pt idx="1365" formatCode="0.00">
                  <c:v>-4.9998302394811345E-2</c:v>
                </c:pt>
                <c:pt idx="1366" formatCode="0.00">
                  <c:v>-4.8164480930433233E-2</c:v>
                </c:pt>
                <c:pt idx="1367" formatCode="0.00">
                  <c:v>-4.573384328253699E-2</c:v>
                </c:pt>
                <c:pt idx="1368" formatCode="0.00">
                  <c:v>-4.2720547329729082E-2</c:v>
                </c:pt>
                <c:pt idx="1369" formatCode="0.00">
                  <c:v>-3.9371856272138024E-2</c:v>
                </c:pt>
                <c:pt idx="1370" formatCode="0.00">
                  <c:v>-3.5734118942012186E-2</c:v>
                </c:pt>
                <c:pt idx="1371" formatCode="0.00">
                  <c:v>-3.2278450534267977E-2</c:v>
                </c:pt>
                <c:pt idx="1372" formatCode="0.00">
                  <c:v>-2.9047534997572087E-2</c:v>
                </c:pt>
                <c:pt idx="1373" formatCode="0.00">
                  <c:v>-2.6360423404427655E-2</c:v>
                </c:pt>
                <c:pt idx="1374" formatCode="0.00">
                  <c:v>-2.4346801427548848E-2</c:v>
                </c:pt>
                <c:pt idx="1375" formatCode="0.00">
                  <c:v>-2.2747570268627889E-2</c:v>
                </c:pt>
                <c:pt idx="1376" formatCode="0.00">
                  <c:v>-2.1916552296113136E-2</c:v>
                </c:pt>
                <c:pt idx="1377" formatCode="0.00">
                  <c:v>-2.1029727440591468E-2</c:v>
                </c:pt>
                <c:pt idx="1378" formatCode="0.00">
                  <c:v>-2.0543425264236203E-2</c:v>
                </c:pt>
                <c:pt idx="1379" formatCode="0.00">
                  <c:v>-1.9695177782351126E-2</c:v>
                </c:pt>
                <c:pt idx="1380" formatCode="0.00">
                  <c:v>-1.8661190788497522E-2</c:v>
                </c:pt>
                <c:pt idx="1381" formatCode="0.00">
                  <c:v>-1.7416179039178064E-2</c:v>
                </c:pt>
                <c:pt idx="1382" formatCode="0.00">
                  <c:v>-1.5735233064460313E-2</c:v>
                </c:pt>
                <c:pt idx="1383" formatCode="0.00">
                  <c:v>-1.4357442116708776E-2</c:v>
                </c:pt>
                <c:pt idx="1384" formatCode="0.00">
                  <c:v>-1.2909870947514727E-2</c:v>
                </c:pt>
                <c:pt idx="1385" formatCode="0.00">
                  <c:v>-1.2227945302843098E-2</c:v>
                </c:pt>
                <c:pt idx="1386" formatCode="0.00">
                  <c:v>-1.2185555445435129E-2</c:v>
                </c:pt>
                <c:pt idx="1387" formatCode="0.00">
                  <c:v>-1.2945767832030219E-2</c:v>
                </c:pt>
                <c:pt idx="1388" formatCode="0.00">
                  <c:v>-1.4785523187465054E-2</c:v>
                </c:pt>
                <c:pt idx="1389" formatCode="0.00">
                  <c:v>-1.703080990241454E-2</c:v>
                </c:pt>
                <c:pt idx="1390" formatCode="0.00">
                  <c:v>-2.0134395738748357E-2</c:v>
                </c:pt>
                <c:pt idx="1391" formatCode="0.00">
                  <c:v>-2.3155311866646631E-2</c:v>
                </c:pt>
                <c:pt idx="1392" formatCode="0.00">
                  <c:v>-2.632975087564118E-2</c:v>
                </c:pt>
                <c:pt idx="1393" formatCode="0.00">
                  <c:v>-2.9189012208803346E-2</c:v>
                </c:pt>
                <c:pt idx="1394" formatCode="0.00">
                  <c:v>-3.1570697222056743E-2</c:v>
                </c:pt>
                <c:pt idx="1395" formatCode="0.00">
                  <c:v>-3.3667765699970494E-2</c:v>
                </c:pt>
                <c:pt idx="1396" formatCode="0.00">
                  <c:v>-3.5128818938561519E-2</c:v>
                </c:pt>
                <c:pt idx="1397" formatCode="0.00">
                  <c:v>-3.6291836213368081E-2</c:v>
                </c:pt>
                <c:pt idx="1398" formatCode="0.00">
                  <c:v>-3.6941345806147503E-2</c:v>
                </c:pt>
                <c:pt idx="1399" formatCode="0.00">
                  <c:v>-3.7100831288546132E-2</c:v>
                </c:pt>
                <c:pt idx="1400" formatCode="0.00">
                  <c:v>-3.678899668806572E-2</c:v>
                </c:pt>
                <c:pt idx="1401" formatCode="0.00">
                  <c:v>-3.5743360182633063E-2</c:v>
                </c:pt>
                <c:pt idx="1402" formatCode="0.00">
                  <c:v>-3.4124229727424099E-2</c:v>
                </c:pt>
                <c:pt idx="1403" formatCode="0.00">
                  <c:v>-3.1726062924037665E-2</c:v>
                </c:pt>
                <c:pt idx="1404" formatCode="0.00">
                  <c:v>-2.8747527357345926E-2</c:v>
                </c:pt>
                <c:pt idx="1405" formatCode="0.00">
                  <c:v>-2.5288894533352861E-2</c:v>
                </c:pt>
                <c:pt idx="1406" formatCode="0.00">
                  <c:v>-2.1533341644147642E-2</c:v>
                </c:pt>
                <c:pt idx="1407" formatCode="0.00">
                  <c:v>-1.7863559854821555E-2</c:v>
                </c:pt>
                <c:pt idx="1408" formatCode="0.00">
                  <c:v>-1.4383688903134129E-2</c:v>
                </c:pt>
                <c:pt idx="1409" formatCode="0.00">
                  <c:v>-1.1590122120914844E-2</c:v>
                </c:pt>
                <c:pt idx="1410" formatCode="0.00">
                  <c:v>-9.4268621489612004E-3</c:v>
                </c:pt>
                <c:pt idx="1411" formatCode="0.00">
                  <c:v>-8.3462924237785244E-3</c:v>
                </c:pt>
                <c:pt idx="1412" formatCode="0.00">
                  <c:v>-8.1455012944479741E-3</c:v>
                </c:pt>
                <c:pt idx="1413" formatCode="0.00">
                  <c:v>-9.1114505909845982E-3</c:v>
                </c:pt>
                <c:pt idx="1414" formatCode="0.00">
                  <c:v>-1.1087387867557277E-2</c:v>
                </c:pt>
                <c:pt idx="1415" formatCode="0.00">
                  <c:v>-1.4098158178938839E-2</c:v>
                </c:pt>
                <c:pt idx="1416" formatCode="0.00">
                  <c:v>-1.8269042748182564E-2</c:v>
                </c:pt>
                <c:pt idx="1417" formatCode="0.00">
                  <c:v>-2.3350378037684808E-2</c:v>
                </c:pt>
                <c:pt idx="1418" formatCode="0.00">
                  <c:v>-2.9734815579169321E-2</c:v>
                </c:pt>
                <c:pt idx="1419" formatCode="0.00">
                  <c:v>-3.7025383763563881E-2</c:v>
                </c:pt>
                <c:pt idx="1420" formatCode="0.00">
                  <c:v>-4.5496226995650708E-2</c:v>
                </c:pt>
                <c:pt idx="1421" formatCode="0.00">
                  <c:v>-5.4814307783098884E-2</c:v>
                </c:pt>
                <c:pt idx="1422" formatCode="0.00">
                  <c:v>-6.4714150039214477E-2</c:v>
                </c:pt>
                <c:pt idx="1423" formatCode="0.00">
                  <c:v>-7.4973756012723589E-2</c:v>
                </c:pt>
                <c:pt idx="1424" formatCode="0.00">
                  <c:v>-8.4852520072696377E-2</c:v>
                </c:pt>
                <c:pt idx="1425" formatCode="0.00">
                  <c:v>-9.4059725215574527E-2</c:v>
                </c:pt>
                <c:pt idx="1426" formatCode="0.00">
                  <c:v>-0.10198163378685494</c:v>
                </c:pt>
                <c:pt idx="1427" formatCode="0.00">
                  <c:v>-0.1081425339969754</c:v>
                </c:pt>
                <c:pt idx="1428" formatCode="0.00">
                  <c:v>-0.11269957889829127</c:v>
                </c:pt>
                <c:pt idx="1429" formatCode="0.00">
                  <c:v>-0.11512567039343244</c:v>
                </c:pt>
                <c:pt idx="1430" formatCode="0.00">
                  <c:v>-0.11645855289353546</c:v>
                </c:pt>
                <c:pt idx="1431" formatCode="0.00">
                  <c:v>-0.11643367735430474</c:v>
                </c:pt>
                <c:pt idx="1432" formatCode="0.00">
                  <c:v>-0.11637390741895344</c:v>
                </c:pt>
                <c:pt idx="1433" formatCode="0.00">
                  <c:v>-0.11646799744417932</c:v>
                </c:pt>
                <c:pt idx="1434" formatCode="0.00">
                  <c:v>-0.11744298439226245</c:v>
                </c:pt>
                <c:pt idx="1435" formatCode="0.00">
                  <c:v>-0.11975402720819103</c:v>
                </c:pt>
                <c:pt idx="1436" formatCode="0.00">
                  <c:v>-0.12308342897423397</c:v>
                </c:pt>
                <c:pt idx="1437" formatCode="0.00">
                  <c:v>-0.12769202331735591</c:v>
                </c:pt>
                <c:pt idx="1438" formatCode="0.00">
                  <c:v>-0.13257416119101156</c:v>
                </c:pt>
                <c:pt idx="1439" formatCode="0.00">
                  <c:v>-0.13748215378943723</c:v>
                </c:pt>
                <c:pt idx="1440" formatCode="0.00">
                  <c:v>-0.14157125416308886</c:v>
                </c:pt>
                <c:pt idx="1441" formatCode="0.00">
                  <c:v>-0.14430726630532528</c:v>
                </c:pt>
              </c:numCache>
            </c:numRef>
          </c:yVal>
        </c:ser>
        <c:axId val="63309312"/>
        <c:axId val="63310848"/>
      </c:scatterChart>
      <c:valAx>
        <c:axId val="63309312"/>
        <c:scaling>
          <c:orientation val="minMax"/>
        </c:scaling>
        <c:axPos val="b"/>
        <c:majorGridlines/>
        <c:numFmt formatCode="0" sourceLinked="1"/>
        <c:majorTickMark val="none"/>
        <c:tickLblPos val="nextTo"/>
        <c:txPr>
          <a:bodyPr/>
          <a:lstStyle/>
          <a:p>
            <a:pPr>
              <a:defRPr sz="1200" b="1"/>
            </a:pPr>
            <a:endParaRPr lang="fr-FR"/>
          </a:p>
        </c:txPr>
        <c:crossAx val="63310848"/>
        <c:crosses val="autoZero"/>
        <c:crossBetween val="midCat"/>
      </c:valAx>
      <c:valAx>
        <c:axId val="63310848"/>
        <c:scaling>
          <c:orientation val="minMax"/>
        </c:scaling>
        <c:axPos val="l"/>
        <c:majorGridlines/>
        <c:numFmt formatCode="0.0" sourceLinked="1"/>
        <c:majorTickMark val="none"/>
        <c:tickLblPos val="nextTo"/>
        <c:txPr>
          <a:bodyPr/>
          <a:lstStyle/>
          <a:p>
            <a:pPr>
              <a:defRPr sz="1400" b="1">
                <a:latin typeface="Arial" pitchFamily="34" charset="0"/>
                <a:cs typeface="Arial" pitchFamily="34" charset="0"/>
              </a:defRPr>
            </a:pPr>
            <a:endParaRPr lang="fr-FR"/>
          </a:p>
        </c:txPr>
        <c:crossAx val="63309312"/>
        <c:crosses val="autoZero"/>
        <c:crossBetween val="midCat"/>
      </c:valAx>
      <c:spPr>
        <a:solidFill>
          <a:schemeClr val="accent6">
            <a:lumMod val="20000"/>
            <a:lumOff val="80000"/>
          </a:schemeClr>
        </a:solidFill>
      </c:spPr>
    </c:plotArea>
    <c:legend>
      <c:legendPos val="b"/>
      <c:layout/>
      <c:txPr>
        <a:bodyPr/>
        <a:lstStyle/>
        <a:p>
          <a:pPr>
            <a:defRPr sz="1400" b="1">
              <a:latin typeface="Arial" pitchFamily="34" charset="0"/>
              <a:cs typeface="Arial" pitchFamily="34" charset="0"/>
            </a:defRPr>
          </a:pPr>
          <a:endParaRPr lang="fr-FR"/>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style val="10"/>
  <c:clrMapOvr bg1="lt1" tx1="dk1" bg2="lt2" tx2="dk2" accent1="accent1" accent2="accent2" accent3="accent3" accent4="accent4" accent5="accent5" accent6="accent6" hlink="hlink" folHlink="folHlink"/>
  <c:chart>
    <c:title>
      <c:tx>
        <c:rich>
          <a:bodyPr/>
          <a:lstStyle/>
          <a:p>
            <a:pPr>
              <a:defRPr sz="2000">
                <a:solidFill>
                  <a:schemeClr val="tx2">
                    <a:lumMod val="75000"/>
                  </a:schemeClr>
                </a:solidFill>
              </a:defRPr>
            </a:pPr>
            <a:r>
              <a:rPr lang="fr-FR" sz="2000" dirty="0">
                <a:solidFill>
                  <a:schemeClr val="tx2">
                    <a:lumMod val="75000"/>
                  </a:schemeClr>
                </a:solidFill>
              </a:rPr>
              <a:t> </a:t>
            </a:r>
            <a:r>
              <a:rPr lang="fr-FR" sz="2000" dirty="0" smtClean="0">
                <a:solidFill>
                  <a:schemeClr val="tx2">
                    <a:lumMod val="75000"/>
                  </a:schemeClr>
                </a:solidFill>
              </a:rPr>
              <a:t>« VENT ALTIMETRE » : </a:t>
            </a:r>
            <a:r>
              <a:rPr lang="fr-FR" sz="2000" b="1" i="0" u="none" strike="noStrike" baseline="0" dirty="0" smtClean="0">
                <a:solidFill>
                  <a:schemeClr val="tx2">
                    <a:lumMod val="75000"/>
                  </a:schemeClr>
                </a:solidFill>
              </a:rPr>
              <a:t>T/P</a:t>
            </a:r>
            <a:r>
              <a:rPr lang="fr-FR" sz="2000" b="1" i="0" u="none" strike="noStrike" baseline="0" dirty="0">
                <a:solidFill>
                  <a:schemeClr val="tx2">
                    <a:lumMod val="75000"/>
                  </a:schemeClr>
                </a:solidFill>
              </a:rPr>
              <a:t>, </a:t>
            </a:r>
            <a:r>
              <a:rPr lang="fr-FR" sz="2000" b="1" i="0" u="none" strike="noStrike" baseline="0" dirty="0" smtClean="0">
                <a:solidFill>
                  <a:schemeClr val="tx2">
                    <a:lumMod val="75000"/>
                  </a:schemeClr>
                </a:solidFill>
              </a:rPr>
              <a:t>JASON1 </a:t>
            </a:r>
            <a:r>
              <a:rPr lang="fr-FR" sz="2000" b="1" i="0" u="none" strike="noStrike" baseline="0" dirty="0">
                <a:solidFill>
                  <a:schemeClr val="tx2">
                    <a:lumMod val="75000"/>
                  </a:schemeClr>
                </a:solidFill>
              </a:rPr>
              <a:t>&amp; </a:t>
            </a:r>
            <a:r>
              <a:rPr lang="fr-FR" sz="2000" b="1" i="0" u="none" strike="noStrike" baseline="0" dirty="0" smtClean="0">
                <a:solidFill>
                  <a:schemeClr val="tx2">
                    <a:lumMod val="75000"/>
                  </a:schemeClr>
                </a:solidFill>
              </a:rPr>
              <a:t>2</a:t>
            </a:r>
            <a:endParaRPr lang="fr-FR" sz="2000" dirty="0" smtClean="0">
              <a:solidFill>
                <a:schemeClr val="tx2">
                  <a:lumMod val="75000"/>
                </a:schemeClr>
              </a:solidFill>
            </a:endParaRPr>
          </a:p>
          <a:p>
            <a:pPr>
              <a:defRPr sz="2000">
                <a:solidFill>
                  <a:schemeClr val="tx2">
                    <a:lumMod val="75000"/>
                  </a:schemeClr>
                </a:solidFill>
              </a:defRPr>
            </a:pPr>
            <a:r>
              <a:rPr lang="fr-FR" sz="2000" dirty="0" err="1" smtClean="0">
                <a:solidFill>
                  <a:schemeClr val="tx2">
                    <a:lumMod val="75000"/>
                  </a:schemeClr>
                </a:solidFill>
              </a:rPr>
              <a:t>gma</a:t>
            </a:r>
            <a:r>
              <a:rPr lang="fr-FR" sz="2000" dirty="0" smtClean="0">
                <a:solidFill>
                  <a:schemeClr val="tx2">
                    <a:lumMod val="75000"/>
                  </a:schemeClr>
                </a:solidFill>
              </a:rPr>
              <a:t> </a:t>
            </a:r>
            <a:r>
              <a:rPr lang="fr-FR" sz="2000" dirty="0">
                <a:solidFill>
                  <a:schemeClr val="tx2">
                    <a:lumMod val="75000"/>
                  </a:schemeClr>
                </a:solidFill>
              </a:rPr>
              <a:t>- 7m/s</a:t>
            </a:r>
          </a:p>
        </c:rich>
      </c:tx>
      <c:layout>
        <c:manualLayout>
          <c:xMode val="edge"/>
          <c:yMode val="edge"/>
          <c:x val="0.2737230242053077"/>
          <c:y val="6.2153163152053312E-2"/>
        </c:manualLayout>
      </c:layout>
    </c:title>
    <c:plotArea>
      <c:layout>
        <c:manualLayout>
          <c:layoutTarget val="inner"/>
          <c:xMode val="edge"/>
          <c:yMode val="edge"/>
          <c:x val="0.10441856226305046"/>
          <c:y val="0.20061034546042508"/>
          <c:w val="0.76230594439583965"/>
          <c:h val="0.73037744588252751"/>
        </c:manualLayout>
      </c:layout>
      <c:scatterChart>
        <c:scatterStyle val="lineMarker"/>
        <c:ser>
          <c:idx val="0"/>
          <c:order val="0"/>
          <c:tx>
            <c:strRef>
              <c:f>'dat-TPJ1J'!$L$5</c:f>
              <c:strCache>
                <c:ptCount val="1"/>
                <c:pt idx="0">
                  <c:v>T/P</c:v>
                </c:pt>
              </c:strCache>
            </c:strRef>
          </c:tx>
          <c:spPr>
            <a:ln>
              <a:solidFill>
                <a:schemeClr val="tx2"/>
              </a:solidFill>
            </a:ln>
          </c:spPr>
          <c:marker>
            <c:symbol val="none"/>
          </c:marker>
          <c:trendline>
            <c:trendlineType val="linear"/>
            <c:dispRSqr val="1"/>
            <c:dispEq val="1"/>
            <c:trendlineLbl>
              <c:layout>
                <c:manualLayout>
                  <c:x val="-0.38601133006253202"/>
                  <c:y val="-0.11817816971596815"/>
                </c:manualLayout>
              </c:layout>
              <c:tx>
                <c:rich>
                  <a:bodyPr/>
                  <a:lstStyle/>
                  <a:p>
                    <a:pPr>
                      <a:defRPr sz="1400" b="1"/>
                    </a:pPr>
                    <a:r>
                      <a:rPr lang="en-US"/>
                      <a:t>m = 0,018 m/s/y</a:t>
                    </a:r>
                  </a:p>
                </c:rich>
              </c:tx>
              <c:numFmt formatCode="General" sourceLinked="0"/>
            </c:trendlineLbl>
          </c:trendline>
          <c:xVal>
            <c:numRef>
              <c:f>'dat-TPJ1J'!$K$6:$K$922</c:f>
              <c:numCache>
                <c:formatCode>0</c:formatCode>
                <c:ptCount val="917"/>
                <c:pt idx="0">
                  <c:v>1992.7450890000011</c:v>
                </c:pt>
                <c:pt idx="1">
                  <c:v>1992.7693529999999</c:v>
                </c:pt>
                <c:pt idx="2">
                  <c:v>1992.7966050000011</c:v>
                </c:pt>
                <c:pt idx="3">
                  <c:v>1992.8236999999999</c:v>
                </c:pt>
                <c:pt idx="4">
                  <c:v>1992.8508469999792</c:v>
                </c:pt>
                <c:pt idx="5">
                  <c:v>1992.8779950000001</c:v>
                </c:pt>
                <c:pt idx="6">
                  <c:v>1992.9051420000001</c:v>
                </c:pt>
                <c:pt idx="7">
                  <c:v>1992.93229</c:v>
                </c:pt>
                <c:pt idx="8">
                  <c:v>1992.959382</c:v>
                </c:pt>
                <c:pt idx="9">
                  <c:v>1992.9866060000011</c:v>
                </c:pt>
                <c:pt idx="10">
                  <c:v>1993.0137319999999</c:v>
                </c:pt>
                <c:pt idx="11">
                  <c:v>1993.04088</c:v>
                </c:pt>
                <c:pt idx="12">
                  <c:v>1993.0680279999999</c:v>
                </c:pt>
                <c:pt idx="13">
                  <c:v>1993.0951749999999</c:v>
                </c:pt>
                <c:pt idx="14">
                  <c:v>1993.1223229999703</c:v>
                </c:pt>
                <c:pt idx="15">
                  <c:v>1993.1494699999998</c:v>
                </c:pt>
                <c:pt idx="16">
                  <c:v>1993.176618</c:v>
                </c:pt>
                <c:pt idx="17">
                  <c:v>1993.2037650000011</c:v>
                </c:pt>
                <c:pt idx="18">
                  <c:v>1993.2308330000001</c:v>
                </c:pt>
                <c:pt idx="19">
                  <c:v>1993.2583259999999</c:v>
                </c:pt>
                <c:pt idx="20">
                  <c:v>1993.285208</c:v>
                </c:pt>
                <c:pt idx="21">
                  <c:v>1993.312355</c:v>
                </c:pt>
                <c:pt idx="22">
                  <c:v>1993.3395029999999</c:v>
                </c:pt>
                <c:pt idx="23">
                  <c:v>1993.3666510000205</c:v>
                </c:pt>
                <c:pt idx="24">
                  <c:v>1993.3937979999998</c:v>
                </c:pt>
                <c:pt idx="25">
                  <c:v>1993.420946</c:v>
                </c:pt>
                <c:pt idx="26">
                  <c:v>1993.4480930000011</c:v>
                </c:pt>
                <c:pt idx="27">
                  <c:v>1993.4752410000001</c:v>
                </c:pt>
                <c:pt idx="28">
                  <c:v>1993.5023879999999</c:v>
                </c:pt>
                <c:pt idx="29">
                  <c:v>1993.529536</c:v>
                </c:pt>
                <c:pt idx="30">
                  <c:v>1993.5566580000011</c:v>
                </c:pt>
                <c:pt idx="31">
                  <c:v>1993.58375</c:v>
                </c:pt>
                <c:pt idx="32">
                  <c:v>1993.6109779999999</c:v>
                </c:pt>
                <c:pt idx="33">
                  <c:v>1993.6381259999998</c:v>
                </c:pt>
                <c:pt idx="34">
                  <c:v>1993.665274</c:v>
                </c:pt>
                <c:pt idx="35">
                  <c:v>1993.6924209999615</c:v>
                </c:pt>
                <c:pt idx="36">
                  <c:v>1993.719569000024</c:v>
                </c:pt>
                <c:pt idx="37">
                  <c:v>1993.7467160000001</c:v>
                </c:pt>
                <c:pt idx="38">
                  <c:v>1993.773864</c:v>
                </c:pt>
                <c:pt idx="39">
                  <c:v>1993.801011</c:v>
                </c:pt>
                <c:pt idx="40">
                  <c:v>1993.828125</c:v>
                </c:pt>
                <c:pt idx="41">
                  <c:v>1993.855415</c:v>
                </c:pt>
                <c:pt idx="42">
                  <c:v>1993.8824539999998</c:v>
                </c:pt>
                <c:pt idx="43">
                  <c:v>1993.9096010000214</c:v>
                </c:pt>
                <c:pt idx="44">
                  <c:v>1993.9367490000011</c:v>
                </c:pt>
                <c:pt idx="45">
                  <c:v>1993.9638970000001</c:v>
                </c:pt>
                <c:pt idx="46">
                  <c:v>1993.9910439999999</c:v>
                </c:pt>
                <c:pt idx="47">
                  <c:v>1994.018192</c:v>
                </c:pt>
                <c:pt idx="48">
                  <c:v>1994.045339</c:v>
                </c:pt>
                <c:pt idx="49">
                  <c:v>1994.0723919999998</c:v>
                </c:pt>
                <c:pt idx="50">
                  <c:v>1994.0996339999999</c:v>
                </c:pt>
                <c:pt idx="51">
                  <c:v>1994.126782</c:v>
                </c:pt>
                <c:pt idx="52">
                  <c:v>1994.1539289999703</c:v>
                </c:pt>
                <c:pt idx="53">
                  <c:v>1994.181077</c:v>
                </c:pt>
                <c:pt idx="54">
                  <c:v>1994.208194</c:v>
                </c:pt>
                <c:pt idx="55">
                  <c:v>1994.2353720000001</c:v>
                </c:pt>
                <c:pt idx="56">
                  <c:v>1994.26252</c:v>
                </c:pt>
                <c:pt idx="57">
                  <c:v>1994.2896670000011</c:v>
                </c:pt>
                <c:pt idx="58">
                  <c:v>1994.3168149999999</c:v>
                </c:pt>
                <c:pt idx="59">
                  <c:v>1994.3439619999999</c:v>
                </c:pt>
                <c:pt idx="60">
                  <c:v>1994.371056</c:v>
                </c:pt>
                <c:pt idx="61">
                  <c:v>1994.3982570000001</c:v>
                </c:pt>
                <c:pt idx="62">
                  <c:v>1994.4254050000011</c:v>
                </c:pt>
                <c:pt idx="63">
                  <c:v>1994.4525520000011</c:v>
                </c:pt>
                <c:pt idx="64">
                  <c:v>1994.4796710000205</c:v>
                </c:pt>
                <c:pt idx="65">
                  <c:v>1994.5068470000001</c:v>
                </c:pt>
                <c:pt idx="66">
                  <c:v>1994.533995</c:v>
                </c:pt>
                <c:pt idx="67">
                  <c:v>1994.5611429999756</c:v>
                </c:pt>
                <c:pt idx="68">
                  <c:v>1994.5882899999999</c:v>
                </c:pt>
                <c:pt idx="69">
                  <c:v>1994.6154379999998</c:v>
                </c:pt>
                <c:pt idx="70">
                  <c:v>1994.6425850000001</c:v>
                </c:pt>
                <c:pt idx="71">
                  <c:v>1994.669733</c:v>
                </c:pt>
                <c:pt idx="72">
                  <c:v>1994.69688</c:v>
                </c:pt>
                <c:pt idx="73">
                  <c:v>1994.7240279999999</c:v>
                </c:pt>
                <c:pt idx="74">
                  <c:v>1994.7510479999999</c:v>
                </c:pt>
                <c:pt idx="75">
                  <c:v>1994.778323</c:v>
                </c:pt>
                <c:pt idx="76">
                  <c:v>1994.80547</c:v>
                </c:pt>
                <c:pt idx="77">
                  <c:v>1994.8326179999999</c:v>
                </c:pt>
                <c:pt idx="78">
                  <c:v>1994.859735</c:v>
                </c:pt>
                <c:pt idx="79">
                  <c:v>1994.886913</c:v>
                </c:pt>
                <c:pt idx="80">
                  <c:v>1994.9140609999999</c:v>
                </c:pt>
                <c:pt idx="81">
                  <c:v>1994.941208</c:v>
                </c:pt>
                <c:pt idx="82">
                  <c:v>1994.9683560000001</c:v>
                </c:pt>
                <c:pt idx="83">
                  <c:v>1994.995503000024</c:v>
                </c:pt>
                <c:pt idx="84">
                  <c:v>1995.0226510000011</c:v>
                </c:pt>
                <c:pt idx="85">
                  <c:v>1995.049798</c:v>
                </c:pt>
                <c:pt idx="86">
                  <c:v>1995.0769459999999</c:v>
                </c:pt>
                <c:pt idx="87">
                  <c:v>1995.1040939999998</c:v>
                </c:pt>
                <c:pt idx="88">
                  <c:v>1995.1312409999703</c:v>
                </c:pt>
                <c:pt idx="89">
                  <c:v>1995.1583869999795</c:v>
                </c:pt>
                <c:pt idx="90">
                  <c:v>1995.185508</c:v>
                </c:pt>
                <c:pt idx="91">
                  <c:v>1995.2126840000001</c:v>
                </c:pt>
                <c:pt idx="92">
                  <c:v>1995.2398310000001</c:v>
                </c:pt>
                <c:pt idx="93">
                  <c:v>1995.2669790000011</c:v>
                </c:pt>
                <c:pt idx="94">
                  <c:v>1995.2941259999998</c:v>
                </c:pt>
                <c:pt idx="95">
                  <c:v>1995.3212719999999</c:v>
                </c:pt>
                <c:pt idx="96">
                  <c:v>1995.348375</c:v>
                </c:pt>
                <c:pt idx="97">
                  <c:v>1995.3755690000205</c:v>
                </c:pt>
                <c:pt idx="98">
                  <c:v>1995.4028229999999</c:v>
                </c:pt>
                <c:pt idx="99">
                  <c:v>1995.4298640000011</c:v>
                </c:pt>
                <c:pt idx="100">
                  <c:v>1995.4570120000001</c:v>
                </c:pt>
                <c:pt idx="101">
                  <c:v>1995.4841590000001</c:v>
                </c:pt>
                <c:pt idx="102">
                  <c:v>1995.5112549999999</c:v>
                </c:pt>
                <c:pt idx="103">
                  <c:v>1995.538454</c:v>
                </c:pt>
                <c:pt idx="104">
                  <c:v>1995.5656020000001</c:v>
                </c:pt>
                <c:pt idx="105">
                  <c:v>1995.5927489999769</c:v>
                </c:pt>
                <c:pt idx="106">
                  <c:v>1995.619897</c:v>
                </c:pt>
                <c:pt idx="107">
                  <c:v>1995.6470449999795</c:v>
                </c:pt>
                <c:pt idx="108">
                  <c:v>1995.6741919999795</c:v>
                </c:pt>
                <c:pt idx="109">
                  <c:v>1995.7013399999998</c:v>
                </c:pt>
                <c:pt idx="110">
                  <c:v>1995.7284870000001</c:v>
                </c:pt>
                <c:pt idx="111">
                  <c:v>1995.7556350000011</c:v>
                </c:pt>
                <c:pt idx="112">
                  <c:v>1995.7827810000001</c:v>
                </c:pt>
                <c:pt idx="113">
                  <c:v>1995.809884</c:v>
                </c:pt>
                <c:pt idx="114">
                  <c:v>1995.8370769999999</c:v>
                </c:pt>
                <c:pt idx="115">
                  <c:v>1995.8642249999684</c:v>
                </c:pt>
                <c:pt idx="116">
                  <c:v>1995.8900739999999</c:v>
                </c:pt>
                <c:pt idx="117">
                  <c:v>1995.9456680000217</c:v>
                </c:pt>
                <c:pt idx="118">
                  <c:v>1995.9727929999999</c:v>
                </c:pt>
                <c:pt idx="119">
                  <c:v>1996.000131</c:v>
                </c:pt>
                <c:pt idx="120">
                  <c:v>1996.0269830000011</c:v>
                </c:pt>
                <c:pt idx="121">
                  <c:v>1996.0542579999999</c:v>
                </c:pt>
                <c:pt idx="122">
                  <c:v>1996.0814049999756</c:v>
                </c:pt>
                <c:pt idx="123">
                  <c:v>1996.1085530000203</c:v>
                </c:pt>
                <c:pt idx="124">
                  <c:v>1996.1356520000011</c:v>
                </c:pt>
                <c:pt idx="125">
                  <c:v>1996.1628479999795</c:v>
                </c:pt>
                <c:pt idx="126">
                  <c:v>1996.1899959999998</c:v>
                </c:pt>
                <c:pt idx="127">
                  <c:v>1996.2171430000001</c:v>
                </c:pt>
                <c:pt idx="128">
                  <c:v>1996.244291</c:v>
                </c:pt>
                <c:pt idx="129">
                  <c:v>1996.2714379999998</c:v>
                </c:pt>
                <c:pt idx="130">
                  <c:v>1996.2985860000001</c:v>
                </c:pt>
                <c:pt idx="131">
                  <c:v>1996.3257329999999</c:v>
                </c:pt>
                <c:pt idx="132">
                  <c:v>1996.352881</c:v>
                </c:pt>
                <c:pt idx="133">
                  <c:v>1996.3800279999998</c:v>
                </c:pt>
                <c:pt idx="134">
                  <c:v>1996.4071760000011</c:v>
                </c:pt>
                <c:pt idx="135">
                  <c:v>1996.4343229999795</c:v>
                </c:pt>
                <c:pt idx="136">
                  <c:v>1996.461423</c:v>
                </c:pt>
                <c:pt idx="137">
                  <c:v>1996.4886190000011</c:v>
                </c:pt>
                <c:pt idx="138">
                  <c:v>1996.5157660000011</c:v>
                </c:pt>
                <c:pt idx="139">
                  <c:v>1996.5429139999999</c:v>
                </c:pt>
                <c:pt idx="140">
                  <c:v>1996.5700609999999</c:v>
                </c:pt>
                <c:pt idx="141">
                  <c:v>1996.597209</c:v>
                </c:pt>
                <c:pt idx="142">
                  <c:v>1996.6243559999998</c:v>
                </c:pt>
                <c:pt idx="143">
                  <c:v>1996.6515039999999</c:v>
                </c:pt>
                <c:pt idx="144">
                  <c:v>1996.6786509999999</c:v>
                </c:pt>
                <c:pt idx="145">
                  <c:v>1996.7053700000001</c:v>
                </c:pt>
                <c:pt idx="146">
                  <c:v>1996.733598</c:v>
                </c:pt>
                <c:pt idx="147">
                  <c:v>1996.7600930000001</c:v>
                </c:pt>
                <c:pt idx="148">
                  <c:v>1996.787194</c:v>
                </c:pt>
                <c:pt idx="149">
                  <c:v>1996.8143889999756</c:v>
                </c:pt>
                <c:pt idx="150">
                  <c:v>1996.841537</c:v>
                </c:pt>
                <c:pt idx="151">
                  <c:v>1996.868684</c:v>
                </c:pt>
                <c:pt idx="152">
                  <c:v>1996.8958319999999</c:v>
                </c:pt>
                <c:pt idx="153">
                  <c:v>1996.9229789999999</c:v>
                </c:pt>
                <c:pt idx="154">
                  <c:v>1996.9501270000001</c:v>
                </c:pt>
                <c:pt idx="155">
                  <c:v>1996.9772740000001</c:v>
                </c:pt>
                <c:pt idx="156">
                  <c:v>1997.0044219999816</c:v>
                </c:pt>
                <c:pt idx="157">
                  <c:v>1997.0315700000001</c:v>
                </c:pt>
                <c:pt idx="158">
                  <c:v>1997.0587169999999</c:v>
                </c:pt>
                <c:pt idx="159">
                  <c:v>1997.0858650000011</c:v>
                </c:pt>
                <c:pt idx="160">
                  <c:v>1997.1129639999999</c:v>
                </c:pt>
                <c:pt idx="161">
                  <c:v>1997.1401599999999</c:v>
                </c:pt>
                <c:pt idx="162">
                  <c:v>1997.1673069999795</c:v>
                </c:pt>
                <c:pt idx="163">
                  <c:v>1997.1944549999703</c:v>
                </c:pt>
                <c:pt idx="164">
                  <c:v>1997.2216020000001</c:v>
                </c:pt>
                <c:pt idx="165">
                  <c:v>1997.2487500000011</c:v>
                </c:pt>
                <c:pt idx="166">
                  <c:v>1997.2758980000001</c:v>
                </c:pt>
                <c:pt idx="167">
                  <c:v>1997.3030449999758</c:v>
                </c:pt>
                <c:pt idx="168">
                  <c:v>1997.330193</c:v>
                </c:pt>
                <c:pt idx="169">
                  <c:v>1997.3573399999998</c:v>
                </c:pt>
                <c:pt idx="170">
                  <c:v>1997.3844879999781</c:v>
                </c:pt>
                <c:pt idx="171">
                  <c:v>1997.4116349999999</c:v>
                </c:pt>
                <c:pt idx="172">
                  <c:v>1997.4387520000193</c:v>
                </c:pt>
                <c:pt idx="173">
                  <c:v>1997.4659300000001</c:v>
                </c:pt>
                <c:pt idx="174">
                  <c:v>1997.493078</c:v>
                </c:pt>
                <c:pt idx="175">
                  <c:v>1997.520225</c:v>
                </c:pt>
                <c:pt idx="176">
                  <c:v>1997.5473730000001</c:v>
                </c:pt>
                <c:pt idx="177">
                  <c:v>1997.5745199999999</c:v>
                </c:pt>
                <c:pt idx="178">
                  <c:v>1997.6016379999999</c:v>
                </c:pt>
                <c:pt idx="179">
                  <c:v>1997.6288159999999</c:v>
                </c:pt>
                <c:pt idx="180">
                  <c:v>1997.6559629999999</c:v>
                </c:pt>
                <c:pt idx="181">
                  <c:v>1997.6831109999703</c:v>
                </c:pt>
                <c:pt idx="182">
                  <c:v>1997.7102580000001</c:v>
                </c:pt>
                <c:pt idx="183">
                  <c:v>1997.7374050000001</c:v>
                </c:pt>
                <c:pt idx="184">
                  <c:v>1997.7645239999999</c:v>
                </c:pt>
                <c:pt idx="185">
                  <c:v>1997.7917010000001</c:v>
                </c:pt>
                <c:pt idx="186">
                  <c:v>1997.818849</c:v>
                </c:pt>
                <c:pt idx="187">
                  <c:v>1997.845996</c:v>
                </c:pt>
                <c:pt idx="188">
                  <c:v>1997.8731439999769</c:v>
                </c:pt>
                <c:pt idx="189">
                  <c:v>1997.9002909999999</c:v>
                </c:pt>
                <c:pt idx="190">
                  <c:v>1997.927439</c:v>
                </c:pt>
                <c:pt idx="191">
                  <c:v>1997.9545860000001</c:v>
                </c:pt>
                <c:pt idx="192">
                  <c:v>1997.981734</c:v>
                </c:pt>
                <c:pt idx="193">
                  <c:v>1998.0088810000011</c:v>
                </c:pt>
                <c:pt idx="194">
                  <c:v>1998.0360290000001</c:v>
                </c:pt>
                <c:pt idx="195">
                  <c:v>1998.0631279999998</c:v>
                </c:pt>
                <c:pt idx="196">
                  <c:v>1998.0903239999998</c:v>
                </c:pt>
                <c:pt idx="197">
                  <c:v>1998.1174719999999</c:v>
                </c:pt>
                <c:pt idx="198">
                  <c:v>1998.1446189999781</c:v>
                </c:pt>
                <c:pt idx="199">
                  <c:v>1998.171767</c:v>
                </c:pt>
                <c:pt idx="200">
                  <c:v>1998.1989139999998</c:v>
                </c:pt>
                <c:pt idx="201">
                  <c:v>1998.2260620000011</c:v>
                </c:pt>
                <c:pt idx="202">
                  <c:v>1998.253209</c:v>
                </c:pt>
                <c:pt idx="203">
                  <c:v>1998.2803570000001</c:v>
                </c:pt>
                <c:pt idx="204">
                  <c:v>1998.3075040000001</c:v>
                </c:pt>
                <c:pt idx="205">
                  <c:v>1998.334652</c:v>
                </c:pt>
                <c:pt idx="206">
                  <c:v>1998.361799</c:v>
                </c:pt>
                <c:pt idx="207">
                  <c:v>1998.3888910000001</c:v>
                </c:pt>
                <c:pt idx="208">
                  <c:v>1998.4160950000205</c:v>
                </c:pt>
                <c:pt idx="209">
                  <c:v>1998.4432419999998</c:v>
                </c:pt>
                <c:pt idx="210">
                  <c:v>1998.47039</c:v>
                </c:pt>
                <c:pt idx="211">
                  <c:v>1998.4975370000011</c:v>
                </c:pt>
                <c:pt idx="212">
                  <c:v>1998.5246850000001</c:v>
                </c:pt>
                <c:pt idx="213">
                  <c:v>1998.5518319999999</c:v>
                </c:pt>
                <c:pt idx="214">
                  <c:v>1998.5781549999999</c:v>
                </c:pt>
                <c:pt idx="215">
                  <c:v>1998.606127</c:v>
                </c:pt>
                <c:pt idx="216">
                  <c:v>1998.6332749999769</c:v>
                </c:pt>
                <c:pt idx="217">
                  <c:v>1998.6604229999693</c:v>
                </c:pt>
                <c:pt idx="218">
                  <c:v>1998.6875700000001</c:v>
                </c:pt>
                <c:pt idx="219">
                  <c:v>1998.7147179999999</c:v>
                </c:pt>
                <c:pt idx="220">
                  <c:v>1998.7418650000011</c:v>
                </c:pt>
                <c:pt idx="221">
                  <c:v>1998.7690130000001</c:v>
                </c:pt>
                <c:pt idx="222">
                  <c:v>1998.7961130000001</c:v>
                </c:pt>
                <c:pt idx="223">
                  <c:v>1998.8233869999769</c:v>
                </c:pt>
                <c:pt idx="224">
                  <c:v>1998.850455</c:v>
                </c:pt>
                <c:pt idx="225">
                  <c:v>1998.8776029999999</c:v>
                </c:pt>
                <c:pt idx="226">
                  <c:v>1998.9045900000001</c:v>
                </c:pt>
                <c:pt idx="227">
                  <c:v>1998.931898</c:v>
                </c:pt>
                <c:pt idx="228">
                  <c:v>1998.9590459999999</c:v>
                </c:pt>
                <c:pt idx="229">
                  <c:v>1998.9861930000011</c:v>
                </c:pt>
                <c:pt idx="230">
                  <c:v>1999.0133409999714</c:v>
                </c:pt>
                <c:pt idx="231">
                  <c:v>1999.0404879999999</c:v>
                </c:pt>
                <c:pt idx="232">
                  <c:v>1999.0675900000001</c:v>
                </c:pt>
                <c:pt idx="233">
                  <c:v>1999.094783</c:v>
                </c:pt>
                <c:pt idx="234">
                  <c:v>1999.1255650000205</c:v>
                </c:pt>
                <c:pt idx="235">
                  <c:v>1999.1490779999999</c:v>
                </c:pt>
                <c:pt idx="236">
                  <c:v>1999.1762259999998</c:v>
                </c:pt>
                <c:pt idx="237">
                  <c:v>1999.2033739999999</c:v>
                </c:pt>
                <c:pt idx="238">
                  <c:v>1999.2305210000011</c:v>
                </c:pt>
                <c:pt idx="239">
                  <c:v>1999.2576690000233</c:v>
                </c:pt>
                <c:pt idx="240">
                  <c:v>1999.2848159999999</c:v>
                </c:pt>
                <c:pt idx="241">
                  <c:v>1999.311933</c:v>
                </c:pt>
                <c:pt idx="242">
                  <c:v>1999.339111</c:v>
                </c:pt>
                <c:pt idx="243">
                  <c:v>1999.3662589999999</c:v>
                </c:pt>
                <c:pt idx="244">
                  <c:v>1999.3934059999772</c:v>
                </c:pt>
                <c:pt idx="245">
                  <c:v>1999.4205540000205</c:v>
                </c:pt>
                <c:pt idx="246">
                  <c:v>1999.4477550000295</c:v>
                </c:pt>
                <c:pt idx="247">
                  <c:v>1999.4748489999795</c:v>
                </c:pt>
                <c:pt idx="248">
                  <c:v>1999.5019970000001</c:v>
                </c:pt>
                <c:pt idx="249">
                  <c:v>1999.5291439999999</c:v>
                </c:pt>
                <c:pt idx="250">
                  <c:v>1999.556292</c:v>
                </c:pt>
                <c:pt idx="251">
                  <c:v>1999.5834389999648</c:v>
                </c:pt>
                <c:pt idx="252">
                  <c:v>1999.6105869999999</c:v>
                </c:pt>
                <c:pt idx="253">
                  <c:v>1999.6377319999999</c:v>
                </c:pt>
                <c:pt idx="254">
                  <c:v>1999.664833999979</c:v>
                </c:pt>
                <c:pt idx="255">
                  <c:v>1999.6920289999703</c:v>
                </c:pt>
                <c:pt idx="256">
                  <c:v>1999.7191769999999</c:v>
                </c:pt>
                <c:pt idx="257">
                  <c:v>1999.7463250000001</c:v>
                </c:pt>
                <c:pt idx="258">
                  <c:v>1999.7734719999999</c:v>
                </c:pt>
                <c:pt idx="259">
                  <c:v>1999.80062</c:v>
                </c:pt>
                <c:pt idx="260">
                  <c:v>1999.8277670000011</c:v>
                </c:pt>
                <c:pt idx="261">
                  <c:v>1999.8549149999756</c:v>
                </c:pt>
                <c:pt idx="262">
                  <c:v>1999.8820619999999</c:v>
                </c:pt>
                <c:pt idx="263">
                  <c:v>1999.90921</c:v>
                </c:pt>
                <c:pt idx="264">
                  <c:v>1999.9363089999999</c:v>
                </c:pt>
                <c:pt idx="265">
                  <c:v>1999.9635049999999</c:v>
                </c:pt>
                <c:pt idx="266">
                  <c:v>1999.9906520000011</c:v>
                </c:pt>
                <c:pt idx="267">
                  <c:v>2000.017746</c:v>
                </c:pt>
                <c:pt idx="268">
                  <c:v>2000.0450010000011</c:v>
                </c:pt>
                <c:pt idx="269">
                  <c:v>2000.072095</c:v>
                </c:pt>
                <c:pt idx="270">
                  <c:v>2000.0992429999756</c:v>
                </c:pt>
                <c:pt idx="271">
                  <c:v>2000.1263899999999</c:v>
                </c:pt>
                <c:pt idx="272">
                  <c:v>2000.1535379999998</c:v>
                </c:pt>
                <c:pt idx="273">
                  <c:v>2000.180685</c:v>
                </c:pt>
                <c:pt idx="274">
                  <c:v>2000.2078329999999</c:v>
                </c:pt>
                <c:pt idx="275">
                  <c:v>2000.23498</c:v>
                </c:pt>
                <c:pt idx="276">
                  <c:v>2000.26208</c:v>
                </c:pt>
                <c:pt idx="277">
                  <c:v>2000.2892750000001</c:v>
                </c:pt>
                <c:pt idx="278">
                  <c:v>2000.3165300000001</c:v>
                </c:pt>
                <c:pt idx="279">
                  <c:v>2000.3435710000001</c:v>
                </c:pt>
                <c:pt idx="280">
                  <c:v>2000.3707179999999</c:v>
                </c:pt>
                <c:pt idx="281">
                  <c:v>2000.397866</c:v>
                </c:pt>
                <c:pt idx="282">
                  <c:v>2000.4250130000205</c:v>
                </c:pt>
                <c:pt idx="283">
                  <c:v>2000.4521609999999</c:v>
                </c:pt>
                <c:pt idx="284">
                  <c:v>2000.4793079999999</c:v>
                </c:pt>
                <c:pt idx="285">
                  <c:v>2000.5064560000001</c:v>
                </c:pt>
                <c:pt idx="286">
                  <c:v>2000.5337099999999</c:v>
                </c:pt>
                <c:pt idx="287">
                  <c:v>2000.5607030000001</c:v>
                </c:pt>
                <c:pt idx="288">
                  <c:v>2000.587898</c:v>
                </c:pt>
                <c:pt idx="289">
                  <c:v>2000.6150459999999</c:v>
                </c:pt>
                <c:pt idx="290">
                  <c:v>2000.6421939999998</c:v>
                </c:pt>
                <c:pt idx="291">
                  <c:v>2000.669340999968</c:v>
                </c:pt>
                <c:pt idx="292">
                  <c:v>2000.696488999979</c:v>
                </c:pt>
                <c:pt idx="293">
                  <c:v>2000.7235830000011</c:v>
                </c:pt>
                <c:pt idx="294">
                  <c:v>2000.7507840000001</c:v>
                </c:pt>
                <c:pt idx="295">
                  <c:v>2000.7779310000001</c:v>
                </c:pt>
                <c:pt idx="296">
                  <c:v>2000.8050790000011</c:v>
                </c:pt>
                <c:pt idx="297">
                  <c:v>2000.8322069999788</c:v>
                </c:pt>
                <c:pt idx="298">
                  <c:v>2000.8593739999999</c:v>
                </c:pt>
                <c:pt idx="299">
                  <c:v>2000.8857520000001</c:v>
                </c:pt>
                <c:pt idx="300">
                  <c:v>2000.914524</c:v>
                </c:pt>
                <c:pt idx="301">
                  <c:v>2000.9408169999999</c:v>
                </c:pt>
                <c:pt idx="302">
                  <c:v>2000.9679640000011</c:v>
                </c:pt>
                <c:pt idx="303">
                  <c:v>2000.9951120000001</c:v>
                </c:pt>
                <c:pt idx="304">
                  <c:v>2001.0222059999999</c:v>
                </c:pt>
                <c:pt idx="305">
                  <c:v>2001.0494439999998</c:v>
                </c:pt>
                <c:pt idx="306">
                  <c:v>2001.0765540000011</c:v>
                </c:pt>
                <c:pt idx="307">
                  <c:v>2001.1037019999999</c:v>
                </c:pt>
                <c:pt idx="308">
                  <c:v>2001.1308489999756</c:v>
                </c:pt>
                <c:pt idx="309">
                  <c:v>2001.157997</c:v>
                </c:pt>
                <c:pt idx="310">
                  <c:v>2001.1851439999998</c:v>
                </c:pt>
                <c:pt idx="311">
                  <c:v>2001.2122919999999</c:v>
                </c:pt>
                <c:pt idx="312">
                  <c:v>2001.2394399999998</c:v>
                </c:pt>
                <c:pt idx="313">
                  <c:v>2001.2665870000221</c:v>
                </c:pt>
                <c:pt idx="314">
                  <c:v>2001.293735</c:v>
                </c:pt>
                <c:pt idx="315">
                  <c:v>2001.320882</c:v>
                </c:pt>
                <c:pt idx="316">
                  <c:v>2001.3480830000001</c:v>
                </c:pt>
                <c:pt idx="317">
                  <c:v>2001.3751769999999</c:v>
                </c:pt>
                <c:pt idx="318">
                  <c:v>2001.402325</c:v>
                </c:pt>
                <c:pt idx="319">
                  <c:v>2001.429472</c:v>
                </c:pt>
                <c:pt idx="320">
                  <c:v>2001.4566200000011</c:v>
                </c:pt>
                <c:pt idx="321">
                  <c:v>2001.4837669999999</c:v>
                </c:pt>
                <c:pt idx="322">
                  <c:v>2001.5109150000001</c:v>
                </c:pt>
                <c:pt idx="323">
                  <c:v>2001.5380630000011</c:v>
                </c:pt>
                <c:pt idx="324">
                  <c:v>2001.56521</c:v>
                </c:pt>
                <c:pt idx="325">
                  <c:v>2001.5923579999999</c:v>
                </c:pt>
                <c:pt idx="326">
                  <c:v>2001.6195049999999</c:v>
                </c:pt>
                <c:pt idx="327">
                  <c:v>2001.6466530000184</c:v>
                </c:pt>
                <c:pt idx="328">
                  <c:v>2001.6737999999998</c:v>
                </c:pt>
                <c:pt idx="329">
                  <c:v>2001.7008570000205</c:v>
                </c:pt>
                <c:pt idx="330">
                  <c:v>2001.7280949999999</c:v>
                </c:pt>
                <c:pt idx="331">
                  <c:v>2001.7552430000001</c:v>
                </c:pt>
                <c:pt idx="332">
                  <c:v>2001.7823899999999</c:v>
                </c:pt>
                <c:pt idx="333">
                  <c:v>2001.809538</c:v>
                </c:pt>
                <c:pt idx="334">
                  <c:v>2001.8366860000001</c:v>
                </c:pt>
                <c:pt idx="335">
                  <c:v>2001.8638329999758</c:v>
                </c:pt>
                <c:pt idx="336">
                  <c:v>2001.8909259999998</c:v>
                </c:pt>
                <c:pt idx="337">
                  <c:v>2001.918128</c:v>
                </c:pt>
                <c:pt idx="338">
                  <c:v>2001.9452760000001</c:v>
                </c:pt>
                <c:pt idx="339">
                  <c:v>2001.9724229999795</c:v>
                </c:pt>
                <c:pt idx="340">
                  <c:v>2001.9995710000205</c:v>
                </c:pt>
                <c:pt idx="341">
                  <c:v>2002.0267180000001</c:v>
                </c:pt>
                <c:pt idx="342">
                  <c:v>2002.053866</c:v>
                </c:pt>
                <c:pt idx="343">
                  <c:v>2002.0809589999999</c:v>
                </c:pt>
                <c:pt idx="344">
                  <c:v>2002.1082139999999</c:v>
                </c:pt>
                <c:pt idx="345">
                  <c:v>2002.135309</c:v>
                </c:pt>
                <c:pt idx="346">
                  <c:v>2002.1624559999998</c:v>
                </c:pt>
                <c:pt idx="347">
                  <c:v>2002.1896039999999</c:v>
                </c:pt>
                <c:pt idx="348">
                  <c:v>2002.2167510000297</c:v>
                </c:pt>
                <c:pt idx="349">
                  <c:v>2002.2438990000001</c:v>
                </c:pt>
                <c:pt idx="350">
                  <c:v>2002.2710459999998</c:v>
                </c:pt>
                <c:pt idx="351">
                  <c:v>2002.298194</c:v>
                </c:pt>
                <c:pt idx="352">
                  <c:v>2002.325341</c:v>
                </c:pt>
                <c:pt idx="353">
                  <c:v>2002.3524889999758</c:v>
                </c:pt>
                <c:pt idx="354">
                  <c:v>2002.3796359999999</c:v>
                </c:pt>
                <c:pt idx="355">
                  <c:v>2002.4067840000187</c:v>
                </c:pt>
                <c:pt idx="356">
                  <c:v>2002.4339319999999</c:v>
                </c:pt>
                <c:pt idx="357">
                  <c:v>2002.4610789999999</c:v>
                </c:pt>
                <c:pt idx="358">
                  <c:v>2002.4881730000011</c:v>
                </c:pt>
                <c:pt idx="359">
                  <c:v>2002.5152439999999</c:v>
                </c:pt>
                <c:pt idx="360">
                  <c:v>2002.542522</c:v>
                </c:pt>
                <c:pt idx="361">
                  <c:v>2002.5696690000011</c:v>
                </c:pt>
                <c:pt idx="362">
                  <c:v>2002.596816</c:v>
                </c:pt>
                <c:pt idx="363">
                  <c:v>2002.6239639999999</c:v>
                </c:pt>
                <c:pt idx="364">
                  <c:v>2002.6543749999705</c:v>
                </c:pt>
                <c:pt idx="365">
                  <c:v>2002.678267</c:v>
                </c:pt>
                <c:pt idx="366">
                  <c:v>2002.7063790000011</c:v>
                </c:pt>
                <c:pt idx="367">
                  <c:v>2002.7325650000193</c:v>
                </c:pt>
                <c:pt idx="368">
                  <c:v>2002.7597129999999</c:v>
                </c:pt>
                <c:pt idx="369">
                  <c:v>2002.7868600000011</c:v>
                </c:pt>
                <c:pt idx="370">
                  <c:v>2002.8140079999998</c:v>
                </c:pt>
                <c:pt idx="371">
                  <c:v>2002.841156</c:v>
                </c:pt>
                <c:pt idx="372">
                  <c:v>2002.868303</c:v>
                </c:pt>
                <c:pt idx="373">
                  <c:v>2002.8954510000001</c:v>
                </c:pt>
                <c:pt idx="374">
                  <c:v>2002.9225980000001</c:v>
                </c:pt>
                <c:pt idx="375">
                  <c:v>2002.9496920000001</c:v>
                </c:pt>
                <c:pt idx="376">
                  <c:v>2002.9768930000189</c:v>
                </c:pt>
                <c:pt idx="377">
                  <c:v>2003.0040409999774</c:v>
                </c:pt>
                <c:pt idx="378">
                  <c:v>2003.0311879999999</c:v>
                </c:pt>
                <c:pt idx="379">
                  <c:v>2003.0583359999998</c:v>
                </c:pt>
                <c:pt idx="380">
                  <c:v>2003.085484</c:v>
                </c:pt>
                <c:pt idx="381">
                  <c:v>2003.112631</c:v>
                </c:pt>
                <c:pt idx="382">
                  <c:v>2003.1397790000001</c:v>
                </c:pt>
                <c:pt idx="383">
                  <c:v>2003.1669259999999</c:v>
                </c:pt>
                <c:pt idx="384">
                  <c:v>2003.1940739999998</c:v>
                </c:pt>
                <c:pt idx="385">
                  <c:v>2003.221221</c:v>
                </c:pt>
                <c:pt idx="386">
                  <c:v>2003.2483689999999</c:v>
                </c:pt>
                <c:pt idx="387">
                  <c:v>2003.2755160000011</c:v>
                </c:pt>
                <c:pt idx="388">
                  <c:v>2003.302664</c:v>
                </c:pt>
                <c:pt idx="389">
                  <c:v>2003.3298110000001</c:v>
                </c:pt>
                <c:pt idx="390">
                  <c:v>2003.3569570000011</c:v>
                </c:pt>
                <c:pt idx="391">
                  <c:v>2003.3841069999723</c:v>
                </c:pt>
                <c:pt idx="392">
                  <c:v>2003.4112540000001</c:v>
                </c:pt>
                <c:pt idx="393">
                  <c:v>2003.438402</c:v>
                </c:pt>
                <c:pt idx="394">
                  <c:v>2003.4655490000011</c:v>
                </c:pt>
                <c:pt idx="395">
                  <c:v>2003.4926969999999</c:v>
                </c:pt>
                <c:pt idx="396">
                  <c:v>2003.5198439999999</c:v>
                </c:pt>
                <c:pt idx="397">
                  <c:v>2003.546992</c:v>
                </c:pt>
                <c:pt idx="398">
                  <c:v>2003.5741389999703</c:v>
                </c:pt>
                <c:pt idx="399">
                  <c:v>2003.601287</c:v>
                </c:pt>
                <c:pt idx="400">
                  <c:v>2003.6284339999806</c:v>
                </c:pt>
                <c:pt idx="401">
                  <c:v>2003.6555820000001</c:v>
                </c:pt>
                <c:pt idx="402">
                  <c:v>2003.6827299999998</c:v>
                </c:pt>
                <c:pt idx="403">
                  <c:v>2003.7098770000011</c:v>
                </c:pt>
                <c:pt idx="404">
                  <c:v>2003.7370249999999</c:v>
                </c:pt>
                <c:pt idx="405">
                  <c:v>2003.7641719999999</c:v>
                </c:pt>
                <c:pt idx="406">
                  <c:v>2003.7913199999998</c:v>
                </c:pt>
                <c:pt idx="407">
                  <c:v>2003.8184670000001</c:v>
                </c:pt>
                <c:pt idx="408">
                  <c:v>2003.8456150000011</c:v>
                </c:pt>
                <c:pt idx="409">
                  <c:v>2003.872762</c:v>
                </c:pt>
                <c:pt idx="410">
                  <c:v>2003.8999099999999</c:v>
                </c:pt>
                <c:pt idx="411">
                  <c:v>2003.9270570000242</c:v>
                </c:pt>
                <c:pt idx="412">
                  <c:v>2003.954205</c:v>
                </c:pt>
                <c:pt idx="413">
                  <c:v>2003.9813529999999</c:v>
                </c:pt>
                <c:pt idx="414">
                  <c:v>2004.0084999999999</c:v>
                </c:pt>
                <c:pt idx="415">
                  <c:v>2004.035648</c:v>
                </c:pt>
                <c:pt idx="416">
                  <c:v>2004.0628489999774</c:v>
                </c:pt>
                <c:pt idx="417">
                  <c:v>2004.0899429999795</c:v>
                </c:pt>
                <c:pt idx="418">
                  <c:v>2004.11709</c:v>
                </c:pt>
                <c:pt idx="419">
                  <c:v>2004.1442379999719</c:v>
                </c:pt>
                <c:pt idx="420">
                  <c:v>2004.1713849999751</c:v>
                </c:pt>
                <c:pt idx="421">
                  <c:v>2004.198533</c:v>
                </c:pt>
                <c:pt idx="422">
                  <c:v>2004.2256810000258</c:v>
                </c:pt>
                <c:pt idx="423">
                  <c:v>2004.2528279999999</c:v>
                </c:pt>
                <c:pt idx="424">
                  <c:v>2004.279976</c:v>
                </c:pt>
                <c:pt idx="425">
                  <c:v>2004.307123</c:v>
                </c:pt>
                <c:pt idx="426">
                  <c:v>2004.3342709999795</c:v>
                </c:pt>
                <c:pt idx="427">
                  <c:v>2004.3614179999795</c:v>
                </c:pt>
                <c:pt idx="428">
                  <c:v>2004.3884409999703</c:v>
                </c:pt>
                <c:pt idx="429">
                  <c:v>2004.470008</c:v>
                </c:pt>
                <c:pt idx="430">
                  <c:v>2004.4971560000001</c:v>
                </c:pt>
                <c:pt idx="431">
                  <c:v>2004.522273</c:v>
                </c:pt>
                <c:pt idx="432">
                  <c:v>2004.551451</c:v>
                </c:pt>
                <c:pt idx="433">
                  <c:v>2004.5767820000001</c:v>
                </c:pt>
                <c:pt idx="434">
                  <c:v>2004.605746</c:v>
                </c:pt>
                <c:pt idx="435">
                  <c:v>2004.6328939999999</c:v>
                </c:pt>
                <c:pt idx="436">
                  <c:v>2004.6600409999739</c:v>
                </c:pt>
                <c:pt idx="437">
                  <c:v>2004.687189</c:v>
                </c:pt>
                <c:pt idx="438">
                  <c:v>2004.7143359999998</c:v>
                </c:pt>
                <c:pt idx="439">
                  <c:v>2004.7414299999998</c:v>
                </c:pt>
                <c:pt idx="440">
                  <c:v>2004.768632</c:v>
                </c:pt>
                <c:pt idx="441">
                  <c:v>2004.7957790000205</c:v>
                </c:pt>
                <c:pt idx="442">
                  <c:v>2004.8229269999795</c:v>
                </c:pt>
                <c:pt idx="443">
                  <c:v>2004.8500739999999</c:v>
                </c:pt>
                <c:pt idx="444">
                  <c:v>2004.8772219999998</c:v>
                </c:pt>
                <c:pt idx="445">
                  <c:v>2004.9043690000001</c:v>
                </c:pt>
                <c:pt idx="446">
                  <c:v>2004.9315170000011</c:v>
                </c:pt>
                <c:pt idx="447">
                  <c:v>2004.9540629999999</c:v>
                </c:pt>
                <c:pt idx="448">
                  <c:v>2004.9858080000001</c:v>
                </c:pt>
                <c:pt idx="449">
                  <c:v>2005.012954</c:v>
                </c:pt>
                <c:pt idx="450">
                  <c:v>2005.040109</c:v>
                </c:pt>
                <c:pt idx="451">
                  <c:v>2005.0672549999999</c:v>
                </c:pt>
                <c:pt idx="452">
                  <c:v>2005.0944019999795</c:v>
                </c:pt>
                <c:pt idx="453">
                  <c:v>2005.1215479999998</c:v>
                </c:pt>
                <c:pt idx="454">
                  <c:v>2005.148702</c:v>
                </c:pt>
                <c:pt idx="455">
                  <c:v>2005.175845</c:v>
                </c:pt>
                <c:pt idx="456">
                  <c:v>2005.202992</c:v>
                </c:pt>
                <c:pt idx="457">
                  <c:v>2005.2301399999999</c:v>
                </c:pt>
                <c:pt idx="458">
                  <c:v>2005.2571740000001</c:v>
                </c:pt>
                <c:pt idx="459">
                  <c:v>2005.284434999968</c:v>
                </c:pt>
                <c:pt idx="460">
                  <c:v>2005.3115640000001</c:v>
                </c:pt>
                <c:pt idx="461">
                  <c:v>2005.3387299999999</c:v>
                </c:pt>
                <c:pt idx="462">
                  <c:v>2005.3658680000001</c:v>
                </c:pt>
                <c:pt idx="463">
                  <c:v>2005.3930349999703</c:v>
                </c:pt>
                <c:pt idx="464">
                  <c:v>2005.420012</c:v>
                </c:pt>
                <c:pt idx="465">
                  <c:v>2005.44732</c:v>
                </c:pt>
                <c:pt idx="466">
                  <c:v>2005.4744679999999</c:v>
                </c:pt>
                <c:pt idx="467">
                  <c:v>2005.5016149999999</c:v>
                </c:pt>
                <c:pt idx="468">
                  <c:v>2005.5287630000198</c:v>
                </c:pt>
                <c:pt idx="469">
                  <c:v>2005.55591</c:v>
                </c:pt>
                <c:pt idx="470">
                  <c:v>2005.5830579999999</c:v>
                </c:pt>
                <c:pt idx="471">
                  <c:v>2005.610205</c:v>
                </c:pt>
                <c:pt idx="472">
                  <c:v>2005.637356</c:v>
                </c:pt>
                <c:pt idx="473">
                  <c:v>2005.6644999999735</c:v>
                </c:pt>
                <c:pt idx="474">
                  <c:v>2005.6916479999998</c:v>
                </c:pt>
                <c:pt idx="475">
                  <c:v>2005.7187960000001</c:v>
                </c:pt>
                <c:pt idx="476">
                  <c:v>2005.7459429999999</c:v>
                </c:pt>
                <c:pt idx="477">
                  <c:v>2005.7654439999999</c:v>
                </c:pt>
                <c:pt idx="479">
                  <c:v>2002.0524969999756</c:v>
                </c:pt>
                <c:pt idx="480">
                  <c:v>2002.079645</c:v>
                </c:pt>
                <c:pt idx="481">
                  <c:v>2002.1081589999999</c:v>
                </c:pt>
                <c:pt idx="482">
                  <c:v>2002.1353059999999</c:v>
                </c:pt>
                <c:pt idx="483">
                  <c:v>2002.1624539999998</c:v>
                </c:pt>
                <c:pt idx="484">
                  <c:v>2002.189601</c:v>
                </c:pt>
                <c:pt idx="485">
                  <c:v>2002.2167489999999</c:v>
                </c:pt>
                <c:pt idx="486">
                  <c:v>2002.2437669999999</c:v>
                </c:pt>
                <c:pt idx="487">
                  <c:v>2002.2696780000001</c:v>
                </c:pt>
                <c:pt idx="488">
                  <c:v>2002.298192</c:v>
                </c:pt>
                <c:pt idx="489">
                  <c:v>2002.325339</c:v>
                </c:pt>
                <c:pt idx="490">
                  <c:v>2002.3524869999758</c:v>
                </c:pt>
                <c:pt idx="491">
                  <c:v>2002.3796339999999</c:v>
                </c:pt>
                <c:pt idx="492">
                  <c:v>2002.4067820000191</c:v>
                </c:pt>
                <c:pt idx="493">
                  <c:v>2002.433929</c:v>
                </c:pt>
                <c:pt idx="494">
                  <c:v>2002.4610769999999</c:v>
                </c:pt>
                <c:pt idx="495">
                  <c:v>2002.4882239999999</c:v>
                </c:pt>
                <c:pt idx="496">
                  <c:v>2002.5153720000001</c:v>
                </c:pt>
                <c:pt idx="497">
                  <c:v>2002.54252</c:v>
                </c:pt>
                <c:pt idx="498">
                  <c:v>2002.5696670000011</c:v>
                </c:pt>
                <c:pt idx="499">
                  <c:v>2002.5968150000001</c:v>
                </c:pt>
                <c:pt idx="500">
                  <c:v>2002.6239619999999</c:v>
                </c:pt>
                <c:pt idx="501">
                  <c:v>2002.6511099999998</c:v>
                </c:pt>
                <c:pt idx="502">
                  <c:v>2002.678257</c:v>
                </c:pt>
                <c:pt idx="503">
                  <c:v>2002.7054049999999</c:v>
                </c:pt>
                <c:pt idx="504">
                  <c:v>2002.7325520000011</c:v>
                </c:pt>
                <c:pt idx="505">
                  <c:v>2002.7597000000001</c:v>
                </c:pt>
                <c:pt idx="506">
                  <c:v>2002.786848</c:v>
                </c:pt>
                <c:pt idx="507">
                  <c:v>2002.813995</c:v>
                </c:pt>
                <c:pt idx="508">
                  <c:v>2002.8411429999751</c:v>
                </c:pt>
                <c:pt idx="509">
                  <c:v>2002.8682899999999</c:v>
                </c:pt>
                <c:pt idx="510">
                  <c:v>2002.8954379999998</c:v>
                </c:pt>
                <c:pt idx="511">
                  <c:v>2002.9225850000198</c:v>
                </c:pt>
                <c:pt idx="512">
                  <c:v>2002.9497329999999</c:v>
                </c:pt>
                <c:pt idx="513">
                  <c:v>2002.9768800000011</c:v>
                </c:pt>
                <c:pt idx="514">
                  <c:v>2003.0040279999998</c:v>
                </c:pt>
                <c:pt idx="515">
                  <c:v>2003.031176</c:v>
                </c:pt>
                <c:pt idx="516">
                  <c:v>2003.058323</c:v>
                </c:pt>
                <c:pt idx="517">
                  <c:v>2003.0854710000001</c:v>
                </c:pt>
                <c:pt idx="518">
                  <c:v>2003.1126179999999</c:v>
                </c:pt>
                <c:pt idx="519">
                  <c:v>2003.139766</c:v>
                </c:pt>
                <c:pt idx="520">
                  <c:v>2003.166913</c:v>
                </c:pt>
                <c:pt idx="521">
                  <c:v>2003.1940609999781</c:v>
                </c:pt>
                <c:pt idx="522">
                  <c:v>2003.2212079999999</c:v>
                </c:pt>
                <c:pt idx="523">
                  <c:v>2003.2483560000001</c:v>
                </c:pt>
                <c:pt idx="524">
                  <c:v>2003.2755030000219</c:v>
                </c:pt>
                <c:pt idx="525">
                  <c:v>2003.3026510000011</c:v>
                </c:pt>
                <c:pt idx="526">
                  <c:v>2003.3297990000001</c:v>
                </c:pt>
                <c:pt idx="527">
                  <c:v>2003.3569459999999</c:v>
                </c:pt>
                <c:pt idx="528">
                  <c:v>2003.3840939999998</c:v>
                </c:pt>
                <c:pt idx="529">
                  <c:v>2003.411241</c:v>
                </c:pt>
                <c:pt idx="530">
                  <c:v>2003.4383889999999</c:v>
                </c:pt>
                <c:pt idx="531">
                  <c:v>2003.4655360000011</c:v>
                </c:pt>
                <c:pt idx="532">
                  <c:v>2003.4926840000001</c:v>
                </c:pt>
                <c:pt idx="533">
                  <c:v>2003.5198310000001</c:v>
                </c:pt>
                <c:pt idx="534">
                  <c:v>2003.5469790000011</c:v>
                </c:pt>
                <c:pt idx="535">
                  <c:v>2003.5741269999735</c:v>
                </c:pt>
                <c:pt idx="536">
                  <c:v>2003.6012739999999</c:v>
                </c:pt>
                <c:pt idx="537">
                  <c:v>2003.6284219999998</c:v>
                </c:pt>
                <c:pt idx="538">
                  <c:v>2003.6555690000184</c:v>
                </c:pt>
                <c:pt idx="539">
                  <c:v>2003.6827169999769</c:v>
                </c:pt>
                <c:pt idx="540">
                  <c:v>2003.7098640000011</c:v>
                </c:pt>
                <c:pt idx="541">
                  <c:v>2003.737012</c:v>
                </c:pt>
                <c:pt idx="542">
                  <c:v>2003.7641590000001</c:v>
                </c:pt>
                <c:pt idx="543">
                  <c:v>2003.791307</c:v>
                </c:pt>
                <c:pt idx="544">
                  <c:v>2003.8184550000001</c:v>
                </c:pt>
                <c:pt idx="545">
                  <c:v>2003.8456020000001</c:v>
                </c:pt>
                <c:pt idx="546">
                  <c:v>2003.8708799999999</c:v>
                </c:pt>
                <c:pt idx="547">
                  <c:v>2003.8985299999999</c:v>
                </c:pt>
                <c:pt idx="548">
                  <c:v>2003.9270449999999</c:v>
                </c:pt>
                <c:pt idx="549">
                  <c:v>2003.9541919999999</c:v>
                </c:pt>
                <c:pt idx="550">
                  <c:v>2003.9813399999998</c:v>
                </c:pt>
                <c:pt idx="551">
                  <c:v>2004.0084870000001</c:v>
                </c:pt>
                <c:pt idx="552">
                  <c:v>2004.0356350000011</c:v>
                </c:pt>
                <c:pt idx="553">
                  <c:v>2004.0627830000001</c:v>
                </c:pt>
                <c:pt idx="554">
                  <c:v>2004.0899299999999</c:v>
                </c:pt>
                <c:pt idx="555">
                  <c:v>2004.1157109999999</c:v>
                </c:pt>
                <c:pt idx="556">
                  <c:v>2004.1428579999999</c:v>
                </c:pt>
                <c:pt idx="557">
                  <c:v>2004.1713729999756</c:v>
                </c:pt>
                <c:pt idx="558">
                  <c:v>2004.1985199999999</c:v>
                </c:pt>
                <c:pt idx="559">
                  <c:v>2004.2256680000205</c:v>
                </c:pt>
                <c:pt idx="560">
                  <c:v>2004.2528150000001</c:v>
                </c:pt>
                <c:pt idx="561">
                  <c:v>2004.2799630000011</c:v>
                </c:pt>
                <c:pt idx="562">
                  <c:v>2004.3071110000001</c:v>
                </c:pt>
                <c:pt idx="563">
                  <c:v>2004.3342579999999</c:v>
                </c:pt>
                <c:pt idx="564">
                  <c:v>2004.3614059999998</c:v>
                </c:pt>
                <c:pt idx="565">
                  <c:v>2004.3885530000011</c:v>
                </c:pt>
                <c:pt idx="566">
                  <c:v>2004.4157010000265</c:v>
                </c:pt>
                <c:pt idx="567">
                  <c:v>2004.4428479999999</c:v>
                </c:pt>
                <c:pt idx="568">
                  <c:v>2004.469996</c:v>
                </c:pt>
                <c:pt idx="569">
                  <c:v>2004.4971430000001</c:v>
                </c:pt>
                <c:pt idx="570">
                  <c:v>2004.5242909999795</c:v>
                </c:pt>
                <c:pt idx="571">
                  <c:v>2004.5514389999705</c:v>
                </c:pt>
                <c:pt idx="572">
                  <c:v>2004.5785860000001</c:v>
                </c:pt>
                <c:pt idx="573">
                  <c:v>2004.605734</c:v>
                </c:pt>
                <c:pt idx="574">
                  <c:v>2004.632881</c:v>
                </c:pt>
                <c:pt idx="575">
                  <c:v>2004.6600289999756</c:v>
                </c:pt>
                <c:pt idx="576">
                  <c:v>2004.6871759999999</c:v>
                </c:pt>
                <c:pt idx="577">
                  <c:v>2004.7143239999998</c:v>
                </c:pt>
                <c:pt idx="578">
                  <c:v>2004.741471</c:v>
                </c:pt>
                <c:pt idx="579">
                  <c:v>2004.7686189999999</c:v>
                </c:pt>
                <c:pt idx="580">
                  <c:v>2004.7957660000011</c:v>
                </c:pt>
                <c:pt idx="581">
                  <c:v>2004.8229139999999</c:v>
                </c:pt>
                <c:pt idx="582">
                  <c:v>2004.850062</c:v>
                </c:pt>
                <c:pt idx="583">
                  <c:v>2004.877209</c:v>
                </c:pt>
                <c:pt idx="584">
                  <c:v>2004.9043569999999</c:v>
                </c:pt>
                <c:pt idx="585">
                  <c:v>2004.9315040000001</c:v>
                </c:pt>
                <c:pt idx="586">
                  <c:v>2004.9586520000203</c:v>
                </c:pt>
                <c:pt idx="587">
                  <c:v>2004.9857990000205</c:v>
                </c:pt>
                <c:pt idx="588">
                  <c:v>2005.0129469999795</c:v>
                </c:pt>
                <c:pt idx="589">
                  <c:v>2005.040094</c:v>
                </c:pt>
                <c:pt idx="590">
                  <c:v>2005.0672419999999</c:v>
                </c:pt>
                <c:pt idx="591">
                  <c:v>2005.0943899999816</c:v>
                </c:pt>
                <c:pt idx="592">
                  <c:v>2005.121537</c:v>
                </c:pt>
                <c:pt idx="593">
                  <c:v>2005.1486849999999</c:v>
                </c:pt>
                <c:pt idx="594">
                  <c:v>2005.1758319999999</c:v>
                </c:pt>
                <c:pt idx="595">
                  <c:v>2005.20298</c:v>
                </c:pt>
                <c:pt idx="596">
                  <c:v>2005.230127</c:v>
                </c:pt>
                <c:pt idx="597">
                  <c:v>2005.2572749999999</c:v>
                </c:pt>
                <c:pt idx="598">
                  <c:v>2005.2844229999703</c:v>
                </c:pt>
                <c:pt idx="599">
                  <c:v>2005.3115700000001</c:v>
                </c:pt>
                <c:pt idx="600">
                  <c:v>2005.338718</c:v>
                </c:pt>
                <c:pt idx="601">
                  <c:v>2005.3658650000011</c:v>
                </c:pt>
                <c:pt idx="602">
                  <c:v>2005.3930129999758</c:v>
                </c:pt>
                <c:pt idx="603">
                  <c:v>2005.4201600000001</c:v>
                </c:pt>
                <c:pt idx="604">
                  <c:v>2005.447308</c:v>
                </c:pt>
                <c:pt idx="605">
                  <c:v>2005.4744559999999</c:v>
                </c:pt>
                <c:pt idx="606">
                  <c:v>2005.5016029999999</c:v>
                </c:pt>
                <c:pt idx="607">
                  <c:v>2005.5287499999999</c:v>
                </c:pt>
                <c:pt idx="608">
                  <c:v>2005.5558980000001</c:v>
                </c:pt>
                <c:pt idx="609">
                  <c:v>2005.5830459999804</c:v>
                </c:pt>
                <c:pt idx="610">
                  <c:v>2005.610193</c:v>
                </c:pt>
                <c:pt idx="611">
                  <c:v>2005.6373409999758</c:v>
                </c:pt>
                <c:pt idx="612">
                  <c:v>2005.6644879999756</c:v>
                </c:pt>
                <c:pt idx="613">
                  <c:v>2005.6916359999998</c:v>
                </c:pt>
                <c:pt idx="614">
                  <c:v>2005.717416</c:v>
                </c:pt>
                <c:pt idx="615">
                  <c:v>2005.7445630000011</c:v>
                </c:pt>
                <c:pt idx="616">
                  <c:v>2005.7730790000001</c:v>
                </c:pt>
                <c:pt idx="617">
                  <c:v>2005.8002259999998</c:v>
                </c:pt>
                <c:pt idx="618">
                  <c:v>2005.827374</c:v>
                </c:pt>
                <c:pt idx="619">
                  <c:v>2005.854521</c:v>
                </c:pt>
                <c:pt idx="620">
                  <c:v>2005.8816690000001</c:v>
                </c:pt>
                <c:pt idx="621">
                  <c:v>2005.9088160000001</c:v>
                </c:pt>
                <c:pt idx="622">
                  <c:v>2005.9359640000011</c:v>
                </c:pt>
                <c:pt idx="623">
                  <c:v>2005.9631119999999</c:v>
                </c:pt>
                <c:pt idx="624">
                  <c:v>2005.9902589999999</c:v>
                </c:pt>
                <c:pt idx="625">
                  <c:v>2006.017407</c:v>
                </c:pt>
                <c:pt idx="626">
                  <c:v>2006.0445540000001</c:v>
                </c:pt>
                <c:pt idx="627">
                  <c:v>2006.071702</c:v>
                </c:pt>
                <c:pt idx="628">
                  <c:v>2006.098849</c:v>
                </c:pt>
                <c:pt idx="629">
                  <c:v>2006.1259970000001</c:v>
                </c:pt>
                <c:pt idx="630">
                  <c:v>2006.1531449999648</c:v>
                </c:pt>
                <c:pt idx="631">
                  <c:v>2006.1802919999998</c:v>
                </c:pt>
                <c:pt idx="632">
                  <c:v>2006.2074399999999</c:v>
                </c:pt>
                <c:pt idx="633">
                  <c:v>2006.2345869999999</c:v>
                </c:pt>
                <c:pt idx="634">
                  <c:v>2006.261735</c:v>
                </c:pt>
                <c:pt idx="635">
                  <c:v>2006.2888820000001</c:v>
                </c:pt>
                <c:pt idx="636">
                  <c:v>2006.31603</c:v>
                </c:pt>
                <c:pt idx="637">
                  <c:v>2006.343177</c:v>
                </c:pt>
                <c:pt idx="638">
                  <c:v>2006.3703249999739</c:v>
                </c:pt>
                <c:pt idx="639">
                  <c:v>2006.3974719999999</c:v>
                </c:pt>
                <c:pt idx="640">
                  <c:v>2006.42462</c:v>
                </c:pt>
                <c:pt idx="641">
                  <c:v>2006.4517680000001</c:v>
                </c:pt>
                <c:pt idx="642">
                  <c:v>2006.4789149999999</c:v>
                </c:pt>
                <c:pt idx="643">
                  <c:v>2006.5060630000205</c:v>
                </c:pt>
                <c:pt idx="644">
                  <c:v>2006.5332099999998</c:v>
                </c:pt>
                <c:pt idx="645">
                  <c:v>2006.560358</c:v>
                </c:pt>
                <c:pt idx="646">
                  <c:v>2006.5875050000011</c:v>
                </c:pt>
                <c:pt idx="647">
                  <c:v>2006.6146530000001</c:v>
                </c:pt>
                <c:pt idx="648">
                  <c:v>2006.641801</c:v>
                </c:pt>
                <c:pt idx="649">
                  <c:v>2006.6689479999998</c:v>
                </c:pt>
                <c:pt idx="650">
                  <c:v>2006.6960959999999</c:v>
                </c:pt>
                <c:pt idx="651">
                  <c:v>2006.7232429999769</c:v>
                </c:pt>
                <c:pt idx="652">
                  <c:v>2006.750391</c:v>
                </c:pt>
                <c:pt idx="653">
                  <c:v>2006.777538</c:v>
                </c:pt>
                <c:pt idx="654">
                  <c:v>2006.8046859999999</c:v>
                </c:pt>
                <c:pt idx="655">
                  <c:v>2006.830465</c:v>
                </c:pt>
                <c:pt idx="656">
                  <c:v>2006.8847599999999</c:v>
                </c:pt>
                <c:pt idx="657">
                  <c:v>2006.913276</c:v>
                </c:pt>
                <c:pt idx="658">
                  <c:v>2006.9404239999999</c:v>
                </c:pt>
                <c:pt idx="659">
                  <c:v>2006.9675710000283</c:v>
                </c:pt>
                <c:pt idx="660">
                  <c:v>2006.994719</c:v>
                </c:pt>
                <c:pt idx="661">
                  <c:v>2007.021866</c:v>
                </c:pt>
                <c:pt idx="662">
                  <c:v>2007.0490139999999</c:v>
                </c:pt>
                <c:pt idx="663">
                  <c:v>2007.0761610000011</c:v>
                </c:pt>
                <c:pt idx="664">
                  <c:v>2007.1033089999714</c:v>
                </c:pt>
                <c:pt idx="665">
                  <c:v>2007.130457</c:v>
                </c:pt>
                <c:pt idx="666">
                  <c:v>2007.157604</c:v>
                </c:pt>
                <c:pt idx="667">
                  <c:v>2007.1847519999999</c:v>
                </c:pt>
                <c:pt idx="668">
                  <c:v>2007.2118989999999</c:v>
                </c:pt>
                <c:pt idx="669">
                  <c:v>2007.239047</c:v>
                </c:pt>
                <c:pt idx="670">
                  <c:v>2007.266194</c:v>
                </c:pt>
                <c:pt idx="671">
                  <c:v>2007.2933419999795</c:v>
                </c:pt>
                <c:pt idx="672">
                  <c:v>2007.320489</c:v>
                </c:pt>
                <c:pt idx="673">
                  <c:v>2007.3476370000001</c:v>
                </c:pt>
                <c:pt idx="674">
                  <c:v>2007.374785</c:v>
                </c:pt>
                <c:pt idx="675">
                  <c:v>2007.401932</c:v>
                </c:pt>
                <c:pt idx="676">
                  <c:v>2007.4290800000001</c:v>
                </c:pt>
                <c:pt idx="677">
                  <c:v>2007.4562269999999</c:v>
                </c:pt>
                <c:pt idx="678">
                  <c:v>2007.482006</c:v>
                </c:pt>
                <c:pt idx="679">
                  <c:v>2007.5091530000011</c:v>
                </c:pt>
                <c:pt idx="680">
                  <c:v>2007.5363010000001</c:v>
                </c:pt>
                <c:pt idx="681">
                  <c:v>2007.5634489999647</c:v>
                </c:pt>
                <c:pt idx="682">
                  <c:v>2007.590596</c:v>
                </c:pt>
                <c:pt idx="683">
                  <c:v>2007.6177439999999</c:v>
                </c:pt>
                <c:pt idx="684">
                  <c:v>2007.6448909999774</c:v>
                </c:pt>
                <c:pt idx="685">
                  <c:v>2007.6720389999696</c:v>
                </c:pt>
                <c:pt idx="686">
                  <c:v>2007.6991859999998</c:v>
                </c:pt>
                <c:pt idx="687">
                  <c:v>2007.726334</c:v>
                </c:pt>
                <c:pt idx="688">
                  <c:v>2007.753481</c:v>
                </c:pt>
                <c:pt idx="689">
                  <c:v>2007.7806290000001</c:v>
                </c:pt>
                <c:pt idx="690">
                  <c:v>2007.8077760000001</c:v>
                </c:pt>
                <c:pt idx="691">
                  <c:v>2007.8349239999998</c:v>
                </c:pt>
                <c:pt idx="692">
                  <c:v>2007.8620719999999</c:v>
                </c:pt>
                <c:pt idx="693">
                  <c:v>2007.8892189999769</c:v>
                </c:pt>
                <c:pt idx="694">
                  <c:v>2007.9163670000205</c:v>
                </c:pt>
                <c:pt idx="695">
                  <c:v>2007.9435140000001</c:v>
                </c:pt>
                <c:pt idx="696">
                  <c:v>2007.9706620000011</c:v>
                </c:pt>
                <c:pt idx="697">
                  <c:v>2007.9978090000011</c:v>
                </c:pt>
                <c:pt idx="698">
                  <c:v>2008.0249570000001</c:v>
                </c:pt>
                <c:pt idx="699">
                  <c:v>2008.0521039999999</c:v>
                </c:pt>
                <c:pt idx="700">
                  <c:v>2008.079252</c:v>
                </c:pt>
                <c:pt idx="701">
                  <c:v>2008.106399</c:v>
                </c:pt>
                <c:pt idx="702">
                  <c:v>2008.133546999976</c:v>
                </c:pt>
                <c:pt idx="703">
                  <c:v>2008.1606939999999</c:v>
                </c:pt>
                <c:pt idx="704">
                  <c:v>2008.1878419999998</c:v>
                </c:pt>
                <c:pt idx="705">
                  <c:v>2008.2149899999999</c:v>
                </c:pt>
                <c:pt idx="706">
                  <c:v>2008.242137</c:v>
                </c:pt>
                <c:pt idx="707">
                  <c:v>2008.2692850000001</c:v>
                </c:pt>
                <c:pt idx="708">
                  <c:v>2008.2964319999999</c:v>
                </c:pt>
                <c:pt idx="709">
                  <c:v>2008.32358</c:v>
                </c:pt>
                <c:pt idx="710">
                  <c:v>2008.350727</c:v>
                </c:pt>
                <c:pt idx="711">
                  <c:v>2008.3778749999999</c:v>
                </c:pt>
                <c:pt idx="712">
                  <c:v>2008.4050220000001</c:v>
                </c:pt>
                <c:pt idx="713">
                  <c:v>2008.43217</c:v>
                </c:pt>
                <c:pt idx="714">
                  <c:v>2008.4593170000001</c:v>
                </c:pt>
                <c:pt idx="715">
                  <c:v>2008.4864650000011</c:v>
                </c:pt>
                <c:pt idx="716">
                  <c:v>2008.5136130000001</c:v>
                </c:pt>
                <c:pt idx="717">
                  <c:v>2008.5407600000001</c:v>
                </c:pt>
                <c:pt idx="718">
                  <c:v>2008.567908</c:v>
                </c:pt>
                <c:pt idx="719">
                  <c:v>2008.5950550000011</c:v>
                </c:pt>
                <c:pt idx="720">
                  <c:v>2008.6493499999772</c:v>
                </c:pt>
                <c:pt idx="721">
                  <c:v>2008.6764979999998</c:v>
                </c:pt>
                <c:pt idx="722">
                  <c:v>2008.7036450000001</c:v>
                </c:pt>
                <c:pt idx="723">
                  <c:v>2008.7307929999999</c:v>
                </c:pt>
                <c:pt idx="724">
                  <c:v>2008.75794</c:v>
                </c:pt>
                <c:pt idx="725">
                  <c:v>2008.7850880000001</c:v>
                </c:pt>
                <c:pt idx="726">
                  <c:v>2008.8122359999998</c:v>
                </c:pt>
                <c:pt idx="727">
                  <c:v>2008.839383</c:v>
                </c:pt>
                <c:pt idx="728">
                  <c:v>2008.8665309999999</c:v>
                </c:pt>
                <c:pt idx="729">
                  <c:v>2008.8936779999999</c:v>
                </c:pt>
                <c:pt idx="730">
                  <c:v>2008.920826</c:v>
                </c:pt>
                <c:pt idx="731">
                  <c:v>2008.9479730000205</c:v>
                </c:pt>
                <c:pt idx="732">
                  <c:v>2008.9751209999999</c:v>
                </c:pt>
                <c:pt idx="733">
                  <c:v>2009.002268</c:v>
                </c:pt>
                <c:pt idx="734">
                  <c:v>2009.0294159999999</c:v>
                </c:pt>
                <c:pt idx="735">
                  <c:v>2009.056563000024</c:v>
                </c:pt>
                <c:pt idx="736">
                  <c:v>2009.1244429999608</c:v>
                </c:pt>
                <c:pt idx="737">
                  <c:v>2009.152959</c:v>
                </c:pt>
                <c:pt idx="738">
                  <c:v>2009.1801059999998</c:v>
                </c:pt>
                <c:pt idx="739">
                  <c:v>2009.2072540000001</c:v>
                </c:pt>
                <c:pt idx="740">
                  <c:v>2009.2344009999795</c:v>
                </c:pt>
                <c:pt idx="741">
                  <c:v>2009.2615490000001</c:v>
                </c:pt>
                <c:pt idx="742">
                  <c:v>2009.2886970000011</c:v>
                </c:pt>
                <c:pt idx="743">
                  <c:v>2009.315844</c:v>
                </c:pt>
                <c:pt idx="744">
                  <c:v>2009.3429919999999</c:v>
                </c:pt>
                <c:pt idx="745">
                  <c:v>2009.3701389999758</c:v>
                </c:pt>
                <c:pt idx="746">
                  <c:v>2009.397287</c:v>
                </c:pt>
                <c:pt idx="747">
                  <c:v>2009.4244339999998</c:v>
                </c:pt>
                <c:pt idx="748">
                  <c:v>2009.4515820000001</c:v>
                </c:pt>
                <c:pt idx="749">
                  <c:v>2009.47873</c:v>
                </c:pt>
                <c:pt idx="750">
                  <c:v>2009.5058770000205</c:v>
                </c:pt>
                <c:pt idx="751">
                  <c:v>2009.533025</c:v>
                </c:pt>
                <c:pt idx="752">
                  <c:v>2009.560172</c:v>
                </c:pt>
                <c:pt idx="753">
                  <c:v>2009.5873199999999</c:v>
                </c:pt>
                <c:pt idx="754">
                  <c:v>2009.6144669999758</c:v>
                </c:pt>
                <c:pt idx="755">
                  <c:v>2009.641615</c:v>
                </c:pt>
                <c:pt idx="756">
                  <c:v>2009.668762</c:v>
                </c:pt>
                <c:pt idx="757">
                  <c:v>2009.6944739999756</c:v>
                </c:pt>
                <c:pt idx="758">
                  <c:v>2009.7216890000011</c:v>
                </c:pt>
                <c:pt idx="759">
                  <c:v>2009.7502050000001</c:v>
                </c:pt>
                <c:pt idx="760">
                  <c:v>2009.7773529999999</c:v>
                </c:pt>
                <c:pt idx="761">
                  <c:v>2009.8045</c:v>
                </c:pt>
                <c:pt idx="762">
                  <c:v>2009.830279</c:v>
                </c:pt>
                <c:pt idx="763">
                  <c:v>2009.8587950000001</c:v>
                </c:pt>
                <c:pt idx="764">
                  <c:v>2009.885943</c:v>
                </c:pt>
                <c:pt idx="765">
                  <c:v>2009.91309</c:v>
                </c:pt>
                <c:pt idx="766">
                  <c:v>2009.9402379999999</c:v>
                </c:pt>
                <c:pt idx="767">
                  <c:v>2009.9673849999999</c:v>
                </c:pt>
                <c:pt idx="768">
                  <c:v>2009.994533</c:v>
                </c:pt>
                <c:pt idx="769">
                  <c:v>2010.0216800000001</c:v>
                </c:pt>
                <c:pt idx="770">
                  <c:v>2010.048828</c:v>
                </c:pt>
                <c:pt idx="771">
                  <c:v>2010.074607</c:v>
                </c:pt>
                <c:pt idx="772">
                  <c:v>2010.101754</c:v>
                </c:pt>
                <c:pt idx="773">
                  <c:v>2010.1289019999999</c:v>
                </c:pt>
                <c:pt idx="774">
                  <c:v>2010.1560489999795</c:v>
                </c:pt>
                <c:pt idx="775">
                  <c:v>2010.1845659999999</c:v>
                </c:pt>
                <c:pt idx="776">
                  <c:v>2010.2117129999999</c:v>
                </c:pt>
                <c:pt idx="777">
                  <c:v>2010.2388610000205</c:v>
                </c:pt>
                <c:pt idx="778">
                  <c:v>2010.264639</c:v>
                </c:pt>
                <c:pt idx="779">
                  <c:v>2010.2917870000001</c:v>
                </c:pt>
                <c:pt idx="780">
                  <c:v>2010.318935</c:v>
                </c:pt>
                <c:pt idx="781">
                  <c:v>2010.346082</c:v>
                </c:pt>
                <c:pt idx="782">
                  <c:v>2010.3732299999785</c:v>
                </c:pt>
                <c:pt idx="783">
                  <c:v>2010.4003769999999</c:v>
                </c:pt>
                <c:pt idx="784">
                  <c:v>2010.4275250000205</c:v>
                </c:pt>
                <c:pt idx="785">
                  <c:v>2010.4546720000001</c:v>
                </c:pt>
                <c:pt idx="786">
                  <c:v>2010.48182</c:v>
                </c:pt>
                <c:pt idx="787">
                  <c:v>2010.5089670000011</c:v>
                </c:pt>
                <c:pt idx="788">
                  <c:v>2010.5361150000001</c:v>
                </c:pt>
                <c:pt idx="789">
                  <c:v>2010.5632619999999</c:v>
                </c:pt>
                <c:pt idx="790">
                  <c:v>2010.5904099999998</c:v>
                </c:pt>
                <c:pt idx="791">
                  <c:v>2010.6175580000001</c:v>
                </c:pt>
                <c:pt idx="792">
                  <c:v>2010.6447049999792</c:v>
                </c:pt>
                <c:pt idx="793">
                  <c:v>2010.6718530000001</c:v>
                </c:pt>
                <c:pt idx="794">
                  <c:v>2010.6989999999998</c:v>
                </c:pt>
                <c:pt idx="795">
                  <c:v>2010.726148</c:v>
                </c:pt>
                <c:pt idx="796">
                  <c:v>2010.753295</c:v>
                </c:pt>
                <c:pt idx="797">
                  <c:v>2010.7804429999758</c:v>
                </c:pt>
                <c:pt idx="798">
                  <c:v>2010.8075900000001</c:v>
                </c:pt>
                <c:pt idx="799">
                  <c:v>2010.8347379999998</c:v>
                </c:pt>
                <c:pt idx="800">
                  <c:v>2010.861885</c:v>
                </c:pt>
                <c:pt idx="801">
                  <c:v>2010.8890329999788</c:v>
                </c:pt>
                <c:pt idx="802">
                  <c:v>2010.9161800000011</c:v>
                </c:pt>
                <c:pt idx="803">
                  <c:v>2010.9433279999998</c:v>
                </c:pt>
                <c:pt idx="804">
                  <c:v>2010.970476</c:v>
                </c:pt>
                <c:pt idx="805">
                  <c:v>2010.9976230000011</c:v>
                </c:pt>
                <c:pt idx="806">
                  <c:v>2011.0247710000001</c:v>
                </c:pt>
                <c:pt idx="807">
                  <c:v>2011.0519179999999</c:v>
                </c:pt>
                <c:pt idx="808">
                  <c:v>2011.079066</c:v>
                </c:pt>
                <c:pt idx="809">
                  <c:v>2011.106213</c:v>
                </c:pt>
                <c:pt idx="810">
                  <c:v>2011.1333609999785</c:v>
                </c:pt>
                <c:pt idx="811">
                  <c:v>2011.1605079999999</c:v>
                </c:pt>
                <c:pt idx="812">
                  <c:v>2011.1876560000001</c:v>
                </c:pt>
                <c:pt idx="813">
                  <c:v>2011.2148030000001</c:v>
                </c:pt>
                <c:pt idx="814">
                  <c:v>2011.2419510000011</c:v>
                </c:pt>
                <c:pt idx="816">
                  <c:v>2008.5421309999788</c:v>
                </c:pt>
                <c:pt idx="817">
                  <c:v>2008.5692790000001</c:v>
                </c:pt>
                <c:pt idx="818">
                  <c:v>2008.5964259999998</c:v>
                </c:pt>
                <c:pt idx="819">
                  <c:v>2008.623574</c:v>
                </c:pt>
                <c:pt idx="820">
                  <c:v>2008.650721</c:v>
                </c:pt>
                <c:pt idx="821">
                  <c:v>2008.6778690000001</c:v>
                </c:pt>
                <c:pt idx="822">
                  <c:v>2008.7050170000011</c:v>
                </c:pt>
                <c:pt idx="823">
                  <c:v>2008.732164</c:v>
                </c:pt>
                <c:pt idx="824">
                  <c:v>2008.7593119999999</c:v>
                </c:pt>
                <c:pt idx="825">
                  <c:v>2008.7864589999999</c:v>
                </c:pt>
                <c:pt idx="826">
                  <c:v>2008.813607</c:v>
                </c:pt>
                <c:pt idx="827">
                  <c:v>2008.8407540000001</c:v>
                </c:pt>
                <c:pt idx="828">
                  <c:v>2008.867902</c:v>
                </c:pt>
                <c:pt idx="829">
                  <c:v>2008.895049</c:v>
                </c:pt>
                <c:pt idx="830">
                  <c:v>2008.9221970000001</c:v>
                </c:pt>
                <c:pt idx="831">
                  <c:v>2008.949345</c:v>
                </c:pt>
                <c:pt idx="832">
                  <c:v>2008.976492</c:v>
                </c:pt>
                <c:pt idx="833">
                  <c:v>2009.0036399999999</c:v>
                </c:pt>
                <c:pt idx="834">
                  <c:v>2009.0307869999999</c:v>
                </c:pt>
                <c:pt idx="835">
                  <c:v>2009.057935</c:v>
                </c:pt>
                <c:pt idx="836">
                  <c:v>2009.0850820000001</c:v>
                </c:pt>
                <c:pt idx="837">
                  <c:v>2009.1122299999795</c:v>
                </c:pt>
                <c:pt idx="838">
                  <c:v>2009.139377</c:v>
                </c:pt>
                <c:pt idx="839">
                  <c:v>2009.1665250000001</c:v>
                </c:pt>
                <c:pt idx="840">
                  <c:v>2009.193673</c:v>
                </c:pt>
                <c:pt idx="841">
                  <c:v>2009.22082</c:v>
                </c:pt>
                <c:pt idx="842">
                  <c:v>2009.2479680000001</c:v>
                </c:pt>
                <c:pt idx="843">
                  <c:v>2009.2751149999999</c:v>
                </c:pt>
                <c:pt idx="844">
                  <c:v>2009.302263</c:v>
                </c:pt>
                <c:pt idx="845">
                  <c:v>2009.3294099999998</c:v>
                </c:pt>
                <c:pt idx="846">
                  <c:v>2009.3565580000011</c:v>
                </c:pt>
                <c:pt idx="847">
                  <c:v>2009.383705</c:v>
                </c:pt>
                <c:pt idx="848">
                  <c:v>2009.410853000024</c:v>
                </c:pt>
                <c:pt idx="849">
                  <c:v>2009.4380000000001</c:v>
                </c:pt>
                <c:pt idx="850">
                  <c:v>2009.465148</c:v>
                </c:pt>
                <c:pt idx="851">
                  <c:v>2009.4922959999999</c:v>
                </c:pt>
                <c:pt idx="852">
                  <c:v>2009.5194429999765</c:v>
                </c:pt>
                <c:pt idx="853">
                  <c:v>2009.5465910000205</c:v>
                </c:pt>
                <c:pt idx="854">
                  <c:v>2009.5737379999998</c:v>
                </c:pt>
                <c:pt idx="855">
                  <c:v>2009.6008859999999</c:v>
                </c:pt>
                <c:pt idx="856">
                  <c:v>2009.628033</c:v>
                </c:pt>
                <c:pt idx="857">
                  <c:v>2009.6551810000001</c:v>
                </c:pt>
                <c:pt idx="858">
                  <c:v>2009.6823279999744</c:v>
                </c:pt>
                <c:pt idx="859">
                  <c:v>2009.709476</c:v>
                </c:pt>
                <c:pt idx="860">
                  <c:v>2009.7366240000001</c:v>
                </c:pt>
                <c:pt idx="861">
                  <c:v>2009.7637709999999</c:v>
                </c:pt>
                <c:pt idx="862">
                  <c:v>2009.790919</c:v>
                </c:pt>
                <c:pt idx="863">
                  <c:v>2009.818066</c:v>
                </c:pt>
                <c:pt idx="864">
                  <c:v>2009.8452139999999</c:v>
                </c:pt>
                <c:pt idx="865">
                  <c:v>2009.872361</c:v>
                </c:pt>
                <c:pt idx="866">
                  <c:v>2009.8995090000001</c:v>
                </c:pt>
                <c:pt idx="867">
                  <c:v>2009.926656000024</c:v>
                </c:pt>
                <c:pt idx="868">
                  <c:v>2009.953804</c:v>
                </c:pt>
                <c:pt idx="869">
                  <c:v>2009.9809510000011</c:v>
                </c:pt>
                <c:pt idx="870">
                  <c:v>2010.0080989999999</c:v>
                </c:pt>
                <c:pt idx="871">
                  <c:v>2010.035247</c:v>
                </c:pt>
                <c:pt idx="872">
                  <c:v>2010.0623939999998</c:v>
                </c:pt>
                <c:pt idx="873">
                  <c:v>2010.0895419999999</c:v>
                </c:pt>
                <c:pt idx="874">
                  <c:v>2010.1166890000011</c:v>
                </c:pt>
                <c:pt idx="875">
                  <c:v>2010.1438369999705</c:v>
                </c:pt>
                <c:pt idx="876">
                  <c:v>2010.1709839999999</c:v>
                </c:pt>
                <c:pt idx="877">
                  <c:v>2010.1981319999998</c:v>
                </c:pt>
                <c:pt idx="878">
                  <c:v>2010.2252790000011</c:v>
                </c:pt>
                <c:pt idx="879">
                  <c:v>2010.2524269999756</c:v>
                </c:pt>
                <c:pt idx="880">
                  <c:v>2010.2795750000193</c:v>
                </c:pt>
                <c:pt idx="881">
                  <c:v>2010.306722</c:v>
                </c:pt>
                <c:pt idx="882">
                  <c:v>2010.3338699999999</c:v>
                </c:pt>
                <c:pt idx="883">
                  <c:v>2010.3610169999795</c:v>
                </c:pt>
                <c:pt idx="884">
                  <c:v>2010.3881650000001</c:v>
                </c:pt>
                <c:pt idx="885">
                  <c:v>2010.4153120000001</c:v>
                </c:pt>
                <c:pt idx="886">
                  <c:v>2010.44246</c:v>
                </c:pt>
                <c:pt idx="887">
                  <c:v>2010.4696070000011</c:v>
                </c:pt>
                <c:pt idx="888">
                  <c:v>2010.4967550000254</c:v>
                </c:pt>
                <c:pt idx="889">
                  <c:v>2010.5239019999999</c:v>
                </c:pt>
                <c:pt idx="890">
                  <c:v>2010.55105</c:v>
                </c:pt>
                <c:pt idx="891">
                  <c:v>2010.5781979999999</c:v>
                </c:pt>
                <c:pt idx="892">
                  <c:v>2010.6053449999795</c:v>
                </c:pt>
                <c:pt idx="893">
                  <c:v>2010.6324929999705</c:v>
                </c:pt>
                <c:pt idx="894">
                  <c:v>2010.6596399999999</c:v>
                </c:pt>
                <c:pt idx="895">
                  <c:v>2010.686788</c:v>
                </c:pt>
                <c:pt idx="896">
                  <c:v>2010.713935</c:v>
                </c:pt>
                <c:pt idx="897">
                  <c:v>2010.7410829999999</c:v>
                </c:pt>
                <c:pt idx="898">
                  <c:v>2010.7682299999999</c:v>
                </c:pt>
                <c:pt idx="899">
                  <c:v>2010.795378</c:v>
                </c:pt>
                <c:pt idx="900">
                  <c:v>2010.8225259999999</c:v>
                </c:pt>
                <c:pt idx="901">
                  <c:v>2010.8496729999999</c:v>
                </c:pt>
                <c:pt idx="902">
                  <c:v>2010.8768210000001</c:v>
                </c:pt>
                <c:pt idx="903">
                  <c:v>2010.9039680000001</c:v>
                </c:pt>
                <c:pt idx="904">
                  <c:v>2010.931116</c:v>
                </c:pt>
                <c:pt idx="905">
                  <c:v>2010.9582630000011</c:v>
                </c:pt>
                <c:pt idx="906">
                  <c:v>2010.9854110000001</c:v>
                </c:pt>
                <c:pt idx="907">
                  <c:v>2011.0125580000001</c:v>
                </c:pt>
                <c:pt idx="908">
                  <c:v>2011.039706</c:v>
                </c:pt>
                <c:pt idx="909">
                  <c:v>2011.0668530000205</c:v>
                </c:pt>
                <c:pt idx="910">
                  <c:v>2011.0940009999795</c:v>
                </c:pt>
                <c:pt idx="911">
                  <c:v>2011.1211489999703</c:v>
                </c:pt>
                <c:pt idx="912">
                  <c:v>2011.1482959999998</c:v>
                </c:pt>
                <c:pt idx="913">
                  <c:v>2011.1754439999806</c:v>
                </c:pt>
                <c:pt idx="914">
                  <c:v>2011.2025910000011</c:v>
                </c:pt>
                <c:pt idx="915">
                  <c:v>2011.2297390000001</c:v>
                </c:pt>
                <c:pt idx="916">
                  <c:v>2011.2568860000001</c:v>
                </c:pt>
              </c:numCache>
            </c:numRef>
          </c:xVal>
          <c:yVal>
            <c:numRef>
              <c:f>'dat-TPJ1J'!$L$6:$L$922</c:f>
              <c:numCache>
                <c:formatCode>0.0</c:formatCode>
                <c:ptCount val="917"/>
                <c:pt idx="0">
                  <c:v>2.0687220000000002</c:v>
                </c:pt>
                <c:pt idx="1">
                  <c:v>1.8871239999999998</c:v>
                </c:pt>
                <c:pt idx="2">
                  <c:v>0.9950720000000004</c:v>
                </c:pt>
                <c:pt idx="3">
                  <c:v>0.44181800000000232</c:v>
                </c:pt>
                <c:pt idx="4">
                  <c:v>0.77079200000000825</c:v>
                </c:pt>
                <c:pt idx="5">
                  <c:v>0.44686100000000156</c:v>
                </c:pt>
                <c:pt idx="6">
                  <c:v>1.1105480000000001</c:v>
                </c:pt>
                <c:pt idx="7">
                  <c:v>0.87676000000000065</c:v>
                </c:pt>
                <c:pt idx="8">
                  <c:v>0.43478200000000455</c:v>
                </c:pt>
                <c:pt idx="9">
                  <c:v>0.23549900000000287</c:v>
                </c:pt>
                <c:pt idx="10">
                  <c:v>0.1971130000000007</c:v>
                </c:pt>
                <c:pt idx="11">
                  <c:v>2.9550999999999661E-2</c:v>
                </c:pt>
                <c:pt idx="12">
                  <c:v>0.42063400000000001</c:v>
                </c:pt>
                <c:pt idx="13">
                  <c:v>0.48645300000000002</c:v>
                </c:pt>
                <c:pt idx="14">
                  <c:v>-9.5717000000000066E-2</c:v>
                </c:pt>
                <c:pt idx="15">
                  <c:v>9.6755000000001048E-2</c:v>
                </c:pt>
                <c:pt idx="16">
                  <c:v>9.3748000000000248E-2</c:v>
                </c:pt>
                <c:pt idx="17">
                  <c:v>-3.0414000000000416E-2</c:v>
                </c:pt>
                <c:pt idx="18">
                  <c:v>-0.19796000000000191</c:v>
                </c:pt>
                <c:pt idx="19">
                  <c:v>0.43837200000000737</c:v>
                </c:pt>
                <c:pt idx="20">
                  <c:v>7.3668999999999984E-2</c:v>
                </c:pt>
                <c:pt idx="21">
                  <c:v>0.11263999999999988</c:v>
                </c:pt>
                <c:pt idx="22">
                  <c:v>0.24535199999999971</c:v>
                </c:pt>
                <c:pt idx="23">
                  <c:v>-0.11884400000000062</c:v>
                </c:pt>
                <c:pt idx="24">
                  <c:v>0.18997300000000247</c:v>
                </c:pt>
                <c:pt idx="25">
                  <c:v>0.3127380000000004</c:v>
                </c:pt>
                <c:pt idx="26">
                  <c:v>0.45017700000000005</c:v>
                </c:pt>
                <c:pt idx="27">
                  <c:v>0.27299600000000002</c:v>
                </c:pt>
                <c:pt idx="28">
                  <c:v>0.55404300000000062</c:v>
                </c:pt>
                <c:pt idx="29">
                  <c:v>0.47590900000000008</c:v>
                </c:pt>
                <c:pt idx="30">
                  <c:v>0.67022099999999973</c:v>
                </c:pt>
                <c:pt idx="31">
                  <c:v>0.407312000000005</c:v>
                </c:pt>
                <c:pt idx="32">
                  <c:v>0.28527800000000031</c:v>
                </c:pt>
                <c:pt idx="33">
                  <c:v>0.17583600000000041</c:v>
                </c:pt>
                <c:pt idx="34">
                  <c:v>0.18569800000000194</c:v>
                </c:pt>
                <c:pt idx="35">
                  <c:v>0.26307200000000031</c:v>
                </c:pt>
                <c:pt idx="36">
                  <c:v>9.9581000000000253E-2</c:v>
                </c:pt>
                <c:pt idx="37">
                  <c:v>0.28634800000000032</c:v>
                </c:pt>
                <c:pt idx="38">
                  <c:v>0.28000400000000031</c:v>
                </c:pt>
                <c:pt idx="39">
                  <c:v>1.4992000000000345E-2</c:v>
                </c:pt>
                <c:pt idx="40">
                  <c:v>7.9933000000000434E-2</c:v>
                </c:pt>
                <c:pt idx="41">
                  <c:v>0.38459500000000002</c:v>
                </c:pt>
                <c:pt idx="42">
                  <c:v>0.12650299999999959</c:v>
                </c:pt>
                <c:pt idx="43">
                  <c:v>0.41350200000000031</c:v>
                </c:pt>
                <c:pt idx="44">
                  <c:v>0.54069900000001114</c:v>
                </c:pt>
                <c:pt idx="45">
                  <c:v>0.4054960000000003</c:v>
                </c:pt>
                <c:pt idx="46">
                  <c:v>0.38736700000000557</c:v>
                </c:pt>
                <c:pt idx="47">
                  <c:v>7.4459000000000511E-2</c:v>
                </c:pt>
                <c:pt idx="48">
                  <c:v>0.24761200000000044</c:v>
                </c:pt>
                <c:pt idx="49">
                  <c:v>0.4600730000000004</c:v>
                </c:pt>
                <c:pt idx="50">
                  <c:v>0.11570699999999993</c:v>
                </c:pt>
                <c:pt idx="51">
                  <c:v>0.50604699999999958</c:v>
                </c:pt>
                <c:pt idx="52">
                  <c:v>0.11393800000000008</c:v>
                </c:pt>
                <c:pt idx="53">
                  <c:v>-3.8136999999999865E-2</c:v>
                </c:pt>
                <c:pt idx="54">
                  <c:v>0.48592400000000546</c:v>
                </c:pt>
                <c:pt idx="55">
                  <c:v>0.57135699999999956</c:v>
                </c:pt>
                <c:pt idx="56">
                  <c:v>8.0141000000000212E-2</c:v>
                </c:pt>
                <c:pt idx="57">
                  <c:v>-4.1538000000000082E-2</c:v>
                </c:pt>
                <c:pt idx="58">
                  <c:v>0.28162100000000034</c:v>
                </c:pt>
                <c:pt idx="59">
                  <c:v>0.38228000000000473</c:v>
                </c:pt>
                <c:pt idx="60">
                  <c:v>-1.3709999999998001E-3</c:v>
                </c:pt>
                <c:pt idx="61">
                  <c:v>-0.10308700000000037</c:v>
                </c:pt>
                <c:pt idx="62">
                  <c:v>0.25408200000000036</c:v>
                </c:pt>
                <c:pt idx="63">
                  <c:v>0.25220700000000029</c:v>
                </c:pt>
                <c:pt idx="64">
                  <c:v>0.64628200000000025</c:v>
                </c:pt>
                <c:pt idx="65">
                  <c:v>0.30537900000000517</c:v>
                </c:pt>
                <c:pt idx="66">
                  <c:v>0.33455700000000038</c:v>
                </c:pt>
                <c:pt idx="67">
                  <c:v>0.36960300000000007</c:v>
                </c:pt>
                <c:pt idx="68">
                  <c:v>0.19522500000000054</c:v>
                </c:pt>
                <c:pt idx="69">
                  <c:v>0.39010900000000032</c:v>
                </c:pt>
                <c:pt idx="70">
                  <c:v>0.28565700000000005</c:v>
                </c:pt>
                <c:pt idx="71">
                  <c:v>0.46193400000000034</c:v>
                </c:pt>
                <c:pt idx="72">
                  <c:v>7.7661000000000133E-2</c:v>
                </c:pt>
                <c:pt idx="73">
                  <c:v>-0.22259500000000096</c:v>
                </c:pt>
                <c:pt idx="74">
                  <c:v>-0.35839800000000038</c:v>
                </c:pt>
                <c:pt idx="75">
                  <c:v>-0.25054600000000005</c:v>
                </c:pt>
                <c:pt idx="76">
                  <c:v>5.1123999999999732E-2</c:v>
                </c:pt>
                <c:pt idx="77">
                  <c:v>0.15709400000000279</c:v>
                </c:pt>
                <c:pt idx="78">
                  <c:v>0.74747300000000061</c:v>
                </c:pt>
                <c:pt idx="79">
                  <c:v>0.16124700000000194</c:v>
                </c:pt>
                <c:pt idx="80">
                  <c:v>0.20796600000000287</c:v>
                </c:pt>
                <c:pt idx="81">
                  <c:v>0.5490000000000006</c:v>
                </c:pt>
                <c:pt idx="82">
                  <c:v>0.49497100000000038</c:v>
                </c:pt>
                <c:pt idx="83">
                  <c:v>0.33646600000000765</c:v>
                </c:pt>
                <c:pt idx="84">
                  <c:v>0.46838100000000032</c:v>
                </c:pt>
                <c:pt idx="85">
                  <c:v>0.43429200000000012</c:v>
                </c:pt>
                <c:pt idx="86">
                  <c:v>0.28423000000000004</c:v>
                </c:pt>
                <c:pt idx="87">
                  <c:v>0.11846400000000112</c:v>
                </c:pt>
                <c:pt idx="88">
                  <c:v>-7.7575000000000394E-2</c:v>
                </c:pt>
                <c:pt idx="89">
                  <c:v>4.9155000000000004E-2</c:v>
                </c:pt>
                <c:pt idx="90">
                  <c:v>0.73751899999999959</c:v>
                </c:pt>
                <c:pt idx="91">
                  <c:v>-6.5675999999999873E-2</c:v>
                </c:pt>
                <c:pt idx="92">
                  <c:v>-3.7374000000000046E-2</c:v>
                </c:pt>
                <c:pt idx="93">
                  <c:v>0.15526800000000374</c:v>
                </c:pt>
                <c:pt idx="94">
                  <c:v>9.4726000000001268E-2</c:v>
                </c:pt>
                <c:pt idx="95">
                  <c:v>-0.1283159999999999</c:v>
                </c:pt>
                <c:pt idx="96">
                  <c:v>0.31964600000000032</c:v>
                </c:pt>
                <c:pt idx="97">
                  <c:v>2.9652999999999749E-2</c:v>
                </c:pt>
                <c:pt idx="98">
                  <c:v>-4.0194000000000014E-2</c:v>
                </c:pt>
                <c:pt idx="99">
                  <c:v>0.29162600000000038</c:v>
                </c:pt>
                <c:pt idx="100">
                  <c:v>0.21039299999999991</c:v>
                </c:pt>
                <c:pt idx="101">
                  <c:v>-2.1222999999999988E-2</c:v>
                </c:pt>
                <c:pt idx="102">
                  <c:v>0.50835800000000031</c:v>
                </c:pt>
                <c:pt idx="103">
                  <c:v>0.10416299999999978</c:v>
                </c:pt>
                <c:pt idx="104">
                  <c:v>0.17570700000000194</c:v>
                </c:pt>
                <c:pt idx="105">
                  <c:v>0.42701100000000031</c:v>
                </c:pt>
                <c:pt idx="106">
                  <c:v>0.38853400000000032</c:v>
                </c:pt>
                <c:pt idx="107">
                  <c:v>7.8780000000000572E-2</c:v>
                </c:pt>
                <c:pt idx="108">
                  <c:v>0.28427700000000033</c:v>
                </c:pt>
                <c:pt idx="109">
                  <c:v>0.26834800000000031</c:v>
                </c:pt>
                <c:pt idx="110">
                  <c:v>-3.1004000000000496E-2</c:v>
                </c:pt>
                <c:pt idx="111">
                  <c:v>-2.1944999999999649E-2</c:v>
                </c:pt>
                <c:pt idx="112">
                  <c:v>-6.6508999999999929E-2</c:v>
                </c:pt>
                <c:pt idx="113">
                  <c:v>4.9998000000000924E-2</c:v>
                </c:pt>
                <c:pt idx="114">
                  <c:v>0.13905999999999974</c:v>
                </c:pt>
                <c:pt idx="115">
                  <c:v>7.6233000000000314E-2</c:v>
                </c:pt>
                <c:pt idx="116">
                  <c:v>0.23558799999999991</c:v>
                </c:pt>
                <c:pt idx="117">
                  <c:v>0.4860880000000054</c:v>
                </c:pt>
                <c:pt idx="118">
                  <c:v>0.30534800000000523</c:v>
                </c:pt>
                <c:pt idx="119">
                  <c:v>3.5694999999999602E-2</c:v>
                </c:pt>
                <c:pt idx="120">
                  <c:v>0.53062800000000065</c:v>
                </c:pt>
                <c:pt idx="121">
                  <c:v>0.20629800000000292</c:v>
                </c:pt>
                <c:pt idx="122">
                  <c:v>0.18000099999999991</c:v>
                </c:pt>
                <c:pt idx="123">
                  <c:v>0.42018300000000008</c:v>
                </c:pt>
                <c:pt idx="124">
                  <c:v>0.4603840000000054</c:v>
                </c:pt>
                <c:pt idx="125">
                  <c:v>0.29596800000000512</c:v>
                </c:pt>
                <c:pt idx="126">
                  <c:v>0.42375400000000002</c:v>
                </c:pt>
                <c:pt idx="127">
                  <c:v>-7.7075000000000032E-2</c:v>
                </c:pt>
                <c:pt idx="128">
                  <c:v>0.3049830000000045</c:v>
                </c:pt>
                <c:pt idx="129">
                  <c:v>6.9435000000000524E-2</c:v>
                </c:pt>
                <c:pt idx="130">
                  <c:v>3.1245000000000814E-2</c:v>
                </c:pt>
                <c:pt idx="131">
                  <c:v>1.5751999999999988E-2</c:v>
                </c:pt>
                <c:pt idx="132">
                  <c:v>0.15064399999999994</c:v>
                </c:pt>
                <c:pt idx="133">
                  <c:v>-9.4887000000000027E-2</c:v>
                </c:pt>
                <c:pt idx="134">
                  <c:v>0.15801500000000307</c:v>
                </c:pt>
                <c:pt idx="135">
                  <c:v>0.19081000000000059</c:v>
                </c:pt>
                <c:pt idx="136">
                  <c:v>0.71248600000000017</c:v>
                </c:pt>
                <c:pt idx="137">
                  <c:v>-0.1129220000000007</c:v>
                </c:pt>
                <c:pt idx="138">
                  <c:v>0.26441200000000031</c:v>
                </c:pt>
                <c:pt idx="139">
                  <c:v>0.33117800000000647</c:v>
                </c:pt>
                <c:pt idx="140">
                  <c:v>0.43058800000000597</c:v>
                </c:pt>
                <c:pt idx="141">
                  <c:v>0.24621500000000363</c:v>
                </c:pt>
                <c:pt idx="142">
                  <c:v>-0.13095000000000034</c:v>
                </c:pt>
                <c:pt idx="143">
                  <c:v>0.16837700000000042</c:v>
                </c:pt>
                <c:pt idx="144">
                  <c:v>-0.1353609999999997</c:v>
                </c:pt>
                <c:pt idx="145">
                  <c:v>0.42983100000000007</c:v>
                </c:pt>
                <c:pt idx="146">
                  <c:v>0.15934800000000313</c:v>
                </c:pt>
                <c:pt idx="147">
                  <c:v>0.14147000000000001</c:v>
                </c:pt>
                <c:pt idx="148">
                  <c:v>0.41985300000000031</c:v>
                </c:pt>
                <c:pt idx="149">
                  <c:v>0.5542819999999995</c:v>
                </c:pt>
                <c:pt idx="150">
                  <c:v>0.25004799999999988</c:v>
                </c:pt>
                <c:pt idx="151">
                  <c:v>0.29396700000000031</c:v>
                </c:pt>
                <c:pt idx="152">
                  <c:v>0.1353119999999999</c:v>
                </c:pt>
                <c:pt idx="153">
                  <c:v>0.13457200000000036</c:v>
                </c:pt>
                <c:pt idx="154">
                  <c:v>0.20514700000000041</c:v>
                </c:pt>
                <c:pt idx="155">
                  <c:v>0.3194910000000003</c:v>
                </c:pt>
                <c:pt idx="156">
                  <c:v>0.37286700000000472</c:v>
                </c:pt>
                <c:pt idx="157">
                  <c:v>0.27968300000000035</c:v>
                </c:pt>
                <c:pt idx="158">
                  <c:v>0.6772850000000108</c:v>
                </c:pt>
                <c:pt idx="159">
                  <c:v>0.57214200000000071</c:v>
                </c:pt>
                <c:pt idx="160">
                  <c:v>0.73330800000000063</c:v>
                </c:pt>
                <c:pt idx="161">
                  <c:v>1.0620919999999998</c:v>
                </c:pt>
                <c:pt idx="162">
                  <c:v>0.33406400000000591</c:v>
                </c:pt>
                <c:pt idx="163">
                  <c:v>0.5899729999999922</c:v>
                </c:pt>
                <c:pt idx="164">
                  <c:v>8.7571000000000024E-2</c:v>
                </c:pt>
                <c:pt idx="165">
                  <c:v>0.39765400000000506</c:v>
                </c:pt>
                <c:pt idx="166">
                  <c:v>-0.14473400000000144</c:v>
                </c:pt>
                <c:pt idx="167">
                  <c:v>0.11857700000000021</c:v>
                </c:pt>
                <c:pt idx="168">
                  <c:v>0.39973900000000034</c:v>
                </c:pt>
                <c:pt idx="169">
                  <c:v>0.20707100000000001</c:v>
                </c:pt>
                <c:pt idx="170">
                  <c:v>0.36591100000000032</c:v>
                </c:pt>
                <c:pt idx="171">
                  <c:v>0.18482600000000021</c:v>
                </c:pt>
                <c:pt idx="172">
                  <c:v>0.43089400000000438</c:v>
                </c:pt>
                <c:pt idx="173">
                  <c:v>0.35193300000000005</c:v>
                </c:pt>
                <c:pt idx="174">
                  <c:v>0.56756000000000029</c:v>
                </c:pt>
                <c:pt idx="175">
                  <c:v>0.7134520000000002</c:v>
                </c:pt>
                <c:pt idx="176">
                  <c:v>0.82922199999999968</c:v>
                </c:pt>
                <c:pt idx="177">
                  <c:v>0.46135100000000001</c:v>
                </c:pt>
                <c:pt idx="178">
                  <c:v>0.50794400000000062</c:v>
                </c:pt>
                <c:pt idx="179">
                  <c:v>0.42315800000000031</c:v>
                </c:pt>
                <c:pt idx="180">
                  <c:v>7.7192000000001676E-2</c:v>
                </c:pt>
                <c:pt idx="181">
                  <c:v>0.22407500000000038</c:v>
                </c:pt>
                <c:pt idx="182">
                  <c:v>0.42038700000000484</c:v>
                </c:pt>
                <c:pt idx="183">
                  <c:v>5.2842000000000514E-2</c:v>
                </c:pt>
                <c:pt idx="184">
                  <c:v>0.58997899999999959</c:v>
                </c:pt>
                <c:pt idx="185">
                  <c:v>8.2107000000000041E-2</c:v>
                </c:pt>
                <c:pt idx="186">
                  <c:v>0.25547600000000031</c:v>
                </c:pt>
                <c:pt idx="187">
                  <c:v>0.32181600000000787</c:v>
                </c:pt>
                <c:pt idx="188">
                  <c:v>0.31497100000000433</c:v>
                </c:pt>
                <c:pt idx="189">
                  <c:v>0.31065700000000007</c:v>
                </c:pt>
                <c:pt idx="190">
                  <c:v>0.31350400000000461</c:v>
                </c:pt>
                <c:pt idx="191">
                  <c:v>0.5494880000000002</c:v>
                </c:pt>
                <c:pt idx="192">
                  <c:v>0.50942299999998908</c:v>
                </c:pt>
                <c:pt idx="193">
                  <c:v>0.9217180000000007</c:v>
                </c:pt>
                <c:pt idx="194">
                  <c:v>0.833507</c:v>
                </c:pt>
                <c:pt idx="195">
                  <c:v>0.79926799999998988</c:v>
                </c:pt>
                <c:pt idx="196">
                  <c:v>0.79380600000000001</c:v>
                </c:pt>
                <c:pt idx="197">
                  <c:v>0.76198199999999972</c:v>
                </c:pt>
                <c:pt idx="198">
                  <c:v>0.4048340000000003</c:v>
                </c:pt>
                <c:pt idx="199">
                  <c:v>0.26338600000000473</c:v>
                </c:pt>
                <c:pt idx="200">
                  <c:v>0.66377600000001158</c:v>
                </c:pt>
                <c:pt idx="201">
                  <c:v>0.61099499999999995</c:v>
                </c:pt>
                <c:pt idx="202">
                  <c:v>0.99918900000000033</c:v>
                </c:pt>
                <c:pt idx="203">
                  <c:v>0.80769200000000063</c:v>
                </c:pt>
                <c:pt idx="204">
                  <c:v>0.68763299999999949</c:v>
                </c:pt>
                <c:pt idx="205">
                  <c:v>0.6394599999999997</c:v>
                </c:pt>
                <c:pt idx="206">
                  <c:v>0.90341999999999956</c:v>
                </c:pt>
                <c:pt idx="207">
                  <c:v>0.67014100000001575</c:v>
                </c:pt>
                <c:pt idx="208">
                  <c:v>0.20997000000000021</c:v>
                </c:pt>
                <c:pt idx="209">
                  <c:v>0.79857099999999959</c:v>
                </c:pt>
                <c:pt idx="210">
                  <c:v>0.78872099999999978</c:v>
                </c:pt>
                <c:pt idx="211">
                  <c:v>0.83266699999999949</c:v>
                </c:pt>
                <c:pt idx="212">
                  <c:v>0.80355000000000043</c:v>
                </c:pt>
                <c:pt idx="213">
                  <c:v>0.666022000000009</c:v>
                </c:pt>
                <c:pt idx="214">
                  <c:v>0.65521000000000063</c:v>
                </c:pt>
                <c:pt idx="215">
                  <c:v>0.49550900000000031</c:v>
                </c:pt>
                <c:pt idx="216">
                  <c:v>0.78151100000000007</c:v>
                </c:pt>
                <c:pt idx="217">
                  <c:v>0.34206300000000128</c:v>
                </c:pt>
                <c:pt idx="218">
                  <c:v>0.39223000000000002</c:v>
                </c:pt>
                <c:pt idx="219">
                  <c:v>0.61859899999999968</c:v>
                </c:pt>
                <c:pt idx="220">
                  <c:v>0.80265699999999951</c:v>
                </c:pt>
                <c:pt idx="221">
                  <c:v>0.55124900000000165</c:v>
                </c:pt>
                <c:pt idx="222">
                  <c:v>0.44515499999999997</c:v>
                </c:pt>
                <c:pt idx="223">
                  <c:v>0.74333899999999953</c:v>
                </c:pt>
                <c:pt idx="224">
                  <c:v>0.82791100000000062</c:v>
                </c:pt>
                <c:pt idx="225">
                  <c:v>0.78428199999999959</c:v>
                </c:pt>
                <c:pt idx="226">
                  <c:v>0.17702400000000029</c:v>
                </c:pt>
                <c:pt idx="227">
                  <c:v>0.94363099999999989</c:v>
                </c:pt>
                <c:pt idx="228">
                  <c:v>0.35690200000000138</c:v>
                </c:pt>
                <c:pt idx="229">
                  <c:v>0.64611100000000365</c:v>
                </c:pt>
                <c:pt idx="230">
                  <c:v>0.60065000000000957</c:v>
                </c:pt>
                <c:pt idx="231">
                  <c:v>0.37404400000000032</c:v>
                </c:pt>
                <c:pt idx="232">
                  <c:v>0.63538500000000064</c:v>
                </c:pt>
                <c:pt idx="233">
                  <c:v>0.51609600000000011</c:v>
                </c:pt>
                <c:pt idx="234">
                  <c:v>0.72881000000000062</c:v>
                </c:pt>
                <c:pt idx="235">
                  <c:v>0.47695300000000007</c:v>
                </c:pt>
                <c:pt idx="236">
                  <c:v>0.14134699999999994</c:v>
                </c:pt>
                <c:pt idx="237">
                  <c:v>0.17738700000000041</c:v>
                </c:pt>
                <c:pt idx="238">
                  <c:v>0.62215899999999991</c:v>
                </c:pt>
                <c:pt idx="239">
                  <c:v>0.26783400000000002</c:v>
                </c:pt>
                <c:pt idx="240">
                  <c:v>0.37462800000000562</c:v>
                </c:pt>
                <c:pt idx="241">
                  <c:v>0.17309299999999991</c:v>
                </c:pt>
                <c:pt idx="242">
                  <c:v>0.19756800000000149</c:v>
                </c:pt>
                <c:pt idx="243">
                  <c:v>0.10090600000000016</c:v>
                </c:pt>
                <c:pt idx="244">
                  <c:v>0.48919800000000002</c:v>
                </c:pt>
                <c:pt idx="245">
                  <c:v>0.1886809999999999</c:v>
                </c:pt>
                <c:pt idx="246">
                  <c:v>0.23621100000000231</c:v>
                </c:pt>
                <c:pt idx="247">
                  <c:v>7.9744000000000523E-2</c:v>
                </c:pt>
                <c:pt idx="248">
                  <c:v>0.65676799999999969</c:v>
                </c:pt>
                <c:pt idx="249">
                  <c:v>0.52871999999999986</c:v>
                </c:pt>
                <c:pt idx="250">
                  <c:v>0.63218100000000665</c:v>
                </c:pt>
                <c:pt idx="251">
                  <c:v>0.25725300000000029</c:v>
                </c:pt>
                <c:pt idx="252">
                  <c:v>0.40697300000000008</c:v>
                </c:pt>
                <c:pt idx="253">
                  <c:v>0.4860490000000004</c:v>
                </c:pt>
                <c:pt idx="254">
                  <c:v>0.38386800000000754</c:v>
                </c:pt>
                <c:pt idx="255">
                  <c:v>0.11246699999999965</c:v>
                </c:pt>
                <c:pt idx="256">
                  <c:v>-7.3085000000000039E-2</c:v>
                </c:pt>
                <c:pt idx="257">
                  <c:v>0.27702100000000041</c:v>
                </c:pt>
                <c:pt idx="258">
                  <c:v>0.26470000000000027</c:v>
                </c:pt>
                <c:pt idx="259">
                  <c:v>0.5574789999999995</c:v>
                </c:pt>
                <c:pt idx="260">
                  <c:v>0.63912200000000063</c:v>
                </c:pt>
                <c:pt idx="261">
                  <c:v>0.49466900000000008</c:v>
                </c:pt>
                <c:pt idx="262">
                  <c:v>0.16887100000000022</c:v>
                </c:pt>
                <c:pt idx="263">
                  <c:v>0.60282000000001024</c:v>
                </c:pt>
                <c:pt idx="264">
                  <c:v>0.61553400000000025</c:v>
                </c:pt>
                <c:pt idx="265">
                  <c:v>0.37079800000000002</c:v>
                </c:pt>
                <c:pt idx="266">
                  <c:v>0.41717100000000001</c:v>
                </c:pt>
                <c:pt idx="267">
                  <c:v>0.20057900000000028</c:v>
                </c:pt>
                <c:pt idx="268">
                  <c:v>0.4718530000000003</c:v>
                </c:pt>
                <c:pt idx="269">
                  <c:v>0.56006499999999959</c:v>
                </c:pt>
                <c:pt idx="270">
                  <c:v>0.56641999999999959</c:v>
                </c:pt>
                <c:pt idx="271">
                  <c:v>0.72953199999999951</c:v>
                </c:pt>
                <c:pt idx="272">
                  <c:v>0.97156099999999457</c:v>
                </c:pt>
                <c:pt idx="273">
                  <c:v>0.7906060000000007</c:v>
                </c:pt>
                <c:pt idx="274">
                  <c:v>0.7182380000000006</c:v>
                </c:pt>
                <c:pt idx="275">
                  <c:v>0.20454300000000245</c:v>
                </c:pt>
                <c:pt idx="276">
                  <c:v>0.5657680000000006</c:v>
                </c:pt>
                <c:pt idx="277">
                  <c:v>0.2946460000000003</c:v>
                </c:pt>
                <c:pt idx="278">
                  <c:v>0.60338199999999986</c:v>
                </c:pt>
                <c:pt idx="279">
                  <c:v>0.50572100000000064</c:v>
                </c:pt>
                <c:pt idx="280">
                  <c:v>0.64573600000000064</c:v>
                </c:pt>
                <c:pt idx="281">
                  <c:v>0.28000200000000008</c:v>
                </c:pt>
                <c:pt idx="282">
                  <c:v>0.61716000000000015</c:v>
                </c:pt>
                <c:pt idx="283">
                  <c:v>0.80403999999999953</c:v>
                </c:pt>
                <c:pt idx="284">
                  <c:v>0.53977599999999981</c:v>
                </c:pt>
                <c:pt idx="285">
                  <c:v>0.57565600000000061</c:v>
                </c:pt>
                <c:pt idx="286">
                  <c:v>0.59061900000000289</c:v>
                </c:pt>
                <c:pt idx="287">
                  <c:v>0.2877140000000003</c:v>
                </c:pt>
                <c:pt idx="288">
                  <c:v>0.6065950000000091</c:v>
                </c:pt>
                <c:pt idx="289">
                  <c:v>0.57352999999999987</c:v>
                </c:pt>
                <c:pt idx="290">
                  <c:v>0.65724900000001441</c:v>
                </c:pt>
                <c:pt idx="291">
                  <c:v>0.56658999999999959</c:v>
                </c:pt>
                <c:pt idx="292">
                  <c:v>0.75182400000001115</c:v>
                </c:pt>
                <c:pt idx="293">
                  <c:v>0.39944700000000088</c:v>
                </c:pt>
                <c:pt idx="294">
                  <c:v>0.55597100000000665</c:v>
                </c:pt>
                <c:pt idx="295">
                  <c:v>0.79596700000000009</c:v>
                </c:pt>
                <c:pt idx="296">
                  <c:v>0.6087239999999996</c:v>
                </c:pt>
                <c:pt idx="297">
                  <c:v>0.38880900000000534</c:v>
                </c:pt>
                <c:pt idx="298">
                  <c:v>0.14423000000000041</c:v>
                </c:pt>
                <c:pt idx="299">
                  <c:v>0.58981999999999957</c:v>
                </c:pt>
                <c:pt idx="300">
                  <c:v>0.56284799999999979</c:v>
                </c:pt>
                <c:pt idx="301">
                  <c:v>0.36168300000000031</c:v>
                </c:pt>
                <c:pt idx="302">
                  <c:v>0.74239299999999986</c:v>
                </c:pt>
                <c:pt idx="303">
                  <c:v>0.4339430000000003</c:v>
                </c:pt>
                <c:pt idx="304">
                  <c:v>0.27026800000000001</c:v>
                </c:pt>
                <c:pt idx="305">
                  <c:v>0.44887400000000338</c:v>
                </c:pt>
                <c:pt idx="306">
                  <c:v>0.65511199999999992</c:v>
                </c:pt>
                <c:pt idx="307">
                  <c:v>0.81529200000000035</c:v>
                </c:pt>
                <c:pt idx="308">
                  <c:v>0.54907799999999951</c:v>
                </c:pt>
                <c:pt idx="309">
                  <c:v>0.35303800000000002</c:v>
                </c:pt>
                <c:pt idx="310">
                  <c:v>0.37625800000000031</c:v>
                </c:pt>
                <c:pt idx="311">
                  <c:v>0.20350900000000041</c:v>
                </c:pt>
                <c:pt idx="312">
                  <c:v>0.25000800000000034</c:v>
                </c:pt>
                <c:pt idx="313">
                  <c:v>0.62189300000001091</c:v>
                </c:pt>
                <c:pt idx="314">
                  <c:v>0.38733300000000032</c:v>
                </c:pt>
                <c:pt idx="315">
                  <c:v>0.79033100000000012</c:v>
                </c:pt>
                <c:pt idx="316">
                  <c:v>0.41701200000000038</c:v>
                </c:pt>
                <c:pt idx="317">
                  <c:v>0.15245000000000231</c:v>
                </c:pt>
                <c:pt idx="318">
                  <c:v>0.22694400000000278</c:v>
                </c:pt>
                <c:pt idx="319">
                  <c:v>0.36077300000000001</c:v>
                </c:pt>
                <c:pt idx="320">
                  <c:v>0.44869300000000001</c:v>
                </c:pt>
                <c:pt idx="321">
                  <c:v>0.71789699999999979</c:v>
                </c:pt>
                <c:pt idx="322">
                  <c:v>0.62406200000000034</c:v>
                </c:pt>
                <c:pt idx="323">
                  <c:v>0.43904000000000032</c:v>
                </c:pt>
                <c:pt idx="324">
                  <c:v>0.72441099999999958</c:v>
                </c:pt>
                <c:pt idx="325">
                  <c:v>0.63590000000001012</c:v>
                </c:pt>
                <c:pt idx="326">
                  <c:v>0.77660700000000893</c:v>
                </c:pt>
                <c:pt idx="327">
                  <c:v>0.36014200000000002</c:v>
                </c:pt>
                <c:pt idx="328">
                  <c:v>0.34257900000000152</c:v>
                </c:pt>
                <c:pt idx="329">
                  <c:v>0.28965900000000033</c:v>
                </c:pt>
                <c:pt idx="330">
                  <c:v>0.20285</c:v>
                </c:pt>
                <c:pt idx="331">
                  <c:v>0.657362</c:v>
                </c:pt>
                <c:pt idx="332">
                  <c:v>0.3613970000000003</c:v>
                </c:pt>
                <c:pt idx="333">
                  <c:v>0.17925400000000041</c:v>
                </c:pt>
                <c:pt idx="334">
                  <c:v>0.26729599999999998</c:v>
                </c:pt>
                <c:pt idx="335">
                  <c:v>0.30155600000000032</c:v>
                </c:pt>
                <c:pt idx="336">
                  <c:v>0.27611700000000017</c:v>
                </c:pt>
                <c:pt idx="337">
                  <c:v>0.53599499999999978</c:v>
                </c:pt>
                <c:pt idx="338">
                  <c:v>0.58252099999999141</c:v>
                </c:pt>
                <c:pt idx="339">
                  <c:v>0.23493200000000194</c:v>
                </c:pt>
                <c:pt idx="340">
                  <c:v>0.36127300000000001</c:v>
                </c:pt>
                <c:pt idx="341">
                  <c:v>0.28926800000000008</c:v>
                </c:pt>
                <c:pt idx="342">
                  <c:v>0.43266300000000002</c:v>
                </c:pt>
                <c:pt idx="343">
                  <c:v>0.69764600000000565</c:v>
                </c:pt>
                <c:pt idx="344">
                  <c:v>0.57833000000000023</c:v>
                </c:pt>
                <c:pt idx="345">
                  <c:v>0.60967600000000899</c:v>
                </c:pt>
                <c:pt idx="346">
                  <c:v>8.6310000000002773E-3</c:v>
                </c:pt>
                <c:pt idx="347">
                  <c:v>0.38207200000000557</c:v>
                </c:pt>
                <c:pt idx="348">
                  <c:v>0.277339</c:v>
                </c:pt>
                <c:pt idx="349">
                  <c:v>0.52501100000000012</c:v>
                </c:pt>
                <c:pt idx="350">
                  <c:v>0.10824999999999996</c:v>
                </c:pt>
                <c:pt idx="351">
                  <c:v>0.29747900000000038</c:v>
                </c:pt>
                <c:pt idx="352">
                  <c:v>0.37341100000000038</c:v>
                </c:pt>
                <c:pt idx="353">
                  <c:v>0.51423899999999956</c:v>
                </c:pt>
                <c:pt idx="354">
                  <c:v>0.15859700000000343</c:v>
                </c:pt>
                <c:pt idx="355">
                  <c:v>6.1143999999999726E-2</c:v>
                </c:pt>
                <c:pt idx="356">
                  <c:v>0.44761400000000134</c:v>
                </c:pt>
                <c:pt idx="357">
                  <c:v>0.51339899999999949</c:v>
                </c:pt>
                <c:pt idx="358">
                  <c:v>0.71970000000000933</c:v>
                </c:pt>
                <c:pt idx="359">
                  <c:v>0.51740299999998862</c:v>
                </c:pt>
                <c:pt idx="360">
                  <c:v>0.28883800000000032</c:v>
                </c:pt>
                <c:pt idx="361">
                  <c:v>0.59475000000000289</c:v>
                </c:pt>
                <c:pt idx="362">
                  <c:v>0.59451699999998264</c:v>
                </c:pt>
                <c:pt idx="363">
                  <c:v>0.5676639999999995</c:v>
                </c:pt>
                <c:pt idx="364">
                  <c:v>0.35678600000000038</c:v>
                </c:pt>
                <c:pt idx="365">
                  <c:v>0.27981700000000048</c:v>
                </c:pt>
                <c:pt idx="366">
                  <c:v>0.45797900000000002</c:v>
                </c:pt>
                <c:pt idx="367">
                  <c:v>-4.3370000000000394E-2</c:v>
                </c:pt>
                <c:pt idx="368">
                  <c:v>0.48373299999999997</c:v>
                </c:pt>
                <c:pt idx="369">
                  <c:v>0.21129000000000253</c:v>
                </c:pt>
                <c:pt idx="370">
                  <c:v>-0.24021900000000296</c:v>
                </c:pt>
                <c:pt idx="371">
                  <c:v>0.34070500000000026</c:v>
                </c:pt>
                <c:pt idx="372">
                  <c:v>0.55656000000000017</c:v>
                </c:pt>
                <c:pt idx="373">
                  <c:v>0.58172599999999952</c:v>
                </c:pt>
                <c:pt idx="374">
                  <c:v>0.53792300000000015</c:v>
                </c:pt>
                <c:pt idx="375">
                  <c:v>0.27243800000000018</c:v>
                </c:pt>
                <c:pt idx="376">
                  <c:v>0.23972499999999999</c:v>
                </c:pt>
                <c:pt idx="377">
                  <c:v>0.68585600000000313</c:v>
                </c:pt>
                <c:pt idx="378">
                  <c:v>0.50656099999998683</c:v>
                </c:pt>
                <c:pt idx="379">
                  <c:v>0.53673199999999976</c:v>
                </c:pt>
                <c:pt idx="380">
                  <c:v>0.55765599999999971</c:v>
                </c:pt>
                <c:pt idx="381">
                  <c:v>0.42423100000000002</c:v>
                </c:pt>
                <c:pt idx="382">
                  <c:v>0.37830100000000288</c:v>
                </c:pt>
                <c:pt idx="383">
                  <c:v>0.22608000000000025</c:v>
                </c:pt>
                <c:pt idx="384">
                  <c:v>0.14489100000000041</c:v>
                </c:pt>
                <c:pt idx="385">
                  <c:v>0.21088699999999971</c:v>
                </c:pt>
                <c:pt idx="386">
                  <c:v>0.17670800000000197</c:v>
                </c:pt>
                <c:pt idx="387">
                  <c:v>0.44393400000000033</c:v>
                </c:pt>
                <c:pt idx="388">
                  <c:v>0.13833499999999971</c:v>
                </c:pt>
                <c:pt idx="389">
                  <c:v>0.36262400000000461</c:v>
                </c:pt>
                <c:pt idx="390">
                  <c:v>0.46573100000000001</c:v>
                </c:pt>
                <c:pt idx="391">
                  <c:v>0.46212700000000001</c:v>
                </c:pt>
                <c:pt idx="392">
                  <c:v>0.11819799999999961</c:v>
                </c:pt>
                <c:pt idx="393">
                  <c:v>0.16660500000000031</c:v>
                </c:pt>
                <c:pt idx="394">
                  <c:v>0.35744700000000007</c:v>
                </c:pt>
                <c:pt idx="395">
                  <c:v>7.2910000000000932E-2</c:v>
                </c:pt>
                <c:pt idx="396">
                  <c:v>0.59975000000000289</c:v>
                </c:pt>
                <c:pt idx="397">
                  <c:v>0.92096599999999951</c:v>
                </c:pt>
                <c:pt idx="398">
                  <c:v>0.52690600000000032</c:v>
                </c:pt>
                <c:pt idx="399">
                  <c:v>0.22676100000000091</c:v>
                </c:pt>
                <c:pt idx="400">
                  <c:v>0.22710100000000039</c:v>
                </c:pt>
                <c:pt idx="401">
                  <c:v>0.17191400000000301</c:v>
                </c:pt>
                <c:pt idx="402">
                  <c:v>0.39307500000000473</c:v>
                </c:pt>
                <c:pt idx="403">
                  <c:v>0.31100600000000456</c:v>
                </c:pt>
                <c:pt idx="404">
                  <c:v>0.11450500000000099</c:v>
                </c:pt>
                <c:pt idx="405">
                  <c:v>0.1288960000000002</c:v>
                </c:pt>
                <c:pt idx="406">
                  <c:v>0.32381000000000776</c:v>
                </c:pt>
                <c:pt idx="407">
                  <c:v>8.5335000000000244E-2</c:v>
                </c:pt>
                <c:pt idx="408">
                  <c:v>0.25660400000000028</c:v>
                </c:pt>
                <c:pt idx="409">
                  <c:v>0.6765939999999997</c:v>
                </c:pt>
                <c:pt idx="410">
                  <c:v>0.31723200000000001</c:v>
                </c:pt>
                <c:pt idx="411">
                  <c:v>0.46589100000000006</c:v>
                </c:pt>
                <c:pt idx="412">
                  <c:v>0.69959900000000563</c:v>
                </c:pt>
                <c:pt idx="413">
                  <c:v>0.63971999999999962</c:v>
                </c:pt>
                <c:pt idx="414">
                  <c:v>0.57172800000001001</c:v>
                </c:pt>
                <c:pt idx="415">
                  <c:v>0.42714700000000005</c:v>
                </c:pt>
                <c:pt idx="416">
                  <c:v>0.16888300000000084</c:v>
                </c:pt>
                <c:pt idx="417">
                  <c:v>0.57097300000000062</c:v>
                </c:pt>
                <c:pt idx="418">
                  <c:v>0.61769400000001307</c:v>
                </c:pt>
                <c:pt idx="419">
                  <c:v>0.11000500000000057</c:v>
                </c:pt>
                <c:pt idx="420">
                  <c:v>0.84635700000000025</c:v>
                </c:pt>
                <c:pt idx="421">
                  <c:v>0.67208299999999976</c:v>
                </c:pt>
                <c:pt idx="422">
                  <c:v>0.49500700000000031</c:v>
                </c:pt>
                <c:pt idx="423">
                  <c:v>0.26881400000000188</c:v>
                </c:pt>
                <c:pt idx="424">
                  <c:v>0.39069200000000032</c:v>
                </c:pt>
                <c:pt idx="425">
                  <c:v>0.51178499999999949</c:v>
                </c:pt>
                <c:pt idx="426">
                  <c:v>0.66836800000000063</c:v>
                </c:pt>
                <c:pt idx="427">
                  <c:v>0.24186700000000041</c:v>
                </c:pt>
                <c:pt idx="428">
                  <c:v>0.18869900000000231</c:v>
                </c:pt>
                <c:pt idx="429">
                  <c:v>1.1420200000000005</c:v>
                </c:pt>
                <c:pt idx="430">
                  <c:v>1.2473229999999838</c:v>
                </c:pt>
                <c:pt idx="431">
                  <c:v>0.65831199999999968</c:v>
                </c:pt>
                <c:pt idx="432">
                  <c:v>0.58513999999999367</c:v>
                </c:pt>
                <c:pt idx="433">
                  <c:v>0.54116099999999956</c:v>
                </c:pt>
                <c:pt idx="434">
                  <c:v>0.65120100000001135</c:v>
                </c:pt>
                <c:pt idx="435">
                  <c:v>0.64745000000000064</c:v>
                </c:pt>
                <c:pt idx="436">
                  <c:v>0.27343600000000035</c:v>
                </c:pt>
                <c:pt idx="437">
                  <c:v>0.56887099999999968</c:v>
                </c:pt>
                <c:pt idx="438">
                  <c:v>0.63193900000001091</c:v>
                </c:pt>
                <c:pt idx="439">
                  <c:v>0.18515200000000043</c:v>
                </c:pt>
                <c:pt idx="440">
                  <c:v>0.61988299999999952</c:v>
                </c:pt>
                <c:pt idx="441">
                  <c:v>0.43202100000000032</c:v>
                </c:pt>
                <c:pt idx="442">
                  <c:v>0.5787469999999999</c:v>
                </c:pt>
                <c:pt idx="443">
                  <c:v>0.47974500000000025</c:v>
                </c:pt>
                <c:pt idx="444">
                  <c:v>0.48843300000000001</c:v>
                </c:pt>
                <c:pt idx="445">
                  <c:v>0.43007000000000473</c:v>
                </c:pt>
                <c:pt idx="446">
                  <c:v>0.79159600000000019</c:v>
                </c:pt>
                <c:pt idx="447">
                  <c:v>0.76079399999999975</c:v>
                </c:pt>
                <c:pt idx="448">
                  <c:v>0.50905799999999957</c:v>
                </c:pt>
                <c:pt idx="449">
                  <c:v>0.9085340000000004</c:v>
                </c:pt>
                <c:pt idx="450">
                  <c:v>0.94765999999999995</c:v>
                </c:pt>
                <c:pt idx="451">
                  <c:v>0.34649400000000152</c:v>
                </c:pt>
                <c:pt idx="452">
                  <c:v>0.92659300000000044</c:v>
                </c:pt>
                <c:pt idx="453">
                  <c:v>0.61517200000000061</c:v>
                </c:pt>
                <c:pt idx="454">
                  <c:v>0.49952900000000433</c:v>
                </c:pt>
                <c:pt idx="455">
                  <c:v>0.85639999999999983</c:v>
                </c:pt>
                <c:pt idx="456">
                  <c:v>0.30631500000000439</c:v>
                </c:pt>
                <c:pt idx="457">
                  <c:v>0.21369300000000024</c:v>
                </c:pt>
                <c:pt idx="458">
                  <c:v>0.93666699999999958</c:v>
                </c:pt>
                <c:pt idx="459">
                  <c:v>0.73685199999999984</c:v>
                </c:pt>
                <c:pt idx="460">
                  <c:v>0.26572600000000002</c:v>
                </c:pt>
                <c:pt idx="461">
                  <c:v>0.27551100000000006</c:v>
                </c:pt>
                <c:pt idx="462">
                  <c:v>0.24461599999999994</c:v>
                </c:pt>
                <c:pt idx="463">
                  <c:v>0.30284000000000288</c:v>
                </c:pt>
                <c:pt idx="464">
                  <c:v>0.41328100000000006</c:v>
                </c:pt>
                <c:pt idx="465">
                  <c:v>0.5562459999999998</c:v>
                </c:pt>
                <c:pt idx="466">
                  <c:v>0.25245300000000004</c:v>
                </c:pt>
                <c:pt idx="467">
                  <c:v>0.73295099999999991</c:v>
                </c:pt>
                <c:pt idx="468">
                  <c:v>0.55297999999999981</c:v>
                </c:pt>
                <c:pt idx="469">
                  <c:v>0.82166799999999951</c:v>
                </c:pt>
                <c:pt idx="470">
                  <c:v>0.50067600000000034</c:v>
                </c:pt>
                <c:pt idx="471">
                  <c:v>0.32821900000000032</c:v>
                </c:pt>
                <c:pt idx="472">
                  <c:v>0.36328000000000032</c:v>
                </c:pt>
                <c:pt idx="473">
                  <c:v>0.73666699999999952</c:v>
                </c:pt>
                <c:pt idx="474">
                  <c:v>0.65688899999999961</c:v>
                </c:pt>
                <c:pt idx="475">
                  <c:v>0.39844100000000032</c:v>
                </c:pt>
                <c:pt idx="476">
                  <c:v>0.75785299999999989</c:v>
                </c:pt>
                <c:pt idx="477">
                  <c:v>0.72508299999999959</c:v>
                </c:pt>
              </c:numCache>
            </c:numRef>
          </c:yVal>
        </c:ser>
        <c:ser>
          <c:idx val="1"/>
          <c:order val="1"/>
          <c:tx>
            <c:strRef>
              <c:f>'dat-TPJ1J'!$M$5</c:f>
              <c:strCache>
                <c:ptCount val="1"/>
                <c:pt idx="0">
                  <c:v>J_1</c:v>
                </c:pt>
              </c:strCache>
            </c:strRef>
          </c:tx>
          <c:spPr>
            <a:ln>
              <a:solidFill>
                <a:schemeClr val="accent5"/>
              </a:solidFill>
            </a:ln>
          </c:spPr>
          <c:marker>
            <c:symbol val="none"/>
          </c:marker>
          <c:trendline>
            <c:trendlineType val="linear"/>
            <c:dispRSqr val="1"/>
            <c:dispEq val="1"/>
            <c:trendlineLbl>
              <c:layout>
                <c:manualLayout>
                  <c:x val="-9.8621624618184245E-2"/>
                  <c:y val="0.16361139636166991"/>
                </c:manualLayout>
              </c:layout>
              <c:tx>
                <c:rich>
                  <a:bodyPr/>
                  <a:lstStyle/>
                  <a:p>
                    <a:pPr>
                      <a:defRPr sz="1400" b="1"/>
                    </a:pPr>
                    <a:r>
                      <a:rPr lang="en-US"/>
                      <a:t>m = 0,032m/s/y</a:t>
                    </a:r>
                  </a:p>
                </c:rich>
              </c:tx>
              <c:numFmt formatCode="General" sourceLinked="0"/>
            </c:trendlineLbl>
          </c:trendline>
          <c:xVal>
            <c:numRef>
              <c:f>'dat-TPJ1J'!$K$6:$K$922</c:f>
              <c:numCache>
                <c:formatCode>0</c:formatCode>
                <c:ptCount val="917"/>
                <c:pt idx="0">
                  <c:v>1992.7450890000011</c:v>
                </c:pt>
                <c:pt idx="1">
                  <c:v>1992.7693529999999</c:v>
                </c:pt>
                <c:pt idx="2">
                  <c:v>1992.7966050000011</c:v>
                </c:pt>
                <c:pt idx="3">
                  <c:v>1992.8236999999999</c:v>
                </c:pt>
                <c:pt idx="4">
                  <c:v>1992.8508469999792</c:v>
                </c:pt>
                <c:pt idx="5">
                  <c:v>1992.8779950000001</c:v>
                </c:pt>
                <c:pt idx="6">
                  <c:v>1992.9051420000001</c:v>
                </c:pt>
                <c:pt idx="7">
                  <c:v>1992.93229</c:v>
                </c:pt>
                <c:pt idx="8">
                  <c:v>1992.959382</c:v>
                </c:pt>
                <c:pt idx="9">
                  <c:v>1992.9866060000011</c:v>
                </c:pt>
                <c:pt idx="10">
                  <c:v>1993.0137319999999</c:v>
                </c:pt>
                <c:pt idx="11">
                  <c:v>1993.04088</c:v>
                </c:pt>
                <c:pt idx="12">
                  <c:v>1993.0680279999999</c:v>
                </c:pt>
                <c:pt idx="13">
                  <c:v>1993.0951749999999</c:v>
                </c:pt>
                <c:pt idx="14">
                  <c:v>1993.1223229999703</c:v>
                </c:pt>
                <c:pt idx="15">
                  <c:v>1993.1494699999998</c:v>
                </c:pt>
                <c:pt idx="16">
                  <c:v>1993.176618</c:v>
                </c:pt>
                <c:pt idx="17">
                  <c:v>1993.2037650000011</c:v>
                </c:pt>
                <c:pt idx="18">
                  <c:v>1993.2308330000001</c:v>
                </c:pt>
                <c:pt idx="19">
                  <c:v>1993.2583259999999</c:v>
                </c:pt>
                <c:pt idx="20">
                  <c:v>1993.285208</c:v>
                </c:pt>
                <c:pt idx="21">
                  <c:v>1993.312355</c:v>
                </c:pt>
                <c:pt idx="22">
                  <c:v>1993.3395029999999</c:v>
                </c:pt>
                <c:pt idx="23">
                  <c:v>1993.3666510000205</c:v>
                </c:pt>
                <c:pt idx="24">
                  <c:v>1993.3937979999998</c:v>
                </c:pt>
                <c:pt idx="25">
                  <c:v>1993.420946</c:v>
                </c:pt>
                <c:pt idx="26">
                  <c:v>1993.4480930000011</c:v>
                </c:pt>
                <c:pt idx="27">
                  <c:v>1993.4752410000001</c:v>
                </c:pt>
                <c:pt idx="28">
                  <c:v>1993.5023879999999</c:v>
                </c:pt>
                <c:pt idx="29">
                  <c:v>1993.529536</c:v>
                </c:pt>
                <c:pt idx="30">
                  <c:v>1993.5566580000011</c:v>
                </c:pt>
                <c:pt idx="31">
                  <c:v>1993.58375</c:v>
                </c:pt>
                <c:pt idx="32">
                  <c:v>1993.6109779999999</c:v>
                </c:pt>
                <c:pt idx="33">
                  <c:v>1993.6381259999998</c:v>
                </c:pt>
                <c:pt idx="34">
                  <c:v>1993.665274</c:v>
                </c:pt>
                <c:pt idx="35">
                  <c:v>1993.6924209999615</c:v>
                </c:pt>
                <c:pt idx="36">
                  <c:v>1993.719569000024</c:v>
                </c:pt>
                <c:pt idx="37">
                  <c:v>1993.7467160000001</c:v>
                </c:pt>
                <c:pt idx="38">
                  <c:v>1993.773864</c:v>
                </c:pt>
                <c:pt idx="39">
                  <c:v>1993.801011</c:v>
                </c:pt>
                <c:pt idx="40">
                  <c:v>1993.828125</c:v>
                </c:pt>
                <c:pt idx="41">
                  <c:v>1993.855415</c:v>
                </c:pt>
                <c:pt idx="42">
                  <c:v>1993.8824539999998</c:v>
                </c:pt>
                <c:pt idx="43">
                  <c:v>1993.9096010000214</c:v>
                </c:pt>
                <c:pt idx="44">
                  <c:v>1993.9367490000011</c:v>
                </c:pt>
                <c:pt idx="45">
                  <c:v>1993.9638970000001</c:v>
                </c:pt>
                <c:pt idx="46">
                  <c:v>1993.9910439999999</c:v>
                </c:pt>
                <c:pt idx="47">
                  <c:v>1994.018192</c:v>
                </c:pt>
                <c:pt idx="48">
                  <c:v>1994.045339</c:v>
                </c:pt>
                <c:pt idx="49">
                  <c:v>1994.0723919999998</c:v>
                </c:pt>
                <c:pt idx="50">
                  <c:v>1994.0996339999999</c:v>
                </c:pt>
                <c:pt idx="51">
                  <c:v>1994.126782</c:v>
                </c:pt>
                <c:pt idx="52">
                  <c:v>1994.1539289999703</c:v>
                </c:pt>
                <c:pt idx="53">
                  <c:v>1994.181077</c:v>
                </c:pt>
                <c:pt idx="54">
                  <c:v>1994.208194</c:v>
                </c:pt>
                <c:pt idx="55">
                  <c:v>1994.2353720000001</c:v>
                </c:pt>
                <c:pt idx="56">
                  <c:v>1994.26252</c:v>
                </c:pt>
                <c:pt idx="57">
                  <c:v>1994.2896670000011</c:v>
                </c:pt>
                <c:pt idx="58">
                  <c:v>1994.3168149999999</c:v>
                </c:pt>
                <c:pt idx="59">
                  <c:v>1994.3439619999999</c:v>
                </c:pt>
                <c:pt idx="60">
                  <c:v>1994.371056</c:v>
                </c:pt>
                <c:pt idx="61">
                  <c:v>1994.3982570000001</c:v>
                </c:pt>
                <c:pt idx="62">
                  <c:v>1994.4254050000011</c:v>
                </c:pt>
                <c:pt idx="63">
                  <c:v>1994.4525520000011</c:v>
                </c:pt>
                <c:pt idx="64">
                  <c:v>1994.4796710000205</c:v>
                </c:pt>
                <c:pt idx="65">
                  <c:v>1994.5068470000001</c:v>
                </c:pt>
                <c:pt idx="66">
                  <c:v>1994.533995</c:v>
                </c:pt>
                <c:pt idx="67">
                  <c:v>1994.5611429999756</c:v>
                </c:pt>
                <c:pt idx="68">
                  <c:v>1994.5882899999999</c:v>
                </c:pt>
                <c:pt idx="69">
                  <c:v>1994.6154379999998</c:v>
                </c:pt>
                <c:pt idx="70">
                  <c:v>1994.6425850000001</c:v>
                </c:pt>
                <c:pt idx="71">
                  <c:v>1994.669733</c:v>
                </c:pt>
                <c:pt idx="72">
                  <c:v>1994.69688</c:v>
                </c:pt>
                <c:pt idx="73">
                  <c:v>1994.7240279999999</c:v>
                </c:pt>
                <c:pt idx="74">
                  <c:v>1994.7510479999999</c:v>
                </c:pt>
                <c:pt idx="75">
                  <c:v>1994.778323</c:v>
                </c:pt>
                <c:pt idx="76">
                  <c:v>1994.80547</c:v>
                </c:pt>
                <c:pt idx="77">
                  <c:v>1994.8326179999999</c:v>
                </c:pt>
                <c:pt idx="78">
                  <c:v>1994.859735</c:v>
                </c:pt>
                <c:pt idx="79">
                  <c:v>1994.886913</c:v>
                </c:pt>
                <c:pt idx="80">
                  <c:v>1994.9140609999999</c:v>
                </c:pt>
                <c:pt idx="81">
                  <c:v>1994.941208</c:v>
                </c:pt>
                <c:pt idx="82">
                  <c:v>1994.9683560000001</c:v>
                </c:pt>
                <c:pt idx="83">
                  <c:v>1994.995503000024</c:v>
                </c:pt>
                <c:pt idx="84">
                  <c:v>1995.0226510000011</c:v>
                </c:pt>
                <c:pt idx="85">
                  <c:v>1995.049798</c:v>
                </c:pt>
                <c:pt idx="86">
                  <c:v>1995.0769459999999</c:v>
                </c:pt>
                <c:pt idx="87">
                  <c:v>1995.1040939999998</c:v>
                </c:pt>
                <c:pt idx="88">
                  <c:v>1995.1312409999703</c:v>
                </c:pt>
                <c:pt idx="89">
                  <c:v>1995.1583869999795</c:v>
                </c:pt>
                <c:pt idx="90">
                  <c:v>1995.185508</c:v>
                </c:pt>
                <c:pt idx="91">
                  <c:v>1995.2126840000001</c:v>
                </c:pt>
                <c:pt idx="92">
                  <c:v>1995.2398310000001</c:v>
                </c:pt>
                <c:pt idx="93">
                  <c:v>1995.2669790000011</c:v>
                </c:pt>
                <c:pt idx="94">
                  <c:v>1995.2941259999998</c:v>
                </c:pt>
                <c:pt idx="95">
                  <c:v>1995.3212719999999</c:v>
                </c:pt>
                <c:pt idx="96">
                  <c:v>1995.348375</c:v>
                </c:pt>
                <c:pt idx="97">
                  <c:v>1995.3755690000205</c:v>
                </c:pt>
                <c:pt idx="98">
                  <c:v>1995.4028229999999</c:v>
                </c:pt>
                <c:pt idx="99">
                  <c:v>1995.4298640000011</c:v>
                </c:pt>
                <c:pt idx="100">
                  <c:v>1995.4570120000001</c:v>
                </c:pt>
                <c:pt idx="101">
                  <c:v>1995.4841590000001</c:v>
                </c:pt>
                <c:pt idx="102">
                  <c:v>1995.5112549999999</c:v>
                </c:pt>
                <c:pt idx="103">
                  <c:v>1995.538454</c:v>
                </c:pt>
                <c:pt idx="104">
                  <c:v>1995.5656020000001</c:v>
                </c:pt>
                <c:pt idx="105">
                  <c:v>1995.5927489999769</c:v>
                </c:pt>
                <c:pt idx="106">
                  <c:v>1995.619897</c:v>
                </c:pt>
                <c:pt idx="107">
                  <c:v>1995.6470449999795</c:v>
                </c:pt>
                <c:pt idx="108">
                  <c:v>1995.6741919999795</c:v>
                </c:pt>
                <c:pt idx="109">
                  <c:v>1995.7013399999998</c:v>
                </c:pt>
                <c:pt idx="110">
                  <c:v>1995.7284870000001</c:v>
                </c:pt>
                <c:pt idx="111">
                  <c:v>1995.7556350000011</c:v>
                </c:pt>
                <c:pt idx="112">
                  <c:v>1995.7827810000001</c:v>
                </c:pt>
                <c:pt idx="113">
                  <c:v>1995.809884</c:v>
                </c:pt>
                <c:pt idx="114">
                  <c:v>1995.8370769999999</c:v>
                </c:pt>
                <c:pt idx="115">
                  <c:v>1995.8642249999684</c:v>
                </c:pt>
                <c:pt idx="116">
                  <c:v>1995.8900739999999</c:v>
                </c:pt>
                <c:pt idx="117">
                  <c:v>1995.9456680000217</c:v>
                </c:pt>
                <c:pt idx="118">
                  <c:v>1995.9727929999999</c:v>
                </c:pt>
                <c:pt idx="119">
                  <c:v>1996.000131</c:v>
                </c:pt>
                <c:pt idx="120">
                  <c:v>1996.0269830000011</c:v>
                </c:pt>
                <c:pt idx="121">
                  <c:v>1996.0542579999999</c:v>
                </c:pt>
                <c:pt idx="122">
                  <c:v>1996.0814049999756</c:v>
                </c:pt>
                <c:pt idx="123">
                  <c:v>1996.1085530000203</c:v>
                </c:pt>
                <c:pt idx="124">
                  <c:v>1996.1356520000011</c:v>
                </c:pt>
                <c:pt idx="125">
                  <c:v>1996.1628479999795</c:v>
                </c:pt>
                <c:pt idx="126">
                  <c:v>1996.1899959999998</c:v>
                </c:pt>
                <c:pt idx="127">
                  <c:v>1996.2171430000001</c:v>
                </c:pt>
                <c:pt idx="128">
                  <c:v>1996.244291</c:v>
                </c:pt>
                <c:pt idx="129">
                  <c:v>1996.2714379999998</c:v>
                </c:pt>
                <c:pt idx="130">
                  <c:v>1996.2985860000001</c:v>
                </c:pt>
                <c:pt idx="131">
                  <c:v>1996.3257329999999</c:v>
                </c:pt>
                <c:pt idx="132">
                  <c:v>1996.352881</c:v>
                </c:pt>
                <c:pt idx="133">
                  <c:v>1996.3800279999998</c:v>
                </c:pt>
                <c:pt idx="134">
                  <c:v>1996.4071760000011</c:v>
                </c:pt>
                <c:pt idx="135">
                  <c:v>1996.4343229999795</c:v>
                </c:pt>
                <c:pt idx="136">
                  <c:v>1996.461423</c:v>
                </c:pt>
                <c:pt idx="137">
                  <c:v>1996.4886190000011</c:v>
                </c:pt>
                <c:pt idx="138">
                  <c:v>1996.5157660000011</c:v>
                </c:pt>
                <c:pt idx="139">
                  <c:v>1996.5429139999999</c:v>
                </c:pt>
                <c:pt idx="140">
                  <c:v>1996.5700609999999</c:v>
                </c:pt>
                <c:pt idx="141">
                  <c:v>1996.597209</c:v>
                </c:pt>
                <c:pt idx="142">
                  <c:v>1996.6243559999998</c:v>
                </c:pt>
                <c:pt idx="143">
                  <c:v>1996.6515039999999</c:v>
                </c:pt>
                <c:pt idx="144">
                  <c:v>1996.6786509999999</c:v>
                </c:pt>
                <c:pt idx="145">
                  <c:v>1996.7053700000001</c:v>
                </c:pt>
                <c:pt idx="146">
                  <c:v>1996.733598</c:v>
                </c:pt>
                <c:pt idx="147">
                  <c:v>1996.7600930000001</c:v>
                </c:pt>
                <c:pt idx="148">
                  <c:v>1996.787194</c:v>
                </c:pt>
                <c:pt idx="149">
                  <c:v>1996.8143889999756</c:v>
                </c:pt>
                <c:pt idx="150">
                  <c:v>1996.841537</c:v>
                </c:pt>
                <c:pt idx="151">
                  <c:v>1996.868684</c:v>
                </c:pt>
                <c:pt idx="152">
                  <c:v>1996.8958319999999</c:v>
                </c:pt>
                <c:pt idx="153">
                  <c:v>1996.9229789999999</c:v>
                </c:pt>
                <c:pt idx="154">
                  <c:v>1996.9501270000001</c:v>
                </c:pt>
                <c:pt idx="155">
                  <c:v>1996.9772740000001</c:v>
                </c:pt>
                <c:pt idx="156">
                  <c:v>1997.0044219999816</c:v>
                </c:pt>
                <c:pt idx="157">
                  <c:v>1997.0315700000001</c:v>
                </c:pt>
                <c:pt idx="158">
                  <c:v>1997.0587169999999</c:v>
                </c:pt>
                <c:pt idx="159">
                  <c:v>1997.0858650000011</c:v>
                </c:pt>
                <c:pt idx="160">
                  <c:v>1997.1129639999999</c:v>
                </c:pt>
                <c:pt idx="161">
                  <c:v>1997.1401599999999</c:v>
                </c:pt>
                <c:pt idx="162">
                  <c:v>1997.1673069999795</c:v>
                </c:pt>
                <c:pt idx="163">
                  <c:v>1997.1944549999703</c:v>
                </c:pt>
                <c:pt idx="164">
                  <c:v>1997.2216020000001</c:v>
                </c:pt>
                <c:pt idx="165">
                  <c:v>1997.2487500000011</c:v>
                </c:pt>
                <c:pt idx="166">
                  <c:v>1997.2758980000001</c:v>
                </c:pt>
                <c:pt idx="167">
                  <c:v>1997.3030449999758</c:v>
                </c:pt>
                <c:pt idx="168">
                  <c:v>1997.330193</c:v>
                </c:pt>
                <c:pt idx="169">
                  <c:v>1997.3573399999998</c:v>
                </c:pt>
                <c:pt idx="170">
                  <c:v>1997.3844879999781</c:v>
                </c:pt>
                <c:pt idx="171">
                  <c:v>1997.4116349999999</c:v>
                </c:pt>
                <c:pt idx="172">
                  <c:v>1997.4387520000193</c:v>
                </c:pt>
                <c:pt idx="173">
                  <c:v>1997.4659300000001</c:v>
                </c:pt>
                <c:pt idx="174">
                  <c:v>1997.493078</c:v>
                </c:pt>
                <c:pt idx="175">
                  <c:v>1997.520225</c:v>
                </c:pt>
                <c:pt idx="176">
                  <c:v>1997.5473730000001</c:v>
                </c:pt>
                <c:pt idx="177">
                  <c:v>1997.5745199999999</c:v>
                </c:pt>
                <c:pt idx="178">
                  <c:v>1997.6016379999999</c:v>
                </c:pt>
                <c:pt idx="179">
                  <c:v>1997.6288159999999</c:v>
                </c:pt>
                <c:pt idx="180">
                  <c:v>1997.6559629999999</c:v>
                </c:pt>
                <c:pt idx="181">
                  <c:v>1997.6831109999703</c:v>
                </c:pt>
                <c:pt idx="182">
                  <c:v>1997.7102580000001</c:v>
                </c:pt>
                <c:pt idx="183">
                  <c:v>1997.7374050000001</c:v>
                </c:pt>
                <c:pt idx="184">
                  <c:v>1997.7645239999999</c:v>
                </c:pt>
                <c:pt idx="185">
                  <c:v>1997.7917010000001</c:v>
                </c:pt>
                <c:pt idx="186">
                  <c:v>1997.818849</c:v>
                </c:pt>
                <c:pt idx="187">
                  <c:v>1997.845996</c:v>
                </c:pt>
                <c:pt idx="188">
                  <c:v>1997.8731439999769</c:v>
                </c:pt>
                <c:pt idx="189">
                  <c:v>1997.9002909999999</c:v>
                </c:pt>
                <c:pt idx="190">
                  <c:v>1997.927439</c:v>
                </c:pt>
                <c:pt idx="191">
                  <c:v>1997.9545860000001</c:v>
                </c:pt>
                <c:pt idx="192">
                  <c:v>1997.981734</c:v>
                </c:pt>
                <c:pt idx="193">
                  <c:v>1998.0088810000011</c:v>
                </c:pt>
                <c:pt idx="194">
                  <c:v>1998.0360290000001</c:v>
                </c:pt>
                <c:pt idx="195">
                  <c:v>1998.0631279999998</c:v>
                </c:pt>
                <c:pt idx="196">
                  <c:v>1998.0903239999998</c:v>
                </c:pt>
                <c:pt idx="197">
                  <c:v>1998.1174719999999</c:v>
                </c:pt>
                <c:pt idx="198">
                  <c:v>1998.1446189999781</c:v>
                </c:pt>
                <c:pt idx="199">
                  <c:v>1998.171767</c:v>
                </c:pt>
                <c:pt idx="200">
                  <c:v>1998.1989139999998</c:v>
                </c:pt>
                <c:pt idx="201">
                  <c:v>1998.2260620000011</c:v>
                </c:pt>
                <c:pt idx="202">
                  <c:v>1998.253209</c:v>
                </c:pt>
                <c:pt idx="203">
                  <c:v>1998.2803570000001</c:v>
                </c:pt>
                <c:pt idx="204">
                  <c:v>1998.3075040000001</c:v>
                </c:pt>
                <c:pt idx="205">
                  <c:v>1998.334652</c:v>
                </c:pt>
                <c:pt idx="206">
                  <c:v>1998.361799</c:v>
                </c:pt>
                <c:pt idx="207">
                  <c:v>1998.3888910000001</c:v>
                </c:pt>
                <c:pt idx="208">
                  <c:v>1998.4160950000205</c:v>
                </c:pt>
                <c:pt idx="209">
                  <c:v>1998.4432419999998</c:v>
                </c:pt>
                <c:pt idx="210">
                  <c:v>1998.47039</c:v>
                </c:pt>
                <c:pt idx="211">
                  <c:v>1998.4975370000011</c:v>
                </c:pt>
                <c:pt idx="212">
                  <c:v>1998.5246850000001</c:v>
                </c:pt>
                <c:pt idx="213">
                  <c:v>1998.5518319999999</c:v>
                </c:pt>
                <c:pt idx="214">
                  <c:v>1998.5781549999999</c:v>
                </c:pt>
                <c:pt idx="215">
                  <c:v>1998.606127</c:v>
                </c:pt>
                <c:pt idx="216">
                  <c:v>1998.6332749999769</c:v>
                </c:pt>
                <c:pt idx="217">
                  <c:v>1998.6604229999693</c:v>
                </c:pt>
                <c:pt idx="218">
                  <c:v>1998.6875700000001</c:v>
                </c:pt>
                <c:pt idx="219">
                  <c:v>1998.7147179999999</c:v>
                </c:pt>
                <c:pt idx="220">
                  <c:v>1998.7418650000011</c:v>
                </c:pt>
                <c:pt idx="221">
                  <c:v>1998.7690130000001</c:v>
                </c:pt>
                <c:pt idx="222">
                  <c:v>1998.7961130000001</c:v>
                </c:pt>
                <c:pt idx="223">
                  <c:v>1998.8233869999769</c:v>
                </c:pt>
                <c:pt idx="224">
                  <c:v>1998.850455</c:v>
                </c:pt>
                <c:pt idx="225">
                  <c:v>1998.8776029999999</c:v>
                </c:pt>
                <c:pt idx="226">
                  <c:v>1998.9045900000001</c:v>
                </c:pt>
                <c:pt idx="227">
                  <c:v>1998.931898</c:v>
                </c:pt>
                <c:pt idx="228">
                  <c:v>1998.9590459999999</c:v>
                </c:pt>
                <c:pt idx="229">
                  <c:v>1998.9861930000011</c:v>
                </c:pt>
                <c:pt idx="230">
                  <c:v>1999.0133409999714</c:v>
                </c:pt>
                <c:pt idx="231">
                  <c:v>1999.0404879999999</c:v>
                </c:pt>
                <c:pt idx="232">
                  <c:v>1999.0675900000001</c:v>
                </c:pt>
                <c:pt idx="233">
                  <c:v>1999.094783</c:v>
                </c:pt>
                <c:pt idx="234">
                  <c:v>1999.1255650000205</c:v>
                </c:pt>
                <c:pt idx="235">
                  <c:v>1999.1490779999999</c:v>
                </c:pt>
                <c:pt idx="236">
                  <c:v>1999.1762259999998</c:v>
                </c:pt>
                <c:pt idx="237">
                  <c:v>1999.2033739999999</c:v>
                </c:pt>
                <c:pt idx="238">
                  <c:v>1999.2305210000011</c:v>
                </c:pt>
                <c:pt idx="239">
                  <c:v>1999.2576690000233</c:v>
                </c:pt>
                <c:pt idx="240">
                  <c:v>1999.2848159999999</c:v>
                </c:pt>
                <c:pt idx="241">
                  <c:v>1999.311933</c:v>
                </c:pt>
                <c:pt idx="242">
                  <c:v>1999.339111</c:v>
                </c:pt>
                <c:pt idx="243">
                  <c:v>1999.3662589999999</c:v>
                </c:pt>
                <c:pt idx="244">
                  <c:v>1999.3934059999772</c:v>
                </c:pt>
                <c:pt idx="245">
                  <c:v>1999.4205540000205</c:v>
                </c:pt>
                <c:pt idx="246">
                  <c:v>1999.4477550000295</c:v>
                </c:pt>
                <c:pt idx="247">
                  <c:v>1999.4748489999795</c:v>
                </c:pt>
                <c:pt idx="248">
                  <c:v>1999.5019970000001</c:v>
                </c:pt>
                <c:pt idx="249">
                  <c:v>1999.5291439999999</c:v>
                </c:pt>
                <c:pt idx="250">
                  <c:v>1999.556292</c:v>
                </c:pt>
                <c:pt idx="251">
                  <c:v>1999.5834389999648</c:v>
                </c:pt>
                <c:pt idx="252">
                  <c:v>1999.6105869999999</c:v>
                </c:pt>
                <c:pt idx="253">
                  <c:v>1999.6377319999999</c:v>
                </c:pt>
                <c:pt idx="254">
                  <c:v>1999.664833999979</c:v>
                </c:pt>
                <c:pt idx="255">
                  <c:v>1999.6920289999703</c:v>
                </c:pt>
                <c:pt idx="256">
                  <c:v>1999.7191769999999</c:v>
                </c:pt>
                <c:pt idx="257">
                  <c:v>1999.7463250000001</c:v>
                </c:pt>
                <c:pt idx="258">
                  <c:v>1999.7734719999999</c:v>
                </c:pt>
                <c:pt idx="259">
                  <c:v>1999.80062</c:v>
                </c:pt>
                <c:pt idx="260">
                  <c:v>1999.8277670000011</c:v>
                </c:pt>
                <c:pt idx="261">
                  <c:v>1999.8549149999756</c:v>
                </c:pt>
                <c:pt idx="262">
                  <c:v>1999.8820619999999</c:v>
                </c:pt>
                <c:pt idx="263">
                  <c:v>1999.90921</c:v>
                </c:pt>
                <c:pt idx="264">
                  <c:v>1999.9363089999999</c:v>
                </c:pt>
                <c:pt idx="265">
                  <c:v>1999.9635049999999</c:v>
                </c:pt>
                <c:pt idx="266">
                  <c:v>1999.9906520000011</c:v>
                </c:pt>
                <c:pt idx="267">
                  <c:v>2000.017746</c:v>
                </c:pt>
                <c:pt idx="268">
                  <c:v>2000.0450010000011</c:v>
                </c:pt>
                <c:pt idx="269">
                  <c:v>2000.072095</c:v>
                </c:pt>
                <c:pt idx="270">
                  <c:v>2000.0992429999756</c:v>
                </c:pt>
                <c:pt idx="271">
                  <c:v>2000.1263899999999</c:v>
                </c:pt>
                <c:pt idx="272">
                  <c:v>2000.1535379999998</c:v>
                </c:pt>
                <c:pt idx="273">
                  <c:v>2000.180685</c:v>
                </c:pt>
                <c:pt idx="274">
                  <c:v>2000.2078329999999</c:v>
                </c:pt>
                <c:pt idx="275">
                  <c:v>2000.23498</c:v>
                </c:pt>
                <c:pt idx="276">
                  <c:v>2000.26208</c:v>
                </c:pt>
                <c:pt idx="277">
                  <c:v>2000.2892750000001</c:v>
                </c:pt>
                <c:pt idx="278">
                  <c:v>2000.3165300000001</c:v>
                </c:pt>
                <c:pt idx="279">
                  <c:v>2000.3435710000001</c:v>
                </c:pt>
                <c:pt idx="280">
                  <c:v>2000.3707179999999</c:v>
                </c:pt>
                <c:pt idx="281">
                  <c:v>2000.397866</c:v>
                </c:pt>
                <c:pt idx="282">
                  <c:v>2000.4250130000205</c:v>
                </c:pt>
                <c:pt idx="283">
                  <c:v>2000.4521609999999</c:v>
                </c:pt>
                <c:pt idx="284">
                  <c:v>2000.4793079999999</c:v>
                </c:pt>
                <c:pt idx="285">
                  <c:v>2000.5064560000001</c:v>
                </c:pt>
                <c:pt idx="286">
                  <c:v>2000.5337099999999</c:v>
                </c:pt>
                <c:pt idx="287">
                  <c:v>2000.5607030000001</c:v>
                </c:pt>
                <c:pt idx="288">
                  <c:v>2000.587898</c:v>
                </c:pt>
                <c:pt idx="289">
                  <c:v>2000.6150459999999</c:v>
                </c:pt>
                <c:pt idx="290">
                  <c:v>2000.6421939999998</c:v>
                </c:pt>
                <c:pt idx="291">
                  <c:v>2000.669340999968</c:v>
                </c:pt>
                <c:pt idx="292">
                  <c:v>2000.696488999979</c:v>
                </c:pt>
                <c:pt idx="293">
                  <c:v>2000.7235830000011</c:v>
                </c:pt>
                <c:pt idx="294">
                  <c:v>2000.7507840000001</c:v>
                </c:pt>
                <c:pt idx="295">
                  <c:v>2000.7779310000001</c:v>
                </c:pt>
                <c:pt idx="296">
                  <c:v>2000.8050790000011</c:v>
                </c:pt>
                <c:pt idx="297">
                  <c:v>2000.8322069999788</c:v>
                </c:pt>
                <c:pt idx="298">
                  <c:v>2000.8593739999999</c:v>
                </c:pt>
                <c:pt idx="299">
                  <c:v>2000.8857520000001</c:v>
                </c:pt>
                <c:pt idx="300">
                  <c:v>2000.914524</c:v>
                </c:pt>
                <c:pt idx="301">
                  <c:v>2000.9408169999999</c:v>
                </c:pt>
                <c:pt idx="302">
                  <c:v>2000.9679640000011</c:v>
                </c:pt>
                <c:pt idx="303">
                  <c:v>2000.9951120000001</c:v>
                </c:pt>
                <c:pt idx="304">
                  <c:v>2001.0222059999999</c:v>
                </c:pt>
                <c:pt idx="305">
                  <c:v>2001.0494439999998</c:v>
                </c:pt>
                <c:pt idx="306">
                  <c:v>2001.0765540000011</c:v>
                </c:pt>
                <c:pt idx="307">
                  <c:v>2001.1037019999999</c:v>
                </c:pt>
                <c:pt idx="308">
                  <c:v>2001.1308489999756</c:v>
                </c:pt>
                <c:pt idx="309">
                  <c:v>2001.157997</c:v>
                </c:pt>
                <c:pt idx="310">
                  <c:v>2001.1851439999998</c:v>
                </c:pt>
                <c:pt idx="311">
                  <c:v>2001.2122919999999</c:v>
                </c:pt>
                <c:pt idx="312">
                  <c:v>2001.2394399999998</c:v>
                </c:pt>
                <c:pt idx="313">
                  <c:v>2001.2665870000221</c:v>
                </c:pt>
                <c:pt idx="314">
                  <c:v>2001.293735</c:v>
                </c:pt>
                <c:pt idx="315">
                  <c:v>2001.320882</c:v>
                </c:pt>
                <c:pt idx="316">
                  <c:v>2001.3480830000001</c:v>
                </c:pt>
                <c:pt idx="317">
                  <c:v>2001.3751769999999</c:v>
                </c:pt>
                <c:pt idx="318">
                  <c:v>2001.402325</c:v>
                </c:pt>
                <c:pt idx="319">
                  <c:v>2001.429472</c:v>
                </c:pt>
                <c:pt idx="320">
                  <c:v>2001.4566200000011</c:v>
                </c:pt>
                <c:pt idx="321">
                  <c:v>2001.4837669999999</c:v>
                </c:pt>
                <c:pt idx="322">
                  <c:v>2001.5109150000001</c:v>
                </c:pt>
                <c:pt idx="323">
                  <c:v>2001.5380630000011</c:v>
                </c:pt>
                <c:pt idx="324">
                  <c:v>2001.56521</c:v>
                </c:pt>
                <c:pt idx="325">
                  <c:v>2001.5923579999999</c:v>
                </c:pt>
                <c:pt idx="326">
                  <c:v>2001.6195049999999</c:v>
                </c:pt>
                <c:pt idx="327">
                  <c:v>2001.6466530000184</c:v>
                </c:pt>
                <c:pt idx="328">
                  <c:v>2001.6737999999998</c:v>
                </c:pt>
                <c:pt idx="329">
                  <c:v>2001.7008570000205</c:v>
                </c:pt>
                <c:pt idx="330">
                  <c:v>2001.7280949999999</c:v>
                </c:pt>
                <c:pt idx="331">
                  <c:v>2001.7552430000001</c:v>
                </c:pt>
                <c:pt idx="332">
                  <c:v>2001.7823899999999</c:v>
                </c:pt>
                <c:pt idx="333">
                  <c:v>2001.809538</c:v>
                </c:pt>
                <c:pt idx="334">
                  <c:v>2001.8366860000001</c:v>
                </c:pt>
                <c:pt idx="335">
                  <c:v>2001.8638329999758</c:v>
                </c:pt>
                <c:pt idx="336">
                  <c:v>2001.8909259999998</c:v>
                </c:pt>
                <c:pt idx="337">
                  <c:v>2001.918128</c:v>
                </c:pt>
                <c:pt idx="338">
                  <c:v>2001.9452760000001</c:v>
                </c:pt>
                <c:pt idx="339">
                  <c:v>2001.9724229999795</c:v>
                </c:pt>
                <c:pt idx="340">
                  <c:v>2001.9995710000205</c:v>
                </c:pt>
                <c:pt idx="341">
                  <c:v>2002.0267180000001</c:v>
                </c:pt>
                <c:pt idx="342">
                  <c:v>2002.053866</c:v>
                </c:pt>
                <c:pt idx="343">
                  <c:v>2002.0809589999999</c:v>
                </c:pt>
                <c:pt idx="344">
                  <c:v>2002.1082139999999</c:v>
                </c:pt>
                <c:pt idx="345">
                  <c:v>2002.135309</c:v>
                </c:pt>
                <c:pt idx="346">
                  <c:v>2002.1624559999998</c:v>
                </c:pt>
                <c:pt idx="347">
                  <c:v>2002.1896039999999</c:v>
                </c:pt>
                <c:pt idx="348">
                  <c:v>2002.2167510000297</c:v>
                </c:pt>
                <c:pt idx="349">
                  <c:v>2002.2438990000001</c:v>
                </c:pt>
                <c:pt idx="350">
                  <c:v>2002.2710459999998</c:v>
                </c:pt>
                <c:pt idx="351">
                  <c:v>2002.298194</c:v>
                </c:pt>
                <c:pt idx="352">
                  <c:v>2002.325341</c:v>
                </c:pt>
                <c:pt idx="353">
                  <c:v>2002.3524889999758</c:v>
                </c:pt>
                <c:pt idx="354">
                  <c:v>2002.3796359999999</c:v>
                </c:pt>
                <c:pt idx="355">
                  <c:v>2002.4067840000187</c:v>
                </c:pt>
                <c:pt idx="356">
                  <c:v>2002.4339319999999</c:v>
                </c:pt>
                <c:pt idx="357">
                  <c:v>2002.4610789999999</c:v>
                </c:pt>
                <c:pt idx="358">
                  <c:v>2002.4881730000011</c:v>
                </c:pt>
                <c:pt idx="359">
                  <c:v>2002.5152439999999</c:v>
                </c:pt>
                <c:pt idx="360">
                  <c:v>2002.542522</c:v>
                </c:pt>
                <c:pt idx="361">
                  <c:v>2002.5696690000011</c:v>
                </c:pt>
                <c:pt idx="362">
                  <c:v>2002.596816</c:v>
                </c:pt>
                <c:pt idx="363">
                  <c:v>2002.6239639999999</c:v>
                </c:pt>
                <c:pt idx="364">
                  <c:v>2002.6543749999705</c:v>
                </c:pt>
                <c:pt idx="365">
                  <c:v>2002.678267</c:v>
                </c:pt>
                <c:pt idx="366">
                  <c:v>2002.7063790000011</c:v>
                </c:pt>
                <c:pt idx="367">
                  <c:v>2002.7325650000193</c:v>
                </c:pt>
                <c:pt idx="368">
                  <c:v>2002.7597129999999</c:v>
                </c:pt>
                <c:pt idx="369">
                  <c:v>2002.7868600000011</c:v>
                </c:pt>
                <c:pt idx="370">
                  <c:v>2002.8140079999998</c:v>
                </c:pt>
                <c:pt idx="371">
                  <c:v>2002.841156</c:v>
                </c:pt>
                <c:pt idx="372">
                  <c:v>2002.868303</c:v>
                </c:pt>
                <c:pt idx="373">
                  <c:v>2002.8954510000001</c:v>
                </c:pt>
                <c:pt idx="374">
                  <c:v>2002.9225980000001</c:v>
                </c:pt>
                <c:pt idx="375">
                  <c:v>2002.9496920000001</c:v>
                </c:pt>
                <c:pt idx="376">
                  <c:v>2002.9768930000189</c:v>
                </c:pt>
                <c:pt idx="377">
                  <c:v>2003.0040409999774</c:v>
                </c:pt>
                <c:pt idx="378">
                  <c:v>2003.0311879999999</c:v>
                </c:pt>
                <c:pt idx="379">
                  <c:v>2003.0583359999998</c:v>
                </c:pt>
                <c:pt idx="380">
                  <c:v>2003.085484</c:v>
                </c:pt>
                <c:pt idx="381">
                  <c:v>2003.112631</c:v>
                </c:pt>
                <c:pt idx="382">
                  <c:v>2003.1397790000001</c:v>
                </c:pt>
                <c:pt idx="383">
                  <c:v>2003.1669259999999</c:v>
                </c:pt>
                <c:pt idx="384">
                  <c:v>2003.1940739999998</c:v>
                </c:pt>
                <c:pt idx="385">
                  <c:v>2003.221221</c:v>
                </c:pt>
                <c:pt idx="386">
                  <c:v>2003.2483689999999</c:v>
                </c:pt>
                <c:pt idx="387">
                  <c:v>2003.2755160000011</c:v>
                </c:pt>
                <c:pt idx="388">
                  <c:v>2003.302664</c:v>
                </c:pt>
                <c:pt idx="389">
                  <c:v>2003.3298110000001</c:v>
                </c:pt>
                <c:pt idx="390">
                  <c:v>2003.3569570000011</c:v>
                </c:pt>
                <c:pt idx="391">
                  <c:v>2003.3841069999723</c:v>
                </c:pt>
                <c:pt idx="392">
                  <c:v>2003.4112540000001</c:v>
                </c:pt>
                <c:pt idx="393">
                  <c:v>2003.438402</c:v>
                </c:pt>
                <c:pt idx="394">
                  <c:v>2003.4655490000011</c:v>
                </c:pt>
                <c:pt idx="395">
                  <c:v>2003.4926969999999</c:v>
                </c:pt>
                <c:pt idx="396">
                  <c:v>2003.5198439999999</c:v>
                </c:pt>
                <c:pt idx="397">
                  <c:v>2003.546992</c:v>
                </c:pt>
                <c:pt idx="398">
                  <c:v>2003.5741389999703</c:v>
                </c:pt>
                <c:pt idx="399">
                  <c:v>2003.601287</c:v>
                </c:pt>
                <c:pt idx="400">
                  <c:v>2003.6284339999806</c:v>
                </c:pt>
                <c:pt idx="401">
                  <c:v>2003.6555820000001</c:v>
                </c:pt>
                <c:pt idx="402">
                  <c:v>2003.6827299999998</c:v>
                </c:pt>
                <c:pt idx="403">
                  <c:v>2003.7098770000011</c:v>
                </c:pt>
                <c:pt idx="404">
                  <c:v>2003.7370249999999</c:v>
                </c:pt>
                <c:pt idx="405">
                  <c:v>2003.7641719999999</c:v>
                </c:pt>
                <c:pt idx="406">
                  <c:v>2003.7913199999998</c:v>
                </c:pt>
                <c:pt idx="407">
                  <c:v>2003.8184670000001</c:v>
                </c:pt>
                <c:pt idx="408">
                  <c:v>2003.8456150000011</c:v>
                </c:pt>
                <c:pt idx="409">
                  <c:v>2003.872762</c:v>
                </c:pt>
                <c:pt idx="410">
                  <c:v>2003.8999099999999</c:v>
                </c:pt>
                <c:pt idx="411">
                  <c:v>2003.9270570000242</c:v>
                </c:pt>
                <c:pt idx="412">
                  <c:v>2003.954205</c:v>
                </c:pt>
                <c:pt idx="413">
                  <c:v>2003.9813529999999</c:v>
                </c:pt>
                <c:pt idx="414">
                  <c:v>2004.0084999999999</c:v>
                </c:pt>
                <c:pt idx="415">
                  <c:v>2004.035648</c:v>
                </c:pt>
                <c:pt idx="416">
                  <c:v>2004.0628489999774</c:v>
                </c:pt>
                <c:pt idx="417">
                  <c:v>2004.0899429999795</c:v>
                </c:pt>
                <c:pt idx="418">
                  <c:v>2004.11709</c:v>
                </c:pt>
                <c:pt idx="419">
                  <c:v>2004.1442379999719</c:v>
                </c:pt>
                <c:pt idx="420">
                  <c:v>2004.1713849999751</c:v>
                </c:pt>
                <c:pt idx="421">
                  <c:v>2004.198533</c:v>
                </c:pt>
                <c:pt idx="422">
                  <c:v>2004.2256810000258</c:v>
                </c:pt>
                <c:pt idx="423">
                  <c:v>2004.2528279999999</c:v>
                </c:pt>
                <c:pt idx="424">
                  <c:v>2004.279976</c:v>
                </c:pt>
                <c:pt idx="425">
                  <c:v>2004.307123</c:v>
                </c:pt>
                <c:pt idx="426">
                  <c:v>2004.3342709999795</c:v>
                </c:pt>
                <c:pt idx="427">
                  <c:v>2004.3614179999795</c:v>
                </c:pt>
                <c:pt idx="428">
                  <c:v>2004.3884409999703</c:v>
                </c:pt>
                <c:pt idx="429">
                  <c:v>2004.470008</c:v>
                </c:pt>
                <c:pt idx="430">
                  <c:v>2004.4971560000001</c:v>
                </c:pt>
                <c:pt idx="431">
                  <c:v>2004.522273</c:v>
                </c:pt>
                <c:pt idx="432">
                  <c:v>2004.551451</c:v>
                </c:pt>
                <c:pt idx="433">
                  <c:v>2004.5767820000001</c:v>
                </c:pt>
                <c:pt idx="434">
                  <c:v>2004.605746</c:v>
                </c:pt>
                <c:pt idx="435">
                  <c:v>2004.6328939999999</c:v>
                </c:pt>
                <c:pt idx="436">
                  <c:v>2004.6600409999739</c:v>
                </c:pt>
                <c:pt idx="437">
                  <c:v>2004.687189</c:v>
                </c:pt>
                <c:pt idx="438">
                  <c:v>2004.7143359999998</c:v>
                </c:pt>
                <c:pt idx="439">
                  <c:v>2004.7414299999998</c:v>
                </c:pt>
                <c:pt idx="440">
                  <c:v>2004.768632</c:v>
                </c:pt>
                <c:pt idx="441">
                  <c:v>2004.7957790000205</c:v>
                </c:pt>
                <c:pt idx="442">
                  <c:v>2004.8229269999795</c:v>
                </c:pt>
                <c:pt idx="443">
                  <c:v>2004.8500739999999</c:v>
                </c:pt>
                <c:pt idx="444">
                  <c:v>2004.8772219999998</c:v>
                </c:pt>
                <c:pt idx="445">
                  <c:v>2004.9043690000001</c:v>
                </c:pt>
                <c:pt idx="446">
                  <c:v>2004.9315170000011</c:v>
                </c:pt>
                <c:pt idx="447">
                  <c:v>2004.9540629999999</c:v>
                </c:pt>
                <c:pt idx="448">
                  <c:v>2004.9858080000001</c:v>
                </c:pt>
                <c:pt idx="449">
                  <c:v>2005.012954</c:v>
                </c:pt>
                <c:pt idx="450">
                  <c:v>2005.040109</c:v>
                </c:pt>
                <c:pt idx="451">
                  <c:v>2005.0672549999999</c:v>
                </c:pt>
                <c:pt idx="452">
                  <c:v>2005.0944019999795</c:v>
                </c:pt>
                <c:pt idx="453">
                  <c:v>2005.1215479999998</c:v>
                </c:pt>
                <c:pt idx="454">
                  <c:v>2005.148702</c:v>
                </c:pt>
                <c:pt idx="455">
                  <c:v>2005.175845</c:v>
                </c:pt>
                <c:pt idx="456">
                  <c:v>2005.202992</c:v>
                </c:pt>
                <c:pt idx="457">
                  <c:v>2005.2301399999999</c:v>
                </c:pt>
                <c:pt idx="458">
                  <c:v>2005.2571740000001</c:v>
                </c:pt>
                <c:pt idx="459">
                  <c:v>2005.284434999968</c:v>
                </c:pt>
                <c:pt idx="460">
                  <c:v>2005.3115640000001</c:v>
                </c:pt>
                <c:pt idx="461">
                  <c:v>2005.3387299999999</c:v>
                </c:pt>
                <c:pt idx="462">
                  <c:v>2005.3658680000001</c:v>
                </c:pt>
                <c:pt idx="463">
                  <c:v>2005.3930349999703</c:v>
                </c:pt>
                <c:pt idx="464">
                  <c:v>2005.420012</c:v>
                </c:pt>
                <c:pt idx="465">
                  <c:v>2005.44732</c:v>
                </c:pt>
                <c:pt idx="466">
                  <c:v>2005.4744679999999</c:v>
                </c:pt>
                <c:pt idx="467">
                  <c:v>2005.5016149999999</c:v>
                </c:pt>
                <c:pt idx="468">
                  <c:v>2005.5287630000198</c:v>
                </c:pt>
                <c:pt idx="469">
                  <c:v>2005.55591</c:v>
                </c:pt>
                <c:pt idx="470">
                  <c:v>2005.5830579999999</c:v>
                </c:pt>
                <c:pt idx="471">
                  <c:v>2005.610205</c:v>
                </c:pt>
                <c:pt idx="472">
                  <c:v>2005.637356</c:v>
                </c:pt>
                <c:pt idx="473">
                  <c:v>2005.6644999999735</c:v>
                </c:pt>
                <c:pt idx="474">
                  <c:v>2005.6916479999998</c:v>
                </c:pt>
                <c:pt idx="475">
                  <c:v>2005.7187960000001</c:v>
                </c:pt>
                <c:pt idx="476">
                  <c:v>2005.7459429999999</c:v>
                </c:pt>
                <c:pt idx="477">
                  <c:v>2005.7654439999999</c:v>
                </c:pt>
                <c:pt idx="479">
                  <c:v>2002.0524969999756</c:v>
                </c:pt>
                <c:pt idx="480">
                  <c:v>2002.079645</c:v>
                </c:pt>
                <c:pt idx="481">
                  <c:v>2002.1081589999999</c:v>
                </c:pt>
                <c:pt idx="482">
                  <c:v>2002.1353059999999</c:v>
                </c:pt>
                <c:pt idx="483">
                  <c:v>2002.1624539999998</c:v>
                </c:pt>
                <c:pt idx="484">
                  <c:v>2002.189601</c:v>
                </c:pt>
                <c:pt idx="485">
                  <c:v>2002.2167489999999</c:v>
                </c:pt>
                <c:pt idx="486">
                  <c:v>2002.2437669999999</c:v>
                </c:pt>
                <c:pt idx="487">
                  <c:v>2002.2696780000001</c:v>
                </c:pt>
                <c:pt idx="488">
                  <c:v>2002.298192</c:v>
                </c:pt>
                <c:pt idx="489">
                  <c:v>2002.325339</c:v>
                </c:pt>
                <c:pt idx="490">
                  <c:v>2002.3524869999758</c:v>
                </c:pt>
                <c:pt idx="491">
                  <c:v>2002.3796339999999</c:v>
                </c:pt>
                <c:pt idx="492">
                  <c:v>2002.4067820000191</c:v>
                </c:pt>
                <c:pt idx="493">
                  <c:v>2002.433929</c:v>
                </c:pt>
                <c:pt idx="494">
                  <c:v>2002.4610769999999</c:v>
                </c:pt>
                <c:pt idx="495">
                  <c:v>2002.4882239999999</c:v>
                </c:pt>
                <c:pt idx="496">
                  <c:v>2002.5153720000001</c:v>
                </c:pt>
                <c:pt idx="497">
                  <c:v>2002.54252</c:v>
                </c:pt>
                <c:pt idx="498">
                  <c:v>2002.5696670000011</c:v>
                </c:pt>
                <c:pt idx="499">
                  <c:v>2002.5968150000001</c:v>
                </c:pt>
                <c:pt idx="500">
                  <c:v>2002.6239619999999</c:v>
                </c:pt>
                <c:pt idx="501">
                  <c:v>2002.6511099999998</c:v>
                </c:pt>
                <c:pt idx="502">
                  <c:v>2002.678257</c:v>
                </c:pt>
                <c:pt idx="503">
                  <c:v>2002.7054049999999</c:v>
                </c:pt>
                <c:pt idx="504">
                  <c:v>2002.7325520000011</c:v>
                </c:pt>
                <c:pt idx="505">
                  <c:v>2002.7597000000001</c:v>
                </c:pt>
                <c:pt idx="506">
                  <c:v>2002.786848</c:v>
                </c:pt>
                <c:pt idx="507">
                  <c:v>2002.813995</c:v>
                </c:pt>
                <c:pt idx="508">
                  <c:v>2002.8411429999751</c:v>
                </c:pt>
                <c:pt idx="509">
                  <c:v>2002.8682899999999</c:v>
                </c:pt>
                <c:pt idx="510">
                  <c:v>2002.8954379999998</c:v>
                </c:pt>
                <c:pt idx="511">
                  <c:v>2002.9225850000198</c:v>
                </c:pt>
                <c:pt idx="512">
                  <c:v>2002.9497329999999</c:v>
                </c:pt>
                <c:pt idx="513">
                  <c:v>2002.9768800000011</c:v>
                </c:pt>
                <c:pt idx="514">
                  <c:v>2003.0040279999998</c:v>
                </c:pt>
                <c:pt idx="515">
                  <c:v>2003.031176</c:v>
                </c:pt>
                <c:pt idx="516">
                  <c:v>2003.058323</c:v>
                </c:pt>
                <c:pt idx="517">
                  <c:v>2003.0854710000001</c:v>
                </c:pt>
                <c:pt idx="518">
                  <c:v>2003.1126179999999</c:v>
                </c:pt>
                <c:pt idx="519">
                  <c:v>2003.139766</c:v>
                </c:pt>
                <c:pt idx="520">
                  <c:v>2003.166913</c:v>
                </c:pt>
                <c:pt idx="521">
                  <c:v>2003.1940609999781</c:v>
                </c:pt>
                <c:pt idx="522">
                  <c:v>2003.2212079999999</c:v>
                </c:pt>
                <c:pt idx="523">
                  <c:v>2003.2483560000001</c:v>
                </c:pt>
                <c:pt idx="524">
                  <c:v>2003.2755030000219</c:v>
                </c:pt>
                <c:pt idx="525">
                  <c:v>2003.3026510000011</c:v>
                </c:pt>
                <c:pt idx="526">
                  <c:v>2003.3297990000001</c:v>
                </c:pt>
                <c:pt idx="527">
                  <c:v>2003.3569459999999</c:v>
                </c:pt>
                <c:pt idx="528">
                  <c:v>2003.3840939999998</c:v>
                </c:pt>
                <c:pt idx="529">
                  <c:v>2003.411241</c:v>
                </c:pt>
                <c:pt idx="530">
                  <c:v>2003.4383889999999</c:v>
                </c:pt>
                <c:pt idx="531">
                  <c:v>2003.4655360000011</c:v>
                </c:pt>
                <c:pt idx="532">
                  <c:v>2003.4926840000001</c:v>
                </c:pt>
                <c:pt idx="533">
                  <c:v>2003.5198310000001</c:v>
                </c:pt>
                <c:pt idx="534">
                  <c:v>2003.5469790000011</c:v>
                </c:pt>
                <c:pt idx="535">
                  <c:v>2003.5741269999735</c:v>
                </c:pt>
                <c:pt idx="536">
                  <c:v>2003.6012739999999</c:v>
                </c:pt>
                <c:pt idx="537">
                  <c:v>2003.6284219999998</c:v>
                </c:pt>
                <c:pt idx="538">
                  <c:v>2003.6555690000184</c:v>
                </c:pt>
                <c:pt idx="539">
                  <c:v>2003.6827169999769</c:v>
                </c:pt>
                <c:pt idx="540">
                  <c:v>2003.7098640000011</c:v>
                </c:pt>
                <c:pt idx="541">
                  <c:v>2003.737012</c:v>
                </c:pt>
                <c:pt idx="542">
                  <c:v>2003.7641590000001</c:v>
                </c:pt>
                <c:pt idx="543">
                  <c:v>2003.791307</c:v>
                </c:pt>
                <c:pt idx="544">
                  <c:v>2003.8184550000001</c:v>
                </c:pt>
                <c:pt idx="545">
                  <c:v>2003.8456020000001</c:v>
                </c:pt>
                <c:pt idx="546">
                  <c:v>2003.8708799999999</c:v>
                </c:pt>
                <c:pt idx="547">
                  <c:v>2003.8985299999999</c:v>
                </c:pt>
                <c:pt idx="548">
                  <c:v>2003.9270449999999</c:v>
                </c:pt>
                <c:pt idx="549">
                  <c:v>2003.9541919999999</c:v>
                </c:pt>
                <c:pt idx="550">
                  <c:v>2003.9813399999998</c:v>
                </c:pt>
                <c:pt idx="551">
                  <c:v>2004.0084870000001</c:v>
                </c:pt>
                <c:pt idx="552">
                  <c:v>2004.0356350000011</c:v>
                </c:pt>
                <c:pt idx="553">
                  <c:v>2004.0627830000001</c:v>
                </c:pt>
                <c:pt idx="554">
                  <c:v>2004.0899299999999</c:v>
                </c:pt>
                <c:pt idx="555">
                  <c:v>2004.1157109999999</c:v>
                </c:pt>
                <c:pt idx="556">
                  <c:v>2004.1428579999999</c:v>
                </c:pt>
                <c:pt idx="557">
                  <c:v>2004.1713729999756</c:v>
                </c:pt>
                <c:pt idx="558">
                  <c:v>2004.1985199999999</c:v>
                </c:pt>
                <c:pt idx="559">
                  <c:v>2004.2256680000205</c:v>
                </c:pt>
                <c:pt idx="560">
                  <c:v>2004.2528150000001</c:v>
                </c:pt>
                <c:pt idx="561">
                  <c:v>2004.2799630000011</c:v>
                </c:pt>
                <c:pt idx="562">
                  <c:v>2004.3071110000001</c:v>
                </c:pt>
                <c:pt idx="563">
                  <c:v>2004.3342579999999</c:v>
                </c:pt>
                <c:pt idx="564">
                  <c:v>2004.3614059999998</c:v>
                </c:pt>
                <c:pt idx="565">
                  <c:v>2004.3885530000011</c:v>
                </c:pt>
                <c:pt idx="566">
                  <c:v>2004.4157010000265</c:v>
                </c:pt>
                <c:pt idx="567">
                  <c:v>2004.4428479999999</c:v>
                </c:pt>
                <c:pt idx="568">
                  <c:v>2004.469996</c:v>
                </c:pt>
                <c:pt idx="569">
                  <c:v>2004.4971430000001</c:v>
                </c:pt>
                <c:pt idx="570">
                  <c:v>2004.5242909999795</c:v>
                </c:pt>
                <c:pt idx="571">
                  <c:v>2004.5514389999705</c:v>
                </c:pt>
                <c:pt idx="572">
                  <c:v>2004.5785860000001</c:v>
                </c:pt>
                <c:pt idx="573">
                  <c:v>2004.605734</c:v>
                </c:pt>
                <c:pt idx="574">
                  <c:v>2004.632881</c:v>
                </c:pt>
                <c:pt idx="575">
                  <c:v>2004.6600289999756</c:v>
                </c:pt>
                <c:pt idx="576">
                  <c:v>2004.6871759999999</c:v>
                </c:pt>
                <c:pt idx="577">
                  <c:v>2004.7143239999998</c:v>
                </c:pt>
                <c:pt idx="578">
                  <c:v>2004.741471</c:v>
                </c:pt>
                <c:pt idx="579">
                  <c:v>2004.7686189999999</c:v>
                </c:pt>
                <c:pt idx="580">
                  <c:v>2004.7957660000011</c:v>
                </c:pt>
                <c:pt idx="581">
                  <c:v>2004.8229139999999</c:v>
                </c:pt>
                <c:pt idx="582">
                  <c:v>2004.850062</c:v>
                </c:pt>
                <c:pt idx="583">
                  <c:v>2004.877209</c:v>
                </c:pt>
                <c:pt idx="584">
                  <c:v>2004.9043569999999</c:v>
                </c:pt>
                <c:pt idx="585">
                  <c:v>2004.9315040000001</c:v>
                </c:pt>
                <c:pt idx="586">
                  <c:v>2004.9586520000203</c:v>
                </c:pt>
                <c:pt idx="587">
                  <c:v>2004.9857990000205</c:v>
                </c:pt>
                <c:pt idx="588">
                  <c:v>2005.0129469999795</c:v>
                </c:pt>
                <c:pt idx="589">
                  <c:v>2005.040094</c:v>
                </c:pt>
                <c:pt idx="590">
                  <c:v>2005.0672419999999</c:v>
                </c:pt>
                <c:pt idx="591">
                  <c:v>2005.0943899999816</c:v>
                </c:pt>
                <c:pt idx="592">
                  <c:v>2005.121537</c:v>
                </c:pt>
                <c:pt idx="593">
                  <c:v>2005.1486849999999</c:v>
                </c:pt>
                <c:pt idx="594">
                  <c:v>2005.1758319999999</c:v>
                </c:pt>
                <c:pt idx="595">
                  <c:v>2005.20298</c:v>
                </c:pt>
                <c:pt idx="596">
                  <c:v>2005.230127</c:v>
                </c:pt>
                <c:pt idx="597">
                  <c:v>2005.2572749999999</c:v>
                </c:pt>
                <c:pt idx="598">
                  <c:v>2005.2844229999703</c:v>
                </c:pt>
                <c:pt idx="599">
                  <c:v>2005.3115700000001</c:v>
                </c:pt>
                <c:pt idx="600">
                  <c:v>2005.338718</c:v>
                </c:pt>
                <c:pt idx="601">
                  <c:v>2005.3658650000011</c:v>
                </c:pt>
                <c:pt idx="602">
                  <c:v>2005.3930129999758</c:v>
                </c:pt>
                <c:pt idx="603">
                  <c:v>2005.4201600000001</c:v>
                </c:pt>
                <c:pt idx="604">
                  <c:v>2005.447308</c:v>
                </c:pt>
                <c:pt idx="605">
                  <c:v>2005.4744559999999</c:v>
                </c:pt>
                <c:pt idx="606">
                  <c:v>2005.5016029999999</c:v>
                </c:pt>
                <c:pt idx="607">
                  <c:v>2005.5287499999999</c:v>
                </c:pt>
                <c:pt idx="608">
                  <c:v>2005.5558980000001</c:v>
                </c:pt>
                <c:pt idx="609">
                  <c:v>2005.5830459999804</c:v>
                </c:pt>
                <c:pt idx="610">
                  <c:v>2005.610193</c:v>
                </c:pt>
                <c:pt idx="611">
                  <c:v>2005.6373409999758</c:v>
                </c:pt>
                <c:pt idx="612">
                  <c:v>2005.6644879999756</c:v>
                </c:pt>
                <c:pt idx="613">
                  <c:v>2005.6916359999998</c:v>
                </c:pt>
                <c:pt idx="614">
                  <c:v>2005.717416</c:v>
                </c:pt>
                <c:pt idx="615">
                  <c:v>2005.7445630000011</c:v>
                </c:pt>
                <c:pt idx="616">
                  <c:v>2005.7730790000001</c:v>
                </c:pt>
                <c:pt idx="617">
                  <c:v>2005.8002259999998</c:v>
                </c:pt>
                <c:pt idx="618">
                  <c:v>2005.827374</c:v>
                </c:pt>
                <c:pt idx="619">
                  <c:v>2005.854521</c:v>
                </c:pt>
                <c:pt idx="620">
                  <c:v>2005.8816690000001</c:v>
                </c:pt>
                <c:pt idx="621">
                  <c:v>2005.9088160000001</c:v>
                </c:pt>
                <c:pt idx="622">
                  <c:v>2005.9359640000011</c:v>
                </c:pt>
                <c:pt idx="623">
                  <c:v>2005.9631119999999</c:v>
                </c:pt>
                <c:pt idx="624">
                  <c:v>2005.9902589999999</c:v>
                </c:pt>
                <c:pt idx="625">
                  <c:v>2006.017407</c:v>
                </c:pt>
                <c:pt idx="626">
                  <c:v>2006.0445540000001</c:v>
                </c:pt>
                <c:pt idx="627">
                  <c:v>2006.071702</c:v>
                </c:pt>
                <c:pt idx="628">
                  <c:v>2006.098849</c:v>
                </c:pt>
                <c:pt idx="629">
                  <c:v>2006.1259970000001</c:v>
                </c:pt>
                <c:pt idx="630">
                  <c:v>2006.1531449999648</c:v>
                </c:pt>
                <c:pt idx="631">
                  <c:v>2006.1802919999998</c:v>
                </c:pt>
                <c:pt idx="632">
                  <c:v>2006.2074399999999</c:v>
                </c:pt>
                <c:pt idx="633">
                  <c:v>2006.2345869999999</c:v>
                </c:pt>
                <c:pt idx="634">
                  <c:v>2006.261735</c:v>
                </c:pt>
                <c:pt idx="635">
                  <c:v>2006.2888820000001</c:v>
                </c:pt>
                <c:pt idx="636">
                  <c:v>2006.31603</c:v>
                </c:pt>
                <c:pt idx="637">
                  <c:v>2006.343177</c:v>
                </c:pt>
                <c:pt idx="638">
                  <c:v>2006.3703249999739</c:v>
                </c:pt>
                <c:pt idx="639">
                  <c:v>2006.3974719999999</c:v>
                </c:pt>
                <c:pt idx="640">
                  <c:v>2006.42462</c:v>
                </c:pt>
                <c:pt idx="641">
                  <c:v>2006.4517680000001</c:v>
                </c:pt>
                <c:pt idx="642">
                  <c:v>2006.4789149999999</c:v>
                </c:pt>
                <c:pt idx="643">
                  <c:v>2006.5060630000205</c:v>
                </c:pt>
                <c:pt idx="644">
                  <c:v>2006.5332099999998</c:v>
                </c:pt>
                <c:pt idx="645">
                  <c:v>2006.560358</c:v>
                </c:pt>
                <c:pt idx="646">
                  <c:v>2006.5875050000011</c:v>
                </c:pt>
                <c:pt idx="647">
                  <c:v>2006.6146530000001</c:v>
                </c:pt>
                <c:pt idx="648">
                  <c:v>2006.641801</c:v>
                </c:pt>
                <c:pt idx="649">
                  <c:v>2006.6689479999998</c:v>
                </c:pt>
                <c:pt idx="650">
                  <c:v>2006.6960959999999</c:v>
                </c:pt>
                <c:pt idx="651">
                  <c:v>2006.7232429999769</c:v>
                </c:pt>
                <c:pt idx="652">
                  <c:v>2006.750391</c:v>
                </c:pt>
                <c:pt idx="653">
                  <c:v>2006.777538</c:v>
                </c:pt>
                <c:pt idx="654">
                  <c:v>2006.8046859999999</c:v>
                </c:pt>
                <c:pt idx="655">
                  <c:v>2006.830465</c:v>
                </c:pt>
                <c:pt idx="656">
                  <c:v>2006.8847599999999</c:v>
                </c:pt>
                <c:pt idx="657">
                  <c:v>2006.913276</c:v>
                </c:pt>
                <c:pt idx="658">
                  <c:v>2006.9404239999999</c:v>
                </c:pt>
                <c:pt idx="659">
                  <c:v>2006.9675710000283</c:v>
                </c:pt>
                <c:pt idx="660">
                  <c:v>2006.994719</c:v>
                </c:pt>
                <c:pt idx="661">
                  <c:v>2007.021866</c:v>
                </c:pt>
                <c:pt idx="662">
                  <c:v>2007.0490139999999</c:v>
                </c:pt>
                <c:pt idx="663">
                  <c:v>2007.0761610000011</c:v>
                </c:pt>
                <c:pt idx="664">
                  <c:v>2007.1033089999714</c:v>
                </c:pt>
                <c:pt idx="665">
                  <c:v>2007.130457</c:v>
                </c:pt>
                <c:pt idx="666">
                  <c:v>2007.157604</c:v>
                </c:pt>
                <c:pt idx="667">
                  <c:v>2007.1847519999999</c:v>
                </c:pt>
                <c:pt idx="668">
                  <c:v>2007.2118989999999</c:v>
                </c:pt>
                <c:pt idx="669">
                  <c:v>2007.239047</c:v>
                </c:pt>
                <c:pt idx="670">
                  <c:v>2007.266194</c:v>
                </c:pt>
                <c:pt idx="671">
                  <c:v>2007.2933419999795</c:v>
                </c:pt>
                <c:pt idx="672">
                  <c:v>2007.320489</c:v>
                </c:pt>
                <c:pt idx="673">
                  <c:v>2007.3476370000001</c:v>
                </c:pt>
                <c:pt idx="674">
                  <c:v>2007.374785</c:v>
                </c:pt>
                <c:pt idx="675">
                  <c:v>2007.401932</c:v>
                </c:pt>
                <c:pt idx="676">
                  <c:v>2007.4290800000001</c:v>
                </c:pt>
                <c:pt idx="677">
                  <c:v>2007.4562269999999</c:v>
                </c:pt>
                <c:pt idx="678">
                  <c:v>2007.482006</c:v>
                </c:pt>
                <c:pt idx="679">
                  <c:v>2007.5091530000011</c:v>
                </c:pt>
                <c:pt idx="680">
                  <c:v>2007.5363010000001</c:v>
                </c:pt>
                <c:pt idx="681">
                  <c:v>2007.5634489999647</c:v>
                </c:pt>
                <c:pt idx="682">
                  <c:v>2007.590596</c:v>
                </c:pt>
                <c:pt idx="683">
                  <c:v>2007.6177439999999</c:v>
                </c:pt>
                <c:pt idx="684">
                  <c:v>2007.6448909999774</c:v>
                </c:pt>
                <c:pt idx="685">
                  <c:v>2007.6720389999696</c:v>
                </c:pt>
                <c:pt idx="686">
                  <c:v>2007.6991859999998</c:v>
                </c:pt>
                <c:pt idx="687">
                  <c:v>2007.726334</c:v>
                </c:pt>
                <c:pt idx="688">
                  <c:v>2007.753481</c:v>
                </c:pt>
                <c:pt idx="689">
                  <c:v>2007.7806290000001</c:v>
                </c:pt>
                <c:pt idx="690">
                  <c:v>2007.8077760000001</c:v>
                </c:pt>
                <c:pt idx="691">
                  <c:v>2007.8349239999998</c:v>
                </c:pt>
                <c:pt idx="692">
                  <c:v>2007.8620719999999</c:v>
                </c:pt>
                <c:pt idx="693">
                  <c:v>2007.8892189999769</c:v>
                </c:pt>
                <c:pt idx="694">
                  <c:v>2007.9163670000205</c:v>
                </c:pt>
                <c:pt idx="695">
                  <c:v>2007.9435140000001</c:v>
                </c:pt>
                <c:pt idx="696">
                  <c:v>2007.9706620000011</c:v>
                </c:pt>
                <c:pt idx="697">
                  <c:v>2007.9978090000011</c:v>
                </c:pt>
                <c:pt idx="698">
                  <c:v>2008.0249570000001</c:v>
                </c:pt>
                <c:pt idx="699">
                  <c:v>2008.0521039999999</c:v>
                </c:pt>
                <c:pt idx="700">
                  <c:v>2008.079252</c:v>
                </c:pt>
                <c:pt idx="701">
                  <c:v>2008.106399</c:v>
                </c:pt>
                <c:pt idx="702">
                  <c:v>2008.133546999976</c:v>
                </c:pt>
                <c:pt idx="703">
                  <c:v>2008.1606939999999</c:v>
                </c:pt>
                <c:pt idx="704">
                  <c:v>2008.1878419999998</c:v>
                </c:pt>
                <c:pt idx="705">
                  <c:v>2008.2149899999999</c:v>
                </c:pt>
                <c:pt idx="706">
                  <c:v>2008.242137</c:v>
                </c:pt>
                <c:pt idx="707">
                  <c:v>2008.2692850000001</c:v>
                </c:pt>
                <c:pt idx="708">
                  <c:v>2008.2964319999999</c:v>
                </c:pt>
                <c:pt idx="709">
                  <c:v>2008.32358</c:v>
                </c:pt>
                <c:pt idx="710">
                  <c:v>2008.350727</c:v>
                </c:pt>
                <c:pt idx="711">
                  <c:v>2008.3778749999999</c:v>
                </c:pt>
                <c:pt idx="712">
                  <c:v>2008.4050220000001</c:v>
                </c:pt>
                <c:pt idx="713">
                  <c:v>2008.43217</c:v>
                </c:pt>
                <c:pt idx="714">
                  <c:v>2008.4593170000001</c:v>
                </c:pt>
                <c:pt idx="715">
                  <c:v>2008.4864650000011</c:v>
                </c:pt>
                <c:pt idx="716">
                  <c:v>2008.5136130000001</c:v>
                </c:pt>
                <c:pt idx="717">
                  <c:v>2008.5407600000001</c:v>
                </c:pt>
                <c:pt idx="718">
                  <c:v>2008.567908</c:v>
                </c:pt>
                <c:pt idx="719">
                  <c:v>2008.5950550000011</c:v>
                </c:pt>
                <c:pt idx="720">
                  <c:v>2008.6493499999772</c:v>
                </c:pt>
                <c:pt idx="721">
                  <c:v>2008.6764979999998</c:v>
                </c:pt>
                <c:pt idx="722">
                  <c:v>2008.7036450000001</c:v>
                </c:pt>
                <c:pt idx="723">
                  <c:v>2008.7307929999999</c:v>
                </c:pt>
                <c:pt idx="724">
                  <c:v>2008.75794</c:v>
                </c:pt>
                <c:pt idx="725">
                  <c:v>2008.7850880000001</c:v>
                </c:pt>
                <c:pt idx="726">
                  <c:v>2008.8122359999998</c:v>
                </c:pt>
                <c:pt idx="727">
                  <c:v>2008.839383</c:v>
                </c:pt>
                <c:pt idx="728">
                  <c:v>2008.8665309999999</c:v>
                </c:pt>
                <c:pt idx="729">
                  <c:v>2008.8936779999999</c:v>
                </c:pt>
                <c:pt idx="730">
                  <c:v>2008.920826</c:v>
                </c:pt>
                <c:pt idx="731">
                  <c:v>2008.9479730000205</c:v>
                </c:pt>
                <c:pt idx="732">
                  <c:v>2008.9751209999999</c:v>
                </c:pt>
                <c:pt idx="733">
                  <c:v>2009.002268</c:v>
                </c:pt>
                <c:pt idx="734">
                  <c:v>2009.0294159999999</c:v>
                </c:pt>
                <c:pt idx="735">
                  <c:v>2009.056563000024</c:v>
                </c:pt>
                <c:pt idx="736">
                  <c:v>2009.1244429999608</c:v>
                </c:pt>
                <c:pt idx="737">
                  <c:v>2009.152959</c:v>
                </c:pt>
                <c:pt idx="738">
                  <c:v>2009.1801059999998</c:v>
                </c:pt>
                <c:pt idx="739">
                  <c:v>2009.2072540000001</c:v>
                </c:pt>
                <c:pt idx="740">
                  <c:v>2009.2344009999795</c:v>
                </c:pt>
                <c:pt idx="741">
                  <c:v>2009.2615490000001</c:v>
                </c:pt>
                <c:pt idx="742">
                  <c:v>2009.2886970000011</c:v>
                </c:pt>
                <c:pt idx="743">
                  <c:v>2009.315844</c:v>
                </c:pt>
                <c:pt idx="744">
                  <c:v>2009.3429919999999</c:v>
                </c:pt>
                <c:pt idx="745">
                  <c:v>2009.3701389999758</c:v>
                </c:pt>
                <c:pt idx="746">
                  <c:v>2009.397287</c:v>
                </c:pt>
                <c:pt idx="747">
                  <c:v>2009.4244339999998</c:v>
                </c:pt>
                <c:pt idx="748">
                  <c:v>2009.4515820000001</c:v>
                </c:pt>
                <c:pt idx="749">
                  <c:v>2009.47873</c:v>
                </c:pt>
                <c:pt idx="750">
                  <c:v>2009.5058770000205</c:v>
                </c:pt>
                <c:pt idx="751">
                  <c:v>2009.533025</c:v>
                </c:pt>
                <c:pt idx="752">
                  <c:v>2009.560172</c:v>
                </c:pt>
                <c:pt idx="753">
                  <c:v>2009.5873199999999</c:v>
                </c:pt>
                <c:pt idx="754">
                  <c:v>2009.6144669999758</c:v>
                </c:pt>
                <c:pt idx="755">
                  <c:v>2009.641615</c:v>
                </c:pt>
                <c:pt idx="756">
                  <c:v>2009.668762</c:v>
                </c:pt>
                <c:pt idx="757">
                  <c:v>2009.6944739999756</c:v>
                </c:pt>
                <c:pt idx="758">
                  <c:v>2009.7216890000011</c:v>
                </c:pt>
                <c:pt idx="759">
                  <c:v>2009.7502050000001</c:v>
                </c:pt>
                <c:pt idx="760">
                  <c:v>2009.7773529999999</c:v>
                </c:pt>
                <c:pt idx="761">
                  <c:v>2009.8045</c:v>
                </c:pt>
                <c:pt idx="762">
                  <c:v>2009.830279</c:v>
                </c:pt>
                <c:pt idx="763">
                  <c:v>2009.8587950000001</c:v>
                </c:pt>
                <c:pt idx="764">
                  <c:v>2009.885943</c:v>
                </c:pt>
                <c:pt idx="765">
                  <c:v>2009.91309</c:v>
                </c:pt>
                <c:pt idx="766">
                  <c:v>2009.9402379999999</c:v>
                </c:pt>
                <c:pt idx="767">
                  <c:v>2009.9673849999999</c:v>
                </c:pt>
                <c:pt idx="768">
                  <c:v>2009.994533</c:v>
                </c:pt>
                <c:pt idx="769">
                  <c:v>2010.0216800000001</c:v>
                </c:pt>
                <c:pt idx="770">
                  <c:v>2010.048828</c:v>
                </c:pt>
                <c:pt idx="771">
                  <c:v>2010.074607</c:v>
                </c:pt>
                <c:pt idx="772">
                  <c:v>2010.101754</c:v>
                </c:pt>
                <c:pt idx="773">
                  <c:v>2010.1289019999999</c:v>
                </c:pt>
                <c:pt idx="774">
                  <c:v>2010.1560489999795</c:v>
                </c:pt>
                <c:pt idx="775">
                  <c:v>2010.1845659999999</c:v>
                </c:pt>
                <c:pt idx="776">
                  <c:v>2010.2117129999999</c:v>
                </c:pt>
                <c:pt idx="777">
                  <c:v>2010.2388610000205</c:v>
                </c:pt>
                <c:pt idx="778">
                  <c:v>2010.264639</c:v>
                </c:pt>
                <c:pt idx="779">
                  <c:v>2010.2917870000001</c:v>
                </c:pt>
                <c:pt idx="780">
                  <c:v>2010.318935</c:v>
                </c:pt>
                <c:pt idx="781">
                  <c:v>2010.346082</c:v>
                </c:pt>
                <c:pt idx="782">
                  <c:v>2010.3732299999785</c:v>
                </c:pt>
                <c:pt idx="783">
                  <c:v>2010.4003769999999</c:v>
                </c:pt>
                <c:pt idx="784">
                  <c:v>2010.4275250000205</c:v>
                </c:pt>
                <c:pt idx="785">
                  <c:v>2010.4546720000001</c:v>
                </c:pt>
                <c:pt idx="786">
                  <c:v>2010.48182</c:v>
                </c:pt>
                <c:pt idx="787">
                  <c:v>2010.5089670000011</c:v>
                </c:pt>
                <c:pt idx="788">
                  <c:v>2010.5361150000001</c:v>
                </c:pt>
                <c:pt idx="789">
                  <c:v>2010.5632619999999</c:v>
                </c:pt>
                <c:pt idx="790">
                  <c:v>2010.5904099999998</c:v>
                </c:pt>
                <c:pt idx="791">
                  <c:v>2010.6175580000001</c:v>
                </c:pt>
                <c:pt idx="792">
                  <c:v>2010.6447049999792</c:v>
                </c:pt>
                <c:pt idx="793">
                  <c:v>2010.6718530000001</c:v>
                </c:pt>
                <c:pt idx="794">
                  <c:v>2010.6989999999998</c:v>
                </c:pt>
                <c:pt idx="795">
                  <c:v>2010.726148</c:v>
                </c:pt>
                <c:pt idx="796">
                  <c:v>2010.753295</c:v>
                </c:pt>
                <c:pt idx="797">
                  <c:v>2010.7804429999758</c:v>
                </c:pt>
                <c:pt idx="798">
                  <c:v>2010.8075900000001</c:v>
                </c:pt>
                <c:pt idx="799">
                  <c:v>2010.8347379999998</c:v>
                </c:pt>
                <c:pt idx="800">
                  <c:v>2010.861885</c:v>
                </c:pt>
                <c:pt idx="801">
                  <c:v>2010.8890329999788</c:v>
                </c:pt>
                <c:pt idx="802">
                  <c:v>2010.9161800000011</c:v>
                </c:pt>
                <c:pt idx="803">
                  <c:v>2010.9433279999998</c:v>
                </c:pt>
                <c:pt idx="804">
                  <c:v>2010.970476</c:v>
                </c:pt>
                <c:pt idx="805">
                  <c:v>2010.9976230000011</c:v>
                </c:pt>
                <c:pt idx="806">
                  <c:v>2011.0247710000001</c:v>
                </c:pt>
                <c:pt idx="807">
                  <c:v>2011.0519179999999</c:v>
                </c:pt>
                <c:pt idx="808">
                  <c:v>2011.079066</c:v>
                </c:pt>
                <c:pt idx="809">
                  <c:v>2011.106213</c:v>
                </c:pt>
                <c:pt idx="810">
                  <c:v>2011.1333609999785</c:v>
                </c:pt>
                <c:pt idx="811">
                  <c:v>2011.1605079999999</c:v>
                </c:pt>
                <c:pt idx="812">
                  <c:v>2011.1876560000001</c:v>
                </c:pt>
                <c:pt idx="813">
                  <c:v>2011.2148030000001</c:v>
                </c:pt>
                <c:pt idx="814">
                  <c:v>2011.2419510000011</c:v>
                </c:pt>
                <c:pt idx="816">
                  <c:v>2008.5421309999788</c:v>
                </c:pt>
                <c:pt idx="817">
                  <c:v>2008.5692790000001</c:v>
                </c:pt>
                <c:pt idx="818">
                  <c:v>2008.5964259999998</c:v>
                </c:pt>
                <c:pt idx="819">
                  <c:v>2008.623574</c:v>
                </c:pt>
                <c:pt idx="820">
                  <c:v>2008.650721</c:v>
                </c:pt>
                <c:pt idx="821">
                  <c:v>2008.6778690000001</c:v>
                </c:pt>
                <c:pt idx="822">
                  <c:v>2008.7050170000011</c:v>
                </c:pt>
                <c:pt idx="823">
                  <c:v>2008.732164</c:v>
                </c:pt>
                <c:pt idx="824">
                  <c:v>2008.7593119999999</c:v>
                </c:pt>
                <c:pt idx="825">
                  <c:v>2008.7864589999999</c:v>
                </c:pt>
                <c:pt idx="826">
                  <c:v>2008.813607</c:v>
                </c:pt>
                <c:pt idx="827">
                  <c:v>2008.8407540000001</c:v>
                </c:pt>
                <c:pt idx="828">
                  <c:v>2008.867902</c:v>
                </c:pt>
                <c:pt idx="829">
                  <c:v>2008.895049</c:v>
                </c:pt>
                <c:pt idx="830">
                  <c:v>2008.9221970000001</c:v>
                </c:pt>
                <c:pt idx="831">
                  <c:v>2008.949345</c:v>
                </c:pt>
                <c:pt idx="832">
                  <c:v>2008.976492</c:v>
                </c:pt>
                <c:pt idx="833">
                  <c:v>2009.0036399999999</c:v>
                </c:pt>
                <c:pt idx="834">
                  <c:v>2009.0307869999999</c:v>
                </c:pt>
                <c:pt idx="835">
                  <c:v>2009.057935</c:v>
                </c:pt>
                <c:pt idx="836">
                  <c:v>2009.0850820000001</c:v>
                </c:pt>
                <c:pt idx="837">
                  <c:v>2009.1122299999795</c:v>
                </c:pt>
                <c:pt idx="838">
                  <c:v>2009.139377</c:v>
                </c:pt>
                <c:pt idx="839">
                  <c:v>2009.1665250000001</c:v>
                </c:pt>
                <c:pt idx="840">
                  <c:v>2009.193673</c:v>
                </c:pt>
                <c:pt idx="841">
                  <c:v>2009.22082</c:v>
                </c:pt>
                <c:pt idx="842">
                  <c:v>2009.2479680000001</c:v>
                </c:pt>
                <c:pt idx="843">
                  <c:v>2009.2751149999999</c:v>
                </c:pt>
                <c:pt idx="844">
                  <c:v>2009.302263</c:v>
                </c:pt>
                <c:pt idx="845">
                  <c:v>2009.3294099999998</c:v>
                </c:pt>
                <c:pt idx="846">
                  <c:v>2009.3565580000011</c:v>
                </c:pt>
                <c:pt idx="847">
                  <c:v>2009.383705</c:v>
                </c:pt>
                <c:pt idx="848">
                  <c:v>2009.410853000024</c:v>
                </c:pt>
                <c:pt idx="849">
                  <c:v>2009.4380000000001</c:v>
                </c:pt>
                <c:pt idx="850">
                  <c:v>2009.465148</c:v>
                </c:pt>
                <c:pt idx="851">
                  <c:v>2009.4922959999999</c:v>
                </c:pt>
                <c:pt idx="852">
                  <c:v>2009.5194429999765</c:v>
                </c:pt>
                <c:pt idx="853">
                  <c:v>2009.5465910000205</c:v>
                </c:pt>
                <c:pt idx="854">
                  <c:v>2009.5737379999998</c:v>
                </c:pt>
                <c:pt idx="855">
                  <c:v>2009.6008859999999</c:v>
                </c:pt>
                <c:pt idx="856">
                  <c:v>2009.628033</c:v>
                </c:pt>
                <c:pt idx="857">
                  <c:v>2009.6551810000001</c:v>
                </c:pt>
                <c:pt idx="858">
                  <c:v>2009.6823279999744</c:v>
                </c:pt>
                <c:pt idx="859">
                  <c:v>2009.709476</c:v>
                </c:pt>
                <c:pt idx="860">
                  <c:v>2009.7366240000001</c:v>
                </c:pt>
                <c:pt idx="861">
                  <c:v>2009.7637709999999</c:v>
                </c:pt>
                <c:pt idx="862">
                  <c:v>2009.790919</c:v>
                </c:pt>
                <c:pt idx="863">
                  <c:v>2009.818066</c:v>
                </c:pt>
                <c:pt idx="864">
                  <c:v>2009.8452139999999</c:v>
                </c:pt>
                <c:pt idx="865">
                  <c:v>2009.872361</c:v>
                </c:pt>
                <c:pt idx="866">
                  <c:v>2009.8995090000001</c:v>
                </c:pt>
                <c:pt idx="867">
                  <c:v>2009.926656000024</c:v>
                </c:pt>
                <c:pt idx="868">
                  <c:v>2009.953804</c:v>
                </c:pt>
                <c:pt idx="869">
                  <c:v>2009.9809510000011</c:v>
                </c:pt>
                <c:pt idx="870">
                  <c:v>2010.0080989999999</c:v>
                </c:pt>
                <c:pt idx="871">
                  <c:v>2010.035247</c:v>
                </c:pt>
                <c:pt idx="872">
                  <c:v>2010.0623939999998</c:v>
                </c:pt>
                <c:pt idx="873">
                  <c:v>2010.0895419999999</c:v>
                </c:pt>
                <c:pt idx="874">
                  <c:v>2010.1166890000011</c:v>
                </c:pt>
                <c:pt idx="875">
                  <c:v>2010.1438369999705</c:v>
                </c:pt>
                <c:pt idx="876">
                  <c:v>2010.1709839999999</c:v>
                </c:pt>
                <c:pt idx="877">
                  <c:v>2010.1981319999998</c:v>
                </c:pt>
                <c:pt idx="878">
                  <c:v>2010.2252790000011</c:v>
                </c:pt>
                <c:pt idx="879">
                  <c:v>2010.2524269999756</c:v>
                </c:pt>
                <c:pt idx="880">
                  <c:v>2010.2795750000193</c:v>
                </c:pt>
                <c:pt idx="881">
                  <c:v>2010.306722</c:v>
                </c:pt>
                <c:pt idx="882">
                  <c:v>2010.3338699999999</c:v>
                </c:pt>
                <c:pt idx="883">
                  <c:v>2010.3610169999795</c:v>
                </c:pt>
                <c:pt idx="884">
                  <c:v>2010.3881650000001</c:v>
                </c:pt>
                <c:pt idx="885">
                  <c:v>2010.4153120000001</c:v>
                </c:pt>
                <c:pt idx="886">
                  <c:v>2010.44246</c:v>
                </c:pt>
                <c:pt idx="887">
                  <c:v>2010.4696070000011</c:v>
                </c:pt>
                <c:pt idx="888">
                  <c:v>2010.4967550000254</c:v>
                </c:pt>
                <c:pt idx="889">
                  <c:v>2010.5239019999999</c:v>
                </c:pt>
                <c:pt idx="890">
                  <c:v>2010.55105</c:v>
                </c:pt>
                <c:pt idx="891">
                  <c:v>2010.5781979999999</c:v>
                </c:pt>
                <c:pt idx="892">
                  <c:v>2010.6053449999795</c:v>
                </c:pt>
                <c:pt idx="893">
                  <c:v>2010.6324929999705</c:v>
                </c:pt>
                <c:pt idx="894">
                  <c:v>2010.6596399999999</c:v>
                </c:pt>
                <c:pt idx="895">
                  <c:v>2010.686788</c:v>
                </c:pt>
                <c:pt idx="896">
                  <c:v>2010.713935</c:v>
                </c:pt>
                <c:pt idx="897">
                  <c:v>2010.7410829999999</c:v>
                </c:pt>
                <c:pt idx="898">
                  <c:v>2010.7682299999999</c:v>
                </c:pt>
                <c:pt idx="899">
                  <c:v>2010.795378</c:v>
                </c:pt>
                <c:pt idx="900">
                  <c:v>2010.8225259999999</c:v>
                </c:pt>
                <c:pt idx="901">
                  <c:v>2010.8496729999999</c:v>
                </c:pt>
                <c:pt idx="902">
                  <c:v>2010.8768210000001</c:v>
                </c:pt>
                <c:pt idx="903">
                  <c:v>2010.9039680000001</c:v>
                </c:pt>
                <c:pt idx="904">
                  <c:v>2010.931116</c:v>
                </c:pt>
                <c:pt idx="905">
                  <c:v>2010.9582630000011</c:v>
                </c:pt>
                <c:pt idx="906">
                  <c:v>2010.9854110000001</c:v>
                </c:pt>
                <c:pt idx="907">
                  <c:v>2011.0125580000001</c:v>
                </c:pt>
                <c:pt idx="908">
                  <c:v>2011.039706</c:v>
                </c:pt>
                <c:pt idx="909">
                  <c:v>2011.0668530000205</c:v>
                </c:pt>
                <c:pt idx="910">
                  <c:v>2011.0940009999795</c:v>
                </c:pt>
                <c:pt idx="911">
                  <c:v>2011.1211489999703</c:v>
                </c:pt>
                <c:pt idx="912">
                  <c:v>2011.1482959999998</c:v>
                </c:pt>
                <c:pt idx="913">
                  <c:v>2011.1754439999806</c:v>
                </c:pt>
                <c:pt idx="914">
                  <c:v>2011.2025910000011</c:v>
                </c:pt>
                <c:pt idx="915">
                  <c:v>2011.2297390000001</c:v>
                </c:pt>
                <c:pt idx="916">
                  <c:v>2011.2568860000001</c:v>
                </c:pt>
              </c:numCache>
            </c:numRef>
          </c:xVal>
          <c:yVal>
            <c:numRef>
              <c:f>'dat-TPJ1J'!$M$6:$M$922</c:f>
              <c:numCache>
                <c:formatCode>General</c:formatCode>
                <c:ptCount val="917"/>
                <c:pt idx="479" formatCode="0.0">
                  <c:v>-0.14878099999999991</c:v>
                </c:pt>
                <c:pt idx="480" formatCode="0.0">
                  <c:v>3.3362000000000336E-2</c:v>
                </c:pt>
                <c:pt idx="481" formatCode="0.0">
                  <c:v>-7.6364000000000404E-2</c:v>
                </c:pt>
                <c:pt idx="482" formatCode="0.0">
                  <c:v>-2.959099999999994E-2</c:v>
                </c:pt>
                <c:pt idx="483" formatCode="0.0">
                  <c:v>-0.51495200000000008</c:v>
                </c:pt>
                <c:pt idx="484" formatCode="0.0">
                  <c:v>-0.23095700000000041</c:v>
                </c:pt>
                <c:pt idx="485" formatCode="0.0">
                  <c:v>-0.32840000000000585</c:v>
                </c:pt>
                <c:pt idx="486" formatCode="0.0">
                  <c:v>-0.11640699999999971</c:v>
                </c:pt>
                <c:pt idx="487" formatCode="0.0">
                  <c:v>-0.49854800000000082</c:v>
                </c:pt>
                <c:pt idx="488" formatCode="0.0">
                  <c:v>-0.32800600000000585</c:v>
                </c:pt>
                <c:pt idx="489" formatCode="0.0">
                  <c:v>-0.25510400000000022</c:v>
                </c:pt>
                <c:pt idx="490" formatCode="0.0">
                  <c:v>-0.20879600000000301</c:v>
                </c:pt>
                <c:pt idx="491" formatCode="0.0">
                  <c:v>-0.41151700000000002</c:v>
                </c:pt>
                <c:pt idx="492" formatCode="0.0">
                  <c:v>-0.51715200000000028</c:v>
                </c:pt>
                <c:pt idx="493" formatCode="0.0">
                  <c:v>-9.3936000000001227E-2</c:v>
                </c:pt>
                <c:pt idx="494" formatCode="0.0">
                  <c:v>-5.8672999999999913E-2</c:v>
                </c:pt>
                <c:pt idx="495" formatCode="0.0">
                  <c:v>4.3800000000000103E-2</c:v>
                </c:pt>
                <c:pt idx="496" formatCode="0.0">
                  <c:v>-0.21049400000000273</c:v>
                </c:pt>
                <c:pt idx="497" formatCode="0.0">
                  <c:v>-0.26367400000000002</c:v>
                </c:pt>
                <c:pt idx="498" formatCode="0.0">
                  <c:v>-6.3620000000002026E-3</c:v>
                </c:pt>
                <c:pt idx="499" formatCode="0.0">
                  <c:v>-4.7854000000000133E-2</c:v>
                </c:pt>
                <c:pt idx="500" formatCode="0.0">
                  <c:v>-6.4829000000000081E-2</c:v>
                </c:pt>
                <c:pt idx="501" formatCode="0.0">
                  <c:v>-0.28430000000000138</c:v>
                </c:pt>
                <c:pt idx="502" formatCode="0.0">
                  <c:v>-0.31383900000000031</c:v>
                </c:pt>
                <c:pt idx="503" formatCode="0.0">
                  <c:v>-0.15245900000000318</c:v>
                </c:pt>
                <c:pt idx="504" formatCode="0.0">
                  <c:v>-0.55585000000000062</c:v>
                </c:pt>
                <c:pt idx="505" formatCode="0.0">
                  <c:v>-9.6306000000000211E-2</c:v>
                </c:pt>
                <c:pt idx="506" formatCode="0.0">
                  <c:v>-0.38087500000000546</c:v>
                </c:pt>
                <c:pt idx="507" formatCode="0.0">
                  <c:v>-0.70499899999999993</c:v>
                </c:pt>
                <c:pt idx="508" formatCode="0.0">
                  <c:v>-0.18005699999999991</c:v>
                </c:pt>
                <c:pt idx="509" formatCode="0.0">
                  <c:v>-7.0340000000000524E-3</c:v>
                </c:pt>
                <c:pt idx="510" formatCode="0.0">
                  <c:v>-2.8518000000000043E-2</c:v>
                </c:pt>
                <c:pt idx="511" formatCode="0.0">
                  <c:v>-4.0765999999999934E-2</c:v>
                </c:pt>
                <c:pt idx="512" formatCode="0.0">
                  <c:v>-0.28717300000000012</c:v>
                </c:pt>
                <c:pt idx="513" formatCode="0.0">
                  <c:v>-0.35344000000000031</c:v>
                </c:pt>
                <c:pt idx="514" formatCode="0.0">
                  <c:v>4.6502000000000432E-2</c:v>
                </c:pt>
                <c:pt idx="515" formatCode="0.0">
                  <c:v>-0.15963800000000244</c:v>
                </c:pt>
                <c:pt idx="516" formatCode="0.0">
                  <c:v>-0.14950099999999991</c:v>
                </c:pt>
                <c:pt idx="517" formatCode="0.0">
                  <c:v>-9.7694000000000766E-2</c:v>
                </c:pt>
                <c:pt idx="518" formatCode="0.0">
                  <c:v>-0.14925900000000208</c:v>
                </c:pt>
                <c:pt idx="519" formatCode="0.0">
                  <c:v>-0.21857400000000041</c:v>
                </c:pt>
                <c:pt idx="520" formatCode="0.0">
                  <c:v>-0.35176800000000008</c:v>
                </c:pt>
                <c:pt idx="521" formatCode="0.0">
                  <c:v>-0.39475500000000008</c:v>
                </c:pt>
                <c:pt idx="522" formatCode="0.0">
                  <c:v>-0.36675000000000002</c:v>
                </c:pt>
                <c:pt idx="523" formatCode="0.0">
                  <c:v>-0.39605100000000032</c:v>
                </c:pt>
                <c:pt idx="524" formatCode="0.0">
                  <c:v>-0.1393579999999997</c:v>
                </c:pt>
                <c:pt idx="525" formatCode="0.0">
                  <c:v>-0.44210700000000003</c:v>
                </c:pt>
                <c:pt idx="526" formatCode="0.0">
                  <c:v>-0.27986700000000031</c:v>
                </c:pt>
                <c:pt idx="527" formatCode="0.0">
                  <c:v>-0.21971400000000327</c:v>
                </c:pt>
                <c:pt idx="528" formatCode="0.0">
                  <c:v>-0.18016900000000041</c:v>
                </c:pt>
                <c:pt idx="529" formatCode="0.0">
                  <c:v>-0.427593</c:v>
                </c:pt>
                <c:pt idx="530" formatCode="0.0">
                  <c:v>-0.37510000000000032</c:v>
                </c:pt>
                <c:pt idx="531" formatCode="0.0">
                  <c:v>-0.29869200000000001</c:v>
                </c:pt>
                <c:pt idx="532" formatCode="0.0">
                  <c:v>-0.46870400000000001</c:v>
                </c:pt>
                <c:pt idx="533" formatCode="0.0">
                  <c:v>-3.7558999999999898E-2</c:v>
                </c:pt>
                <c:pt idx="534" formatCode="0.0">
                  <c:v>0.28490000000000038</c:v>
                </c:pt>
                <c:pt idx="535" formatCode="0.0">
                  <c:v>-8.5624000000001768E-2</c:v>
                </c:pt>
                <c:pt idx="536" formatCode="0.0">
                  <c:v>-0.29881400000000574</c:v>
                </c:pt>
                <c:pt idx="537" formatCode="0.0">
                  <c:v>-0.327270000000005</c:v>
                </c:pt>
                <c:pt idx="538" formatCode="0.0">
                  <c:v>-0.38951200000000552</c:v>
                </c:pt>
                <c:pt idx="539" formatCode="0.0">
                  <c:v>-0.2250050000000012</c:v>
                </c:pt>
                <c:pt idx="540" formatCode="0.0">
                  <c:v>-0.22283300000000025</c:v>
                </c:pt>
                <c:pt idx="541" formatCode="0.0">
                  <c:v>-0.41436200000000473</c:v>
                </c:pt>
                <c:pt idx="542" formatCode="0.0">
                  <c:v>-0.38207800000000625</c:v>
                </c:pt>
                <c:pt idx="543" formatCode="0.0">
                  <c:v>-0.2784170000000003</c:v>
                </c:pt>
                <c:pt idx="544" formatCode="0.0">
                  <c:v>-0.42181300000000038</c:v>
                </c:pt>
                <c:pt idx="545" formatCode="0.0">
                  <c:v>-0.34130600000000388</c:v>
                </c:pt>
                <c:pt idx="546" formatCode="0.0">
                  <c:v>8.3850000000001298E-2</c:v>
                </c:pt>
                <c:pt idx="547" formatCode="0.0">
                  <c:v>0.37936400000000642</c:v>
                </c:pt>
                <c:pt idx="548" formatCode="0.0">
                  <c:v>-0.15051700000000279</c:v>
                </c:pt>
                <c:pt idx="549" formatCode="0.0">
                  <c:v>9.5530000000004708E-3</c:v>
                </c:pt>
                <c:pt idx="550" formatCode="0.0">
                  <c:v>6.1403999999999993E-2</c:v>
                </c:pt>
                <c:pt idx="551" formatCode="0.0">
                  <c:v>-5.5199000000000033E-2</c:v>
                </c:pt>
                <c:pt idx="552" formatCode="0.0">
                  <c:v>-0.16947400000000098</c:v>
                </c:pt>
                <c:pt idx="553" formatCode="0.0">
                  <c:v>-0.42643300000000028</c:v>
                </c:pt>
                <c:pt idx="554" formatCode="0.0">
                  <c:v>-3.7544999999999815E-2</c:v>
                </c:pt>
                <c:pt idx="555" formatCode="0.0">
                  <c:v>-4.4242999999999914E-2</c:v>
                </c:pt>
                <c:pt idx="556" formatCode="0.0">
                  <c:v>-0.48644400000000032</c:v>
                </c:pt>
                <c:pt idx="557" formatCode="0.0">
                  <c:v>8.1603000000000328E-2</c:v>
                </c:pt>
                <c:pt idx="558" formatCode="0.0">
                  <c:v>4.6400000000002114E-4</c:v>
                </c:pt>
                <c:pt idx="559" formatCode="0.0">
                  <c:v>-0.14028200000000021</c:v>
                </c:pt>
                <c:pt idx="560" formatCode="0.0">
                  <c:v>-0.32854900000000031</c:v>
                </c:pt>
                <c:pt idx="561" formatCode="0.0">
                  <c:v>-0.29211400000000032</c:v>
                </c:pt>
                <c:pt idx="562" formatCode="0.0">
                  <c:v>-0.17317499999999963</c:v>
                </c:pt>
                <c:pt idx="563" formatCode="0.0">
                  <c:v>-4.8301999999999914E-2</c:v>
                </c:pt>
                <c:pt idx="564" formatCode="0.0">
                  <c:v>-0.36683100000000035</c:v>
                </c:pt>
                <c:pt idx="565" formatCode="0.0">
                  <c:v>-0.43715600000000032</c:v>
                </c:pt>
                <c:pt idx="566" formatCode="0.0">
                  <c:v>-0.21764300000000208</c:v>
                </c:pt>
                <c:pt idx="567" formatCode="0.0">
                  <c:v>-2.7421999999999811E-2</c:v>
                </c:pt>
                <c:pt idx="568" formatCode="0.0">
                  <c:v>4.1654000000000295E-2</c:v>
                </c:pt>
                <c:pt idx="569" formatCode="0.0">
                  <c:v>1.5543000000000223E-2</c:v>
                </c:pt>
                <c:pt idx="570" formatCode="0.0">
                  <c:v>-0.3620530000000004</c:v>
                </c:pt>
                <c:pt idx="571" formatCode="0.0">
                  <c:v>-0.28138300000000038</c:v>
                </c:pt>
                <c:pt idx="572" formatCode="0.0">
                  <c:v>-0.21063399999999979</c:v>
                </c:pt>
                <c:pt idx="573" formatCode="0.0">
                  <c:v>-0.13809900000000044</c:v>
                </c:pt>
                <c:pt idx="574" formatCode="0.0">
                  <c:v>-0.10008999999999935</c:v>
                </c:pt>
                <c:pt idx="575" formatCode="0.0">
                  <c:v>-0.41077900000000001</c:v>
                </c:pt>
                <c:pt idx="576" formatCode="0.0">
                  <c:v>-8.0940000000000026E-2</c:v>
                </c:pt>
                <c:pt idx="577" formatCode="0.0">
                  <c:v>-6.8728000000000122E-2</c:v>
                </c:pt>
                <c:pt idx="578" formatCode="0.0">
                  <c:v>-0.46300700000000017</c:v>
                </c:pt>
                <c:pt idx="579" formatCode="0.0">
                  <c:v>-0.11646300000000102</c:v>
                </c:pt>
                <c:pt idx="580" formatCode="0.0">
                  <c:v>-0.24338700000000024</c:v>
                </c:pt>
                <c:pt idx="581" formatCode="0.0">
                  <c:v>-0.18802699999999994</c:v>
                </c:pt>
                <c:pt idx="582" formatCode="0.0">
                  <c:v>-0.18895900000000287</c:v>
                </c:pt>
                <c:pt idx="583" formatCode="0.0">
                  <c:v>-0.23255000000000001</c:v>
                </c:pt>
                <c:pt idx="584" formatCode="0.0">
                  <c:v>-0.28452500000000036</c:v>
                </c:pt>
                <c:pt idx="585" formatCode="0.0">
                  <c:v>-6.2290000000003636E-3</c:v>
                </c:pt>
                <c:pt idx="586" formatCode="0.0">
                  <c:v>-0.11949800000000056</c:v>
                </c:pt>
                <c:pt idx="587" formatCode="0.0">
                  <c:v>-0.16460100000000039</c:v>
                </c:pt>
                <c:pt idx="588" formatCode="0.0">
                  <c:v>7.6453000000000104E-2</c:v>
                </c:pt>
                <c:pt idx="589" formatCode="0.0">
                  <c:v>0.205654</c:v>
                </c:pt>
                <c:pt idx="590" formatCode="0.0">
                  <c:v>-0.34352500000000141</c:v>
                </c:pt>
                <c:pt idx="591" formatCode="0.0">
                  <c:v>0.14611600000000041</c:v>
                </c:pt>
                <c:pt idx="592" formatCode="0.0">
                  <c:v>-8.9409000000000002E-2</c:v>
                </c:pt>
                <c:pt idx="593" formatCode="0.0">
                  <c:v>-0.25680700000000034</c:v>
                </c:pt>
                <c:pt idx="594" formatCode="0.0">
                  <c:v>-5.2050000000002034E-3</c:v>
                </c:pt>
                <c:pt idx="595" formatCode="0.0">
                  <c:v>-0.39805800000000546</c:v>
                </c:pt>
                <c:pt idx="596" formatCode="0.0">
                  <c:v>-0.48841400000000496</c:v>
                </c:pt>
                <c:pt idx="597" formatCode="0.0">
                  <c:v>0.19762699999999989</c:v>
                </c:pt>
                <c:pt idx="598" formatCode="0.0">
                  <c:v>-5.5613000000000537E-2</c:v>
                </c:pt>
                <c:pt idx="599" formatCode="0.0">
                  <c:v>-0.42490200000000466</c:v>
                </c:pt>
                <c:pt idx="600" formatCode="0.0">
                  <c:v>-0.39329600000000031</c:v>
                </c:pt>
                <c:pt idx="601" formatCode="0.0">
                  <c:v>-0.35623499999999997</c:v>
                </c:pt>
                <c:pt idx="602" formatCode="0.0">
                  <c:v>-0.34211800000000231</c:v>
                </c:pt>
                <c:pt idx="603" formatCode="0.0">
                  <c:v>-0.19215400000000038</c:v>
                </c:pt>
                <c:pt idx="604" formatCode="0.0">
                  <c:v>-7.0521000000000333E-2</c:v>
                </c:pt>
                <c:pt idx="605" formatCode="0.0">
                  <c:v>-0.36492400000000597</c:v>
                </c:pt>
                <c:pt idx="606" formatCode="0.0">
                  <c:v>6.0237000000000034E-2</c:v>
                </c:pt>
                <c:pt idx="607" formatCode="0.0">
                  <c:v>-0.11585200000000025</c:v>
                </c:pt>
                <c:pt idx="608" formatCode="0.0">
                  <c:v>0.11764799999999995</c:v>
                </c:pt>
                <c:pt idx="609" formatCode="0.0">
                  <c:v>-0.14627500000000021</c:v>
                </c:pt>
                <c:pt idx="610" formatCode="0.0">
                  <c:v>-0.26558100000000007</c:v>
                </c:pt>
                <c:pt idx="611" formatCode="0.0">
                  <c:v>-0.18339500000000228</c:v>
                </c:pt>
                <c:pt idx="612" formatCode="0.0">
                  <c:v>0.1821729999999997</c:v>
                </c:pt>
                <c:pt idx="613" formatCode="0.0">
                  <c:v>8.5097000000000228E-2</c:v>
                </c:pt>
                <c:pt idx="614" formatCode="0.0">
                  <c:v>9.5815000000000067E-2</c:v>
                </c:pt>
                <c:pt idx="615" formatCode="0.0">
                  <c:v>0.11010299999999958</c:v>
                </c:pt>
                <c:pt idx="616" formatCode="0.0">
                  <c:v>-8.5467000000000543E-2</c:v>
                </c:pt>
                <c:pt idx="617" formatCode="0.0">
                  <c:v>-0.17091000000000275</c:v>
                </c:pt>
                <c:pt idx="618" formatCode="0.0">
                  <c:v>8.6662000000000045E-2</c:v>
                </c:pt>
                <c:pt idx="619" formatCode="0.0">
                  <c:v>-0.11663600000000079</c:v>
                </c:pt>
                <c:pt idx="620" formatCode="0.0">
                  <c:v>-0.33681400000000894</c:v>
                </c:pt>
                <c:pt idx="621" formatCode="0.0">
                  <c:v>-0.20749600000000287</c:v>
                </c:pt>
                <c:pt idx="622" formatCode="0.0">
                  <c:v>8.2975000000000229E-2</c:v>
                </c:pt>
                <c:pt idx="623" formatCode="0.0">
                  <c:v>-6.4185000000000422E-2</c:v>
                </c:pt>
                <c:pt idx="624" formatCode="0.0">
                  <c:v>-0.25438800000000422</c:v>
                </c:pt>
                <c:pt idx="625" formatCode="0.0">
                  <c:v>1.8393999999999799E-2</c:v>
                </c:pt>
                <c:pt idx="626" formatCode="0.0">
                  <c:v>0.21191200000000329</c:v>
                </c:pt>
                <c:pt idx="627" formatCode="0.0">
                  <c:v>0.12604900000000024</c:v>
                </c:pt>
                <c:pt idx="628" formatCode="0.0">
                  <c:v>4.9675999999999831E-2</c:v>
                </c:pt>
                <c:pt idx="629" formatCode="0.0">
                  <c:v>-0.24989400000000273</c:v>
                </c:pt>
                <c:pt idx="630" formatCode="0.0">
                  <c:v>-4.8920999999999992E-2</c:v>
                </c:pt>
                <c:pt idx="631" formatCode="0.0">
                  <c:v>-0.143462000000003</c:v>
                </c:pt>
                <c:pt idx="632" formatCode="0.0">
                  <c:v>-0.17565800000000031</c:v>
                </c:pt>
                <c:pt idx="633" formatCode="0.0">
                  <c:v>-6.8386000000000904E-2</c:v>
                </c:pt>
                <c:pt idx="634" formatCode="0.0">
                  <c:v>-0.43015000000000031</c:v>
                </c:pt>
                <c:pt idx="635" formatCode="0.0">
                  <c:v>-0.23838399999999993</c:v>
                </c:pt>
                <c:pt idx="636" formatCode="0.0">
                  <c:v>-0.19068799999999989</c:v>
                </c:pt>
                <c:pt idx="637" formatCode="0.0">
                  <c:v>-0.50032199999999949</c:v>
                </c:pt>
                <c:pt idx="638" formatCode="0.0">
                  <c:v>-0.56949800000000061</c:v>
                </c:pt>
                <c:pt idx="639" formatCode="0.0">
                  <c:v>-0.17117000000000002</c:v>
                </c:pt>
                <c:pt idx="640" formatCode="0.0">
                  <c:v>-0.26378200000000002</c:v>
                </c:pt>
                <c:pt idx="641" formatCode="0.0">
                  <c:v>-3.9725999999999942E-2</c:v>
                </c:pt>
                <c:pt idx="642" formatCode="0.0">
                  <c:v>0.15675400000000261</c:v>
                </c:pt>
                <c:pt idx="643" formatCode="0.0">
                  <c:v>3.6000999999999991E-2</c:v>
                </c:pt>
                <c:pt idx="644" formatCode="0.0">
                  <c:v>2.2324000000000236E-2</c:v>
                </c:pt>
                <c:pt idx="645" formatCode="0.0">
                  <c:v>-4.4288000000000022E-2</c:v>
                </c:pt>
                <c:pt idx="646" formatCode="0.0">
                  <c:v>-0.10830699999999993</c:v>
                </c:pt>
                <c:pt idx="647" formatCode="0.0">
                  <c:v>4.0770000000000334E-2</c:v>
                </c:pt>
                <c:pt idx="648" formatCode="0.0">
                  <c:v>-0.29149600000000042</c:v>
                </c:pt>
                <c:pt idx="649" formatCode="0.0">
                  <c:v>-0.22041700000000194</c:v>
                </c:pt>
                <c:pt idx="650" formatCode="0.0">
                  <c:v>-7.8059999999999824E-2</c:v>
                </c:pt>
                <c:pt idx="651" formatCode="0.0">
                  <c:v>-0.13787099999999963</c:v>
                </c:pt>
                <c:pt idx="652" formatCode="0.0">
                  <c:v>-5.5718000000000524E-2</c:v>
                </c:pt>
                <c:pt idx="653" formatCode="0.0">
                  <c:v>8.1808000000000047E-2</c:v>
                </c:pt>
                <c:pt idx="654" formatCode="0.0">
                  <c:v>5.9064000000001386E-2</c:v>
                </c:pt>
                <c:pt idx="655" formatCode="0.0">
                  <c:v>-9.2567000000000246E-2</c:v>
                </c:pt>
                <c:pt idx="656" formatCode="0.0">
                  <c:v>-5.5567000000000512E-2</c:v>
                </c:pt>
                <c:pt idx="657" formatCode="0.0">
                  <c:v>6.32409999999997E-2</c:v>
                </c:pt>
                <c:pt idx="658" formatCode="0.0">
                  <c:v>0.17091300000000229</c:v>
                </c:pt>
                <c:pt idx="659" formatCode="0.0">
                  <c:v>-1.2600000000002741E-3</c:v>
                </c:pt>
                <c:pt idx="660" formatCode="0.0">
                  <c:v>0.21502800000000041</c:v>
                </c:pt>
                <c:pt idx="661" formatCode="0.0">
                  <c:v>0.16472300000000106</c:v>
                </c:pt>
                <c:pt idx="662" formatCode="0.0">
                  <c:v>0.21272399999999991</c:v>
                </c:pt>
                <c:pt idx="663" formatCode="0.0">
                  <c:v>-6.7411000000000484E-2</c:v>
                </c:pt>
                <c:pt idx="664" formatCode="0.0">
                  <c:v>-6.1541000000000068E-2</c:v>
                </c:pt>
                <c:pt idx="665" formatCode="0.0">
                  <c:v>-0.1181940000000017</c:v>
                </c:pt>
                <c:pt idx="666" formatCode="0.0">
                  <c:v>9.0665000000001564E-2</c:v>
                </c:pt>
                <c:pt idx="667" formatCode="0.0">
                  <c:v>7.6336000000000903E-2</c:v>
                </c:pt>
                <c:pt idx="668" formatCode="0.0">
                  <c:v>-6.5051999999999832E-2</c:v>
                </c:pt>
                <c:pt idx="669" formatCode="0.0">
                  <c:v>1.0637000000000009E-2</c:v>
                </c:pt>
                <c:pt idx="670" formatCode="0.0">
                  <c:v>-0.24506900000000256</c:v>
                </c:pt>
                <c:pt idx="671" formatCode="0.0">
                  <c:v>-0.19194000000000144</c:v>
                </c:pt>
                <c:pt idx="672" formatCode="0.0">
                  <c:v>-4.9747000000000513E-2</c:v>
                </c:pt>
                <c:pt idx="673" formatCode="0.0">
                  <c:v>4.3604000000000177E-2</c:v>
                </c:pt>
                <c:pt idx="674" formatCode="0.0">
                  <c:v>-6.1914000000000129E-2</c:v>
                </c:pt>
                <c:pt idx="675" formatCode="0.0">
                  <c:v>-0.18724400000000344</c:v>
                </c:pt>
                <c:pt idx="676" formatCode="0.0">
                  <c:v>-0.30539600000000433</c:v>
                </c:pt>
                <c:pt idx="677" formatCode="0.0">
                  <c:v>-1.4452000000000353E-2</c:v>
                </c:pt>
                <c:pt idx="678" formatCode="0.0">
                  <c:v>2.3858999999999839E-2</c:v>
                </c:pt>
                <c:pt idx="679" formatCode="0.0">
                  <c:v>-6.03370000000008E-2</c:v>
                </c:pt>
                <c:pt idx="680" formatCode="0.0">
                  <c:v>-5.2575000000000038E-2</c:v>
                </c:pt>
                <c:pt idx="681" formatCode="0.0">
                  <c:v>-3.5611000000000642E-2</c:v>
                </c:pt>
                <c:pt idx="682" formatCode="0.0">
                  <c:v>0.21405500000000041</c:v>
                </c:pt>
                <c:pt idx="683" formatCode="0.0">
                  <c:v>0.18663000000000021</c:v>
                </c:pt>
                <c:pt idx="684" formatCode="0.0">
                  <c:v>2.0977000000000252E-2</c:v>
                </c:pt>
                <c:pt idx="685" formatCode="0.0">
                  <c:v>-3.5364999999999647E-2</c:v>
                </c:pt>
                <c:pt idx="686" formatCode="0.0">
                  <c:v>-9.1383999999999702E-2</c:v>
                </c:pt>
                <c:pt idx="687" formatCode="0.0">
                  <c:v>9.6671000000000062E-2</c:v>
                </c:pt>
                <c:pt idx="688" formatCode="0.0">
                  <c:v>-6.0174000000000012E-2</c:v>
                </c:pt>
                <c:pt idx="689" formatCode="0.0">
                  <c:v>-0.19739400000000096</c:v>
                </c:pt>
                <c:pt idx="690" formatCode="0.0">
                  <c:v>-6.1696000000000813E-2</c:v>
                </c:pt>
                <c:pt idx="691" formatCode="0.0">
                  <c:v>-1.8140999999999963E-2</c:v>
                </c:pt>
                <c:pt idx="692" formatCode="0.0">
                  <c:v>-1.7997000000000353E-2</c:v>
                </c:pt>
                <c:pt idx="693" formatCode="0.0">
                  <c:v>0.25397200000000031</c:v>
                </c:pt>
                <c:pt idx="694" formatCode="0.0">
                  <c:v>8.2821000000000047E-2</c:v>
                </c:pt>
                <c:pt idx="695" formatCode="0.0">
                  <c:v>9.5252000000000545E-2</c:v>
                </c:pt>
                <c:pt idx="696" formatCode="0.0">
                  <c:v>5.1763000000000912E-2</c:v>
                </c:pt>
                <c:pt idx="697" formatCode="0.0">
                  <c:v>0.32866600000000501</c:v>
                </c:pt>
                <c:pt idx="698" formatCode="0.0">
                  <c:v>-8.8499000000000064E-2</c:v>
                </c:pt>
                <c:pt idx="699" formatCode="0.0">
                  <c:v>5.1052000000000514E-2</c:v>
                </c:pt>
                <c:pt idx="700" formatCode="0.0">
                  <c:v>-4.3624000000000315E-2</c:v>
                </c:pt>
                <c:pt idx="701" formatCode="0.0">
                  <c:v>0.2200000000000005</c:v>
                </c:pt>
                <c:pt idx="702" formatCode="0.0">
                  <c:v>-0.12771899999999994</c:v>
                </c:pt>
                <c:pt idx="703" formatCode="0.0">
                  <c:v>-1.1306000000000361E-2</c:v>
                </c:pt>
                <c:pt idx="704" formatCode="0.0">
                  <c:v>-0.15418700000000041</c:v>
                </c:pt>
                <c:pt idx="705" formatCode="0.0">
                  <c:v>-4.5340999999999833E-2</c:v>
                </c:pt>
                <c:pt idx="706" formatCode="0.0">
                  <c:v>-0.2966350000000002</c:v>
                </c:pt>
                <c:pt idx="707" formatCode="0.0">
                  <c:v>-0.35528900000000008</c:v>
                </c:pt>
                <c:pt idx="708" formatCode="0.0">
                  <c:v>0.20375700000000041</c:v>
                </c:pt>
                <c:pt idx="709" formatCode="0.0">
                  <c:v>-0.37779000000000007</c:v>
                </c:pt>
                <c:pt idx="710" formatCode="0.0">
                  <c:v>-0.34985600000000538</c:v>
                </c:pt>
                <c:pt idx="711" formatCode="0.0">
                  <c:v>-0.30666400000000038</c:v>
                </c:pt>
                <c:pt idx="712" formatCode="0.0">
                  <c:v>-0.3119990000000003</c:v>
                </c:pt>
                <c:pt idx="713" formatCode="0.0">
                  <c:v>0.17506700000000044</c:v>
                </c:pt>
                <c:pt idx="714" formatCode="0.0">
                  <c:v>-0.15947100000000144</c:v>
                </c:pt>
                <c:pt idx="715" formatCode="0.0">
                  <c:v>-8.6881000000000014E-2</c:v>
                </c:pt>
                <c:pt idx="716" formatCode="0.0">
                  <c:v>-4.5665999999999804E-2</c:v>
                </c:pt>
                <c:pt idx="717" formatCode="0.0">
                  <c:v>-8.2980000000000016E-3</c:v>
                </c:pt>
                <c:pt idx="718" formatCode="0.0">
                  <c:v>0.11702100000000112</c:v>
                </c:pt>
                <c:pt idx="719" formatCode="0.0">
                  <c:v>-3.371999999999975E-2</c:v>
                </c:pt>
                <c:pt idx="720" formatCode="0.0">
                  <c:v>-0.1341549999999998</c:v>
                </c:pt>
                <c:pt idx="721" formatCode="0.0">
                  <c:v>3.6659000000000642E-2</c:v>
                </c:pt>
                <c:pt idx="722" formatCode="0.0">
                  <c:v>-0.14863699999999991</c:v>
                </c:pt>
                <c:pt idx="723" formatCode="0.0">
                  <c:v>1.5930000000000041E-2</c:v>
                </c:pt>
                <c:pt idx="724" formatCode="0.0">
                  <c:v>-0.27029200000000025</c:v>
                </c:pt>
                <c:pt idx="725" formatCode="0.0">
                  <c:v>-6.881500000000032E-2</c:v>
                </c:pt>
                <c:pt idx="726" formatCode="0.0">
                  <c:v>0.32593700000000031</c:v>
                </c:pt>
                <c:pt idx="727" formatCode="0.0">
                  <c:v>-4.7267000000000114E-2</c:v>
                </c:pt>
                <c:pt idx="728" formatCode="0.0">
                  <c:v>-1.5495999999999732E-2</c:v>
                </c:pt>
                <c:pt idx="729" formatCode="0.0">
                  <c:v>0.13705199999999973</c:v>
                </c:pt>
                <c:pt idx="730" formatCode="0.0">
                  <c:v>-0.12298999999999945</c:v>
                </c:pt>
                <c:pt idx="731" formatCode="0.0">
                  <c:v>-7.7247000000000024E-2</c:v>
                </c:pt>
                <c:pt idx="732" formatCode="0.0">
                  <c:v>0.12710000000000038</c:v>
                </c:pt>
                <c:pt idx="733" formatCode="0.0">
                  <c:v>-0.30333400000000088</c:v>
                </c:pt>
                <c:pt idx="734" formatCode="0.0">
                  <c:v>0.22914300000000049</c:v>
                </c:pt>
                <c:pt idx="735" formatCode="0.0">
                  <c:v>3.8001999999999696E-2</c:v>
                </c:pt>
                <c:pt idx="736" formatCode="0.0">
                  <c:v>0.11456800000000028</c:v>
                </c:pt>
                <c:pt idx="737" formatCode="0.0">
                  <c:v>-8.3444000000000226E-2</c:v>
                </c:pt>
                <c:pt idx="738" formatCode="0.0">
                  <c:v>0.15211600000000094</c:v>
                </c:pt>
                <c:pt idx="739" formatCode="0.0">
                  <c:v>-0.32100900000000032</c:v>
                </c:pt>
                <c:pt idx="740" formatCode="0.0">
                  <c:v>-0.21291500000000332</c:v>
                </c:pt>
                <c:pt idx="741" formatCode="0.0">
                  <c:v>-0.10647200000000012</c:v>
                </c:pt>
                <c:pt idx="742" formatCode="0.0">
                  <c:v>-8.4419000000000008E-2</c:v>
                </c:pt>
                <c:pt idx="743" formatCode="0.0">
                  <c:v>-0.18089499999999994</c:v>
                </c:pt>
                <c:pt idx="744" formatCode="0.0">
                  <c:v>-0.44754300000000002</c:v>
                </c:pt>
                <c:pt idx="745" formatCode="0.0">
                  <c:v>-0.20783099999999971</c:v>
                </c:pt>
                <c:pt idx="746" formatCode="0.0">
                  <c:v>-0.28918600000000338</c:v>
                </c:pt>
                <c:pt idx="747" formatCode="0.0">
                  <c:v>-0.41109100000000004</c:v>
                </c:pt>
                <c:pt idx="748" formatCode="0.0">
                  <c:v>-0.41255600000000037</c:v>
                </c:pt>
                <c:pt idx="749" formatCode="0.0">
                  <c:v>3.8910999999999689E-2</c:v>
                </c:pt>
                <c:pt idx="750" formatCode="0.0">
                  <c:v>-0.14397799999999991</c:v>
                </c:pt>
                <c:pt idx="751" formatCode="0.0">
                  <c:v>0.38344900000000032</c:v>
                </c:pt>
                <c:pt idx="752" formatCode="0.0">
                  <c:v>0.12487699999999968</c:v>
                </c:pt>
                <c:pt idx="753" formatCode="0.0">
                  <c:v>0.11947700000000011</c:v>
                </c:pt>
                <c:pt idx="754" formatCode="0.0">
                  <c:v>-7.0693000000000533E-2</c:v>
                </c:pt>
                <c:pt idx="755" formatCode="0.0">
                  <c:v>-0.20057499999999973</c:v>
                </c:pt>
                <c:pt idx="756" formatCode="0.0">
                  <c:v>8.7241999999999986E-2</c:v>
                </c:pt>
                <c:pt idx="757" formatCode="0.0">
                  <c:v>0.17514800000000041</c:v>
                </c:pt>
                <c:pt idx="758" formatCode="0.0">
                  <c:v>0.80274000000000978</c:v>
                </c:pt>
                <c:pt idx="759" formatCode="0.0">
                  <c:v>-1.0939999999999716E-2</c:v>
                </c:pt>
                <c:pt idx="760" formatCode="0.0">
                  <c:v>-9.0912999999999994E-2</c:v>
                </c:pt>
                <c:pt idx="761" formatCode="0.0">
                  <c:v>-0.30708800000000624</c:v>
                </c:pt>
                <c:pt idx="762" formatCode="0.0">
                  <c:v>0.17574400000000281</c:v>
                </c:pt>
                <c:pt idx="763" formatCode="0.0">
                  <c:v>-8.0047000000000507E-2</c:v>
                </c:pt>
                <c:pt idx="764" formatCode="0.0">
                  <c:v>0.10175300000000052</c:v>
                </c:pt>
                <c:pt idx="765" formatCode="0.0">
                  <c:v>-7.0737000000000924E-2</c:v>
                </c:pt>
                <c:pt idx="766" formatCode="0.0">
                  <c:v>-0.22007800000000038</c:v>
                </c:pt>
                <c:pt idx="767" formatCode="0.0">
                  <c:v>-0.18627099999999971</c:v>
                </c:pt>
                <c:pt idx="768" formatCode="0.0">
                  <c:v>-0.10481099999999945</c:v>
                </c:pt>
                <c:pt idx="769" formatCode="0.0">
                  <c:v>0.22718300000000038</c:v>
                </c:pt>
                <c:pt idx="770" formatCode="0.0">
                  <c:v>7.2572000000000539E-2</c:v>
                </c:pt>
                <c:pt idx="771" formatCode="0.0">
                  <c:v>-9.9201000000000067E-2</c:v>
                </c:pt>
                <c:pt idx="772" formatCode="0.0">
                  <c:v>1.6191000000000181E-2</c:v>
                </c:pt>
                <c:pt idx="773" formatCode="0.0">
                  <c:v>-3.4510000000000041E-2</c:v>
                </c:pt>
                <c:pt idx="774" formatCode="0.0">
                  <c:v>2.5119000000000211E-2</c:v>
                </c:pt>
                <c:pt idx="775" formatCode="0.0">
                  <c:v>0.15544900000000431</c:v>
                </c:pt>
                <c:pt idx="776" formatCode="0.0">
                  <c:v>2.9018999999999906E-2</c:v>
                </c:pt>
                <c:pt idx="777" formatCode="0.0">
                  <c:v>0.11353600000000059</c:v>
                </c:pt>
                <c:pt idx="778" formatCode="0.0">
                  <c:v>0.12153399999999959</c:v>
                </c:pt>
                <c:pt idx="779" formatCode="0.0">
                  <c:v>-0.23411399999999993</c:v>
                </c:pt>
                <c:pt idx="780" formatCode="0.0">
                  <c:v>8.2853000000000052E-2</c:v>
                </c:pt>
                <c:pt idx="781" formatCode="0.0">
                  <c:v>1.5449000000000341E-2</c:v>
                </c:pt>
                <c:pt idx="782" formatCode="0.0">
                  <c:v>3.6374999999999602E-2</c:v>
                </c:pt>
                <c:pt idx="783" formatCode="0.0">
                  <c:v>0.12835299999999972</c:v>
                </c:pt>
                <c:pt idx="784" formatCode="0.0">
                  <c:v>0.19022800000000098</c:v>
                </c:pt>
                <c:pt idx="785" formatCode="0.0">
                  <c:v>0.18983600000000211</c:v>
                </c:pt>
                <c:pt idx="786" formatCode="0.0">
                  <c:v>0.18078400000000044</c:v>
                </c:pt>
                <c:pt idx="787" formatCode="0.0">
                  <c:v>0.16987400000000039</c:v>
                </c:pt>
                <c:pt idx="788" formatCode="0.0">
                  <c:v>0.16880000000000078</c:v>
                </c:pt>
                <c:pt idx="789" formatCode="0.0">
                  <c:v>0.44320000000000026</c:v>
                </c:pt>
                <c:pt idx="790" formatCode="0.0">
                  <c:v>0.22086100000000081</c:v>
                </c:pt>
                <c:pt idx="791" formatCode="0.0">
                  <c:v>0.11298399999999995</c:v>
                </c:pt>
                <c:pt idx="792" formatCode="0.0">
                  <c:v>-4.4068000000000933E-2</c:v>
                </c:pt>
                <c:pt idx="793" formatCode="0.0">
                  <c:v>0.26873899999999995</c:v>
                </c:pt>
                <c:pt idx="794" formatCode="0.0">
                  <c:v>-9.2479000000000006E-2</c:v>
                </c:pt>
                <c:pt idx="795" formatCode="0.0">
                  <c:v>9.5008000000000065E-2</c:v>
                </c:pt>
                <c:pt idx="796" formatCode="0.0">
                  <c:v>0.13485000000000014</c:v>
                </c:pt>
                <c:pt idx="797" formatCode="0.0">
                  <c:v>-5.0051000000000012E-2</c:v>
                </c:pt>
                <c:pt idx="798" formatCode="0.0">
                  <c:v>-6.4437000000000924E-2</c:v>
                </c:pt>
                <c:pt idx="799" formatCode="0.0">
                  <c:v>-4.614000000000118E-3</c:v>
                </c:pt>
                <c:pt idx="800" formatCode="0.0">
                  <c:v>-3.8852000000000442E-2</c:v>
                </c:pt>
                <c:pt idx="801" formatCode="0.0">
                  <c:v>-0.19673000000000071</c:v>
                </c:pt>
                <c:pt idx="802" formatCode="0.0">
                  <c:v>0.13796800000000248</c:v>
                </c:pt>
                <c:pt idx="803" formatCode="0.0">
                  <c:v>-9.4645000000000798E-2</c:v>
                </c:pt>
                <c:pt idx="804" formatCode="0.0">
                  <c:v>-6.0701000000000324E-2</c:v>
                </c:pt>
                <c:pt idx="805" formatCode="0.0">
                  <c:v>-3.9626000000000251E-2</c:v>
                </c:pt>
                <c:pt idx="806" formatCode="0.0">
                  <c:v>0.27522000000000002</c:v>
                </c:pt>
                <c:pt idx="807" formatCode="0.0">
                  <c:v>3.1818000000000415E-2</c:v>
                </c:pt>
                <c:pt idx="808" formatCode="0.0">
                  <c:v>8.8315000000000227E-2</c:v>
                </c:pt>
                <c:pt idx="809" formatCode="0.0">
                  <c:v>-2.3914999999999673E-2</c:v>
                </c:pt>
                <c:pt idx="810" formatCode="0.0">
                  <c:v>0.11882500000000112</c:v>
                </c:pt>
                <c:pt idx="811" formatCode="0.0">
                  <c:v>-0.25253900000000001</c:v>
                </c:pt>
                <c:pt idx="812" formatCode="0.0">
                  <c:v>-5.3483000000000412E-2</c:v>
                </c:pt>
                <c:pt idx="813" formatCode="0.0">
                  <c:v>-0.11889500000000112</c:v>
                </c:pt>
                <c:pt idx="814" formatCode="0.0">
                  <c:v>-5.9647000000000033E-2</c:v>
                </c:pt>
              </c:numCache>
            </c:numRef>
          </c:yVal>
        </c:ser>
        <c:ser>
          <c:idx val="2"/>
          <c:order val="2"/>
          <c:tx>
            <c:strRef>
              <c:f>'dat-TPJ1J'!$N$5</c:f>
              <c:strCache>
                <c:ptCount val="1"/>
                <c:pt idx="0">
                  <c:v>J_2</c:v>
                </c:pt>
              </c:strCache>
            </c:strRef>
          </c:tx>
          <c:spPr>
            <a:ln>
              <a:solidFill>
                <a:schemeClr val="accent1"/>
              </a:solidFill>
            </a:ln>
          </c:spPr>
          <c:marker>
            <c:symbol val="none"/>
          </c:marker>
          <c:trendline>
            <c:trendlineType val="linear"/>
            <c:dispRSqr val="1"/>
            <c:dispEq val="1"/>
            <c:trendlineLbl>
              <c:layout>
                <c:manualLayout>
                  <c:x val="0.14128436211593659"/>
                  <c:y val="1.1994268010745761E-2"/>
                </c:manualLayout>
              </c:layout>
              <c:tx>
                <c:rich>
                  <a:bodyPr/>
                  <a:lstStyle/>
                  <a:p>
                    <a:pPr>
                      <a:defRPr sz="1400" b="1"/>
                    </a:pPr>
                    <a:r>
                      <a:rPr lang="en-US"/>
                      <a:t>m = 0,037m/s/y</a:t>
                    </a:r>
                  </a:p>
                </c:rich>
              </c:tx>
              <c:numFmt formatCode="General" sourceLinked="0"/>
            </c:trendlineLbl>
          </c:trendline>
          <c:xVal>
            <c:numRef>
              <c:f>'dat-TPJ1J'!$K$6:$K$922</c:f>
              <c:numCache>
                <c:formatCode>0</c:formatCode>
                <c:ptCount val="917"/>
                <c:pt idx="0">
                  <c:v>1992.7450890000011</c:v>
                </c:pt>
                <c:pt idx="1">
                  <c:v>1992.7693529999999</c:v>
                </c:pt>
                <c:pt idx="2">
                  <c:v>1992.7966050000011</c:v>
                </c:pt>
                <c:pt idx="3">
                  <c:v>1992.8236999999999</c:v>
                </c:pt>
                <c:pt idx="4">
                  <c:v>1992.8508469999792</c:v>
                </c:pt>
                <c:pt idx="5">
                  <c:v>1992.8779950000001</c:v>
                </c:pt>
                <c:pt idx="6">
                  <c:v>1992.9051420000001</c:v>
                </c:pt>
                <c:pt idx="7">
                  <c:v>1992.93229</c:v>
                </c:pt>
                <c:pt idx="8">
                  <c:v>1992.959382</c:v>
                </c:pt>
                <c:pt idx="9">
                  <c:v>1992.9866060000011</c:v>
                </c:pt>
                <c:pt idx="10">
                  <c:v>1993.0137319999999</c:v>
                </c:pt>
                <c:pt idx="11">
                  <c:v>1993.04088</c:v>
                </c:pt>
                <c:pt idx="12">
                  <c:v>1993.0680279999999</c:v>
                </c:pt>
                <c:pt idx="13">
                  <c:v>1993.0951749999999</c:v>
                </c:pt>
                <c:pt idx="14">
                  <c:v>1993.1223229999703</c:v>
                </c:pt>
                <c:pt idx="15">
                  <c:v>1993.1494699999998</c:v>
                </c:pt>
                <c:pt idx="16">
                  <c:v>1993.176618</c:v>
                </c:pt>
                <c:pt idx="17">
                  <c:v>1993.2037650000011</c:v>
                </c:pt>
                <c:pt idx="18">
                  <c:v>1993.2308330000001</c:v>
                </c:pt>
                <c:pt idx="19">
                  <c:v>1993.2583259999999</c:v>
                </c:pt>
                <c:pt idx="20">
                  <c:v>1993.285208</c:v>
                </c:pt>
                <c:pt idx="21">
                  <c:v>1993.312355</c:v>
                </c:pt>
                <c:pt idx="22">
                  <c:v>1993.3395029999999</c:v>
                </c:pt>
                <c:pt idx="23">
                  <c:v>1993.3666510000205</c:v>
                </c:pt>
                <c:pt idx="24">
                  <c:v>1993.3937979999998</c:v>
                </c:pt>
                <c:pt idx="25">
                  <c:v>1993.420946</c:v>
                </c:pt>
                <c:pt idx="26">
                  <c:v>1993.4480930000011</c:v>
                </c:pt>
                <c:pt idx="27">
                  <c:v>1993.4752410000001</c:v>
                </c:pt>
                <c:pt idx="28">
                  <c:v>1993.5023879999999</c:v>
                </c:pt>
                <c:pt idx="29">
                  <c:v>1993.529536</c:v>
                </c:pt>
                <c:pt idx="30">
                  <c:v>1993.5566580000011</c:v>
                </c:pt>
                <c:pt idx="31">
                  <c:v>1993.58375</c:v>
                </c:pt>
                <c:pt idx="32">
                  <c:v>1993.6109779999999</c:v>
                </c:pt>
                <c:pt idx="33">
                  <c:v>1993.6381259999998</c:v>
                </c:pt>
                <c:pt idx="34">
                  <c:v>1993.665274</c:v>
                </c:pt>
                <c:pt idx="35">
                  <c:v>1993.6924209999615</c:v>
                </c:pt>
                <c:pt idx="36">
                  <c:v>1993.719569000024</c:v>
                </c:pt>
                <c:pt idx="37">
                  <c:v>1993.7467160000001</c:v>
                </c:pt>
                <c:pt idx="38">
                  <c:v>1993.773864</c:v>
                </c:pt>
                <c:pt idx="39">
                  <c:v>1993.801011</c:v>
                </c:pt>
                <c:pt idx="40">
                  <c:v>1993.828125</c:v>
                </c:pt>
                <c:pt idx="41">
                  <c:v>1993.855415</c:v>
                </c:pt>
                <c:pt idx="42">
                  <c:v>1993.8824539999998</c:v>
                </c:pt>
                <c:pt idx="43">
                  <c:v>1993.9096010000214</c:v>
                </c:pt>
                <c:pt idx="44">
                  <c:v>1993.9367490000011</c:v>
                </c:pt>
                <c:pt idx="45">
                  <c:v>1993.9638970000001</c:v>
                </c:pt>
                <c:pt idx="46">
                  <c:v>1993.9910439999999</c:v>
                </c:pt>
                <c:pt idx="47">
                  <c:v>1994.018192</c:v>
                </c:pt>
                <c:pt idx="48">
                  <c:v>1994.045339</c:v>
                </c:pt>
                <c:pt idx="49">
                  <c:v>1994.0723919999998</c:v>
                </c:pt>
                <c:pt idx="50">
                  <c:v>1994.0996339999999</c:v>
                </c:pt>
                <c:pt idx="51">
                  <c:v>1994.126782</c:v>
                </c:pt>
                <c:pt idx="52">
                  <c:v>1994.1539289999703</c:v>
                </c:pt>
                <c:pt idx="53">
                  <c:v>1994.181077</c:v>
                </c:pt>
                <c:pt idx="54">
                  <c:v>1994.208194</c:v>
                </c:pt>
                <c:pt idx="55">
                  <c:v>1994.2353720000001</c:v>
                </c:pt>
                <c:pt idx="56">
                  <c:v>1994.26252</c:v>
                </c:pt>
                <c:pt idx="57">
                  <c:v>1994.2896670000011</c:v>
                </c:pt>
                <c:pt idx="58">
                  <c:v>1994.3168149999999</c:v>
                </c:pt>
                <c:pt idx="59">
                  <c:v>1994.3439619999999</c:v>
                </c:pt>
                <c:pt idx="60">
                  <c:v>1994.371056</c:v>
                </c:pt>
                <c:pt idx="61">
                  <c:v>1994.3982570000001</c:v>
                </c:pt>
                <c:pt idx="62">
                  <c:v>1994.4254050000011</c:v>
                </c:pt>
                <c:pt idx="63">
                  <c:v>1994.4525520000011</c:v>
                </c:pt>
                <c:pt idx="64">
                  <c:v>1994.4796710000205</c:v>
                </c:pt>
                <c:pt idx="65">
                  <c:v>1994.5068470000001</c:v>
                </c:pt>
                <c:pt idx="66">
                  <c:v>1994.533995</c:v>
                </c:pt>
                <c:pt idx="67">
                  <c:v>1994.5611429999756</c:v>
                </c:pt>
                <c:pt idx="68">
                  <c:v>1994.5882899999999</c:v>
                </c:pt>
                <c:pt idx="69">
                  <c:v>1994.6154379999998</c:v>
                </c:pt>
                <c:pt idx="70">
                  <c:v>1994.6425850000001</c:v>
                </c:pt>
                <c:pt idx="71">
                  <c:v>1994.669733</c:v>
                </c:pt>
                <c:pt idx="72">
                  <c:v>1994.69688</c:v>
                </c:pt>
                <c:pt idx="73">
                  <c:v>1994.7240279999999</c:v>
                </c:pt>
                <c:pt idx="74">
                  <c:v>1994.7510479999999</c:v>
                </c:pt>
                <c:pt idx="75">
                  <c:v>1994.778323</c:v>
                </c:pt>
                <c:pt idx="76">
                  <c:v>1994.80547</c:v>
                </c:pt>
                <c:pt idx="77">
                  <c:v>1994.8326179999999</c:v>
                </c:pt>
                <c:pt idx="78">
                  <c:v>1994.859735</c:v>
                </c:pt>
                <c:pt idx="79">
                  <c:v>1994.886913</c:v>
                </c:pt>
                <c:pt idx="80">
                  <c:v>1994.9140609999999</c:v>
                </c:pt>
                <c:pt idx="81">
                  <c:v>1994.941208</c:v>
                </c:pt>
                <c:pt idx="82">
                  <c:v>1994.9683560000001</c:v>
                </c:pt>
                <c:pt idx="83">
                  <c:v>1994.995503000024</c:v>
                </c:pt>
                <c:pt idx="84">
                  <c:v>1995.0226510000011</c:v>
                </c:pt>
                <c:pt idx="85">
                  <c:v>1995.049798</c:v>
                </c:pt>
                <c:pt idx="86">
                  <c:v>1995.0769459999999</c:v>
                </c:pt>
                <c:pt idx="87">
                  <c:v>1995.1040939999998</c:v>
                </c:pt>
                <c:pt idx="88">
                  <c:v>1995.1312409999703</c:v>
                </c:pt>
                <c:pt idx="89">
                  <c:v>1995.1583869999795</c:v>
                </c:pt>
                <c:pt idx="90">
                  <c:v>1995.185508</c:v>
                </c:pt>
                <c:pt idx="91">
                  <c:v>1995.2126840000001</c:v>
                </c:pt>
                <c:pt idx="92">
                  <c:v>1995.2398310000001</c:v>
                </c:pt>
                <c:pt idx="93">
                  <c:v>1995.2669790000011</c:v>
                </c:pt>
                <c:pt idx="94">
                  <c:v>1995.2941259999998</c:v>
                </c:pt>
                <c:pt idx="95">
                  <c:v>1995.3212719999999</c:v>
                </c:pt>
                <c:pt idx="96">
                  <c:v>1995.348375</c:v>
                </c:pt>
                <c:pt idx="97">
                  <c:v>1995.3755690000205</c:v>
                </c:pt>
                <c:pt idx="98">
                  <c:v>1995.4028229999999</c:v>
                </c:pt>
                <c:pt idx="99">
                  <c:v>1995.4298640000011</c:v>
                </c:pt>
                <c:pt idx="100">
                  <c:v>1995.4570120000001</c:v>
                </c:pt>
                <c:pt idx="101">
                  <c:v>1995.4841590000001</c:v>
                </c:pt>
                <c:pt idx="102">
                  <c:v>1995.5112549999999</c:v>
                </c:pt>
                <c:pt idx="103">
                  <c:v>1995.538454</c:v>
                </c:pt>
                <c:pt idx="104">
                  <c:v>1995.5656020000001</c:v>
                </c:pt>
                <c:pt idx="105">
                  <c:v>1995.5927489999769</c:v>
                </c:pt>
                <c:pt idx="106">
                  <c:v>1995.619897</c:v>
                </c:pt>
                <c:pt idx="107">
                  <c:v>1995.6470449999795</c:v>
                </c:pt>
                <c:pt idx="108">
                  <c:v>1995.6741919999795</c:v>
                </c:pt>
                <c:pt idx="109">
                  <c:v>1995.7013399999998</c:v>
                </c:pt>
                <c:pt idx="110">
                  <c:v>1995.7284870000001</c:v>
                </c:pt>
                <c:pt idx="111">
                  <c:v>1995.7556350000011</c:v>
                </c:pt>
                <c:pt idx="112">
                  <c:v>1995.7827810000001</c:v>
                </c:pt>
                <c:pt idx="113">
                  <c:v>1995.809884</c:v>
                </c:pt>
                <c:pt idx="114">
                  <c:v>1995.8370769999999</c:v>
                </c:pt>
                <c:pt idx="115">
                  <c:v>1995.8642249999684</c:v>
                </c:pt>
                <c:pt idx="116">
                  <c:v>1995.8900739999999</c:v>
                </c:pt>
                <c:pt idx="117">
                  <c:v>1995.9456680000217</c:v>
                </c:pt>
                <c:pt idx="118">
                  <c:v>1995.9727929999999</c:v>
                </c:pt>
                <c:pt idx="119">
                  <c:v>1996.000131</c:v>
                </c:pt>
                <c:pt idx="120">
                  <c:v>1996.0269830000011</c:v>
                </c:pt>
                <c:pt idx="121">
                  <c:v>1996.0542579999999</c:v>
                </c:pt>
                <c:pt idx="122">
                  <c:v>1996.0814049999756</c:v>
                </c:pt>
                <c:pt idx="123">
                  <c:v>1996.1085530000203</c:v>
                </c:pt>
                <c:pt idx="124">
                  <c:v>1996.1356520000011</c:v>
                </c:pt>
                <c:pt idx="125">
                  <c:v>1996.1628479999795</c:v>
                </c:pt>
                <c:pt idx="126">
                  <c:v>1996.1899959999998</c:v>
                </c:pt>
                <c:pt idx="127">
                  <c:v>1996.2171430000001</c:v>
                </c:pt>
                <c:pt idx="128">
                  <c:v>1996.244291</c:v>
                </c:pt>
                <c:pt idx="129">
                  <c:v>1996.2714379999998</c:v>
                </c:pt>
                <c:pt idx="130">
                  <c:v>1996.2985860000001</c:v>
                </c:pt>
                <c:pt idx="131">
                  <c:v>1996.3257329999999</c:v>
                </c:pt>
                <c:pt idx="132">
                  <c:v>1996.352881</c:v>
                </c:pt>
                <c:pt idx="133">
                  <c:v>1996.3800279999998</c:v>
                </c:pt>
                <c:pt idx="134">
                  <c:v>1996.4071760000011</c:v>
                </c:pt>
                <c:pt idx="135">
                  <c:v>1996.4343229999795</c:v>
                </c:pt>
                <c:pt idx="136">
                  <c:v>1996.461423</c:v>
                </c:pt>
                <c:pt idx="137">
                  <c:v>1996.4886190000011</c:v>
                </c:pt>
                <c:pt idx="138">
                  <c:v>1996.5157660000011</c:v>
                </c:pt>
                <c:pt idx="139">
                  <c:v>1996.5429139999999</c:v>
                </c:pt>
                <c:pt idx="140">
                  <c:v>1996.5700609999999</c:v>
                </c:pt>
                <c:pt idx="141">
                  <c:v>1996.597209</c:v>
                </c:pt>
                <c:pt idx="142">
                  <c:v>1996.6243559999998</c:v>
                </c:pt>
                <c:pt idx="143">
                  <c:v>1996.6515039999999</c:v>
                </c:pt>
                <c:pt idx="144">
                  <c:v>1996.6786509999999</c:v>
                </c:pt>
                <c:pt idx="145">
                  <c:v>1996.7053700000001</c:v>
                </c:pt>
                <c:pt idx="146">
                  <c:v>1996.733598</c:v>
                </c:pt>
                <c:pt idx="147">
                  <c:v>1996.7600930000001</c:v>
                </c:pt>
                <c:pt idx="148">
                  <c:v>1996.787194</c:v>
                </c:pt>
                <c:pt idx="149">
                  <c:v>1996.8143889999756</c:v>
                </c:pt>
                <c:pt idx="150">
                  <c:v>1996.841537</c:v>
                </c:pt>
                <c:pt idx="151">
                  <c:v>1996.868684</c:v>
                </c:pt>
                <c:pt idx="152">
                  <c:v>1996.8958319999999</c:v>
                </c:pt>
                <c:pt idx="153">
                  <c:v>1996.9229789999999</c:v>
                </c:pt>
                <c:pt idx="154">
                  <c:v>1996.9501270000001</c:v>
                </c:pt>
                <c:pt idx="155">
                  <c:v>1996.9772740000001</c:v>
                </c:pt>
                <c:pt idx="156">
                  <c:v>1997.0044219999816</c:v>
                </c:pt>
                <c:pt idx="157">
                  <c:v>1997.0315700000001</c:v>
                </c:pt>
                <c:pt idx="158">
                  <c:v>1997.0587169999999</c:v>
                </c:pt>
                <c:pt idx="159">
                  <c:v>1997.0858650000011</c:v>
                </c:pt>
                <c:pt idx="160">
                  <c:v>1997.1129639999999</c:v>
                </c:pt>
                <c:pt idx="161">
                  <c:v>1997.1401599999999</c:v>
                </c:pt>
                <c:pt idx="162">
                  <c:v>1997.1673069999795</c:v>
                </c:pt>
                <c:pt idx="163">
                  <c:v>1997.1944549999703</c:v>
                </c:pt>
                <c:pt idx="164">
                  <c:v>1997.2216020000001</c:v>
                </c:pt>
                <c:pt idx="165">
                  <c:v>1997.2487500000011</c:v>
                </c:pt>
                <c:pt idx="166">
                  <c:v>1997.2758980000001</c:v>
                </c:pt>
                <c:pt idx="167">
                  <c:v>1997.3030449999758</c:v>
                </c:pt>
                <c:pt idx="168">
                  <c:v>1997.330193</c:v>
                </c:pt>
                <c:pt idx="169">
                  <c:v>1997.3573399999998</c:v>
                </c:pt>
                <c:pt idx="170">
                  <c:v>1997.3844879999781</c:v>
                </c:pt>
                <c:pt idx="171">
                  <c:v>1997.4116349999999</c:v>
                </c:pt>
                <c:pt idx="172">
                  <c:v>1997.4387520000193</c:v>
                </c:pt>
                <c:pt idx="173">
                  <c:v>1997.4659300000001</c:v>
                </c:pt>
                <c:pt idx="174">
                  <c:v>1997.493078</c:v>
                </c:pt>
                <c:pt idx="175">
                  <c:v>1997.520225</c:v>
                </c:pt>
                <c:pt idx="176">
                  <c:v>1997.5473730000001</c:v>
                </c:pt>
                <c:pt idx="177">
                  <c:v>1997.5745199999999</c:v>
                </c:pt>
                <c:pt idx="178">
                  <c:v>1997.6016379999999</c:v>
                </c:pt>
                <c:pt idx="179">
                  <c:v>1997.6288159999999</c:v>
                </c:pt>
                <c:pt idx="180">
                  <c:v>1997.6559629999999</c:v>
                </c:pt>
                <c:pt idx="181">
                  <c:v>1997.6831109999703</c:v>
                </c:pt>
                <c:pt idx="182">
                  <c:v>1997.7102580000001</c:v>
                </c:pt>
                <c:pt idx="183">
                  <c:v>1997.7374050000001</c:v>
                </c:pt>
                <c:pt idx="184">
                  <c:v>1997.7645239999999</c:v>
                </c:pt>
                <c:pt idx="185">
                  <c:v>1997.7917010000001</c:v>
                </c:pt>
                <c:pt idx="186">
                  <c:v>1997.818849</c:v>
                </c:pt>
                <c:pt idx="187">
                  <c:v>1997.845996</c:v>
                </c:pt>
                <c:pt idx="188">
                  <c:v>1997.8731439999769</c:v>
                </c:pt>
                <c:pt idx="189">
                  <c:v>1997.9002909999999</c:v>
                </c:pt>
                <c:pt idx="190">
                  <c:v>1997.927439</c:v>
                </c:pt>
                <c:pt idx="191">
                  <c:v>1997.9545860000001</c:v>
                </c:pt>
                <c:pt idx="192">
                  <c:v>1997.981734</c:v>
                </c:pt>
                <c:pt idx="193">
                  <c:v>1998.0088810000011</c:v>
                </c:pt>
                <c:pt idx="194">
                  <c:v>1998.0360290000001</c:v>
                </c:pt>
                <c:pt idx="195">
                  <c:v>1998.0631279999998</c:v>
                </c:pt>
                <c:pt idx="196">
                  <c:v>1998.0903239999998</c:v>
                </c:pt>
                <c:pt idx="197">
                  <c:v>1998.1174719999999</c:v>
                </c:pt>
                <c:pt idx="198">
                  <c:v>1998.1446189999781</c:v>
                </c:pt>
                <c:pt idx="199">
                  <c:v>1998.171767</c:v>
                </c:pt>
                <c:pt idx="200">
                  <c:v>1998.1989139999998</c:v>
                </c:pt>
                <c:pt idx="201">
                  <c:v>1998.2260620000011</c:v>
                </c:pt>
                <c:pt idx="202">
                  <c:v>1998.253209</c:v>
                </c:pt>
                <c:pt idx="203">
                  <c:v>1998.2803570000001</c:v>
                </c:pt>
                <c:pt idx="204">
                  <c:v>1998.3075040000001</c:v>
                </c:pt>
                <c:pt idx="205">
                  <c:v>1998.334652</c:v>
                </c:pt>
                <c:pt idx="206">
                  <c:v>1998.361799</c:v>
                </c:pt>
                <c:pt idx="207">
                  <c:v>1998.3888910000001</c:v>
                </c:pt>
                <c:pt idx="208">
                  <c:v>1998.4160950000205</c:v>
                </c:pt>
                <c:pt idx="209">
                  <c:v>1998.4432419999998</c:v>
                </c:pt>
                <c:pt idx="210">
                  <c:v>1998.47039</c:v>
                </c:pt>
                <c:pt idx="211">
                  <c:v>1998.4975370000011</c:v>
                </c:pt>
                <c:pt idx="212">
                  <c:v>1998.5246850000001</c:v>
                </c:pt>
                <c:pt idx="213">
                  <c:v>1998.5518319999999</c:v>
                </c:pt>
                <c:pt idx="214">
                  <c:v>1998.5781549999999</c:v>
                </c:pt>
                <c:pt idx="215">
                  <c:v>1998.606127</c:v>
                </c:pt>
                <c:pt idx="216">
                  <c:v>1998.6332749999769</c:v>
                </c:pt>
                <c:pt idx="217">
                  <c:v>1998.6604229999693</c:v>
                </c:pt>
                <c:pt idx="218">
                  <c:v>1998.6875700000001</c:v>
                </c:pt>
                <c:pt idx="219">
                  <c:v>1998.7147179999999</c:v>
                </c:pt>
                <c:pt idx="220">
                  <c:v>1998.7418650000011</c:v>
                </c:pt>
                <c:pt idx="221">
                  <c:v>1998.7690130000001</c:v>
                </c:pt>
                <c:pt idx="222">
                  <c:v>1998.7961130000001</c:v>
                </c:pt>
                <c:pt idx="223">
                  <c:v>1998.8233869999769</c:v>
                </c:pt>
                <c:pt idx="224">
                  <c:v>1998.850455</c:v>
                </c:pt>
                <c:pt idx="225">
                  <c:v>1998.8776029999999</c:v>
                </c:pt>
                <c:pt idx="226">
                  <c:v>1998.9045900000001</c:v>
                </c:pt>
                <c:pt idx="227">
                  <c:v>1998.931898</c:v>
                </c:pt>
                <c:pt idx="228">
                  <c:v>1998.9590459999999</c:v>
                </c:pt>
                <c:pt idx="229">
                  <c:v>1998.9861930000011</c:v>
                </c:pt>
                <c:pt idx="230">
                  <c:v>1999.0133409999714</c:v>
                </c:pt>
                <c:pt idx="231">
                  <c:v>1999.0404879999999</c:v>
                </c:pt>
                <c:pt idx="232">
                  <c:v>1999.0675900000001</c:v>
                </c:pt>
                <c:pt idx="233">
                  <c:v>1999.094783</c:v>
                </c:pt>
                <c:pt idx="234">
                  <c:v>1999.1255650000205</c:v>
                </c:pt>
                <c:pt idx="235">
                  <c:v>1999.1490779999999</c:v>
                </c:pt>
                <c:pt idx="236">
                  <c:v>1999.1762259999998</c:v>
                </c:pt>
                <c:pt idx="237">
                  <c:v>1999.2033739999999</c:v>
                </c:pt>
                <c:pt idx="238">
                  <c:v>1999.2305210000011</c:v>
                </c:pt>
                <c:pt idx="239">
                  <c:v>1999.2576690000233</c:v>
                </c:pt>
                <c:pt idx="240">
                  <c:v>1999.2848159999999</c:v>
                </c:pt>
                <c:pt idx="241">
                  <c:v>1999.311933</c:v>
                </c:pt>
                <c:pt idx="242">
                  <c:v>1999.339111</c:v>
                </c:pt>
                <c:pt idx="243">
                  <c:v>1999.3662589999999</c:v>
                </c:pt>
                <c:pt idx="244">
                  <c:v>1999.3934059999772</c:v>
                </c:pt>
                <c:pt idx="245">
                  <c:v>1999.4205540000205</c:v>
                </c:pt>
                <c:pt idx="246">
                  <c:v>1999.4477550000295</c:v>
                </c:pt>
                <c:pt idx="247">
                  <c:v>1999.4748489999795</c:v>
                </c:pt>
                <c:pt idx="248">
                  <c:v>1999.5019970000001</c:v>
                </c:pt>
                <c:pt idx="249">
                  <c:v>1999.5291439999999</c:v>
                </c:pt>
                <c:pt idx="250">
                  <c:v>1999.556292</c:v>
                </c:pt>
                <c:pt idx="251">
                  <c:v>1999.5834389999648</c:v>
                </c:pt>
                <c:pt idx="252">
                  <c:v>1999.6105869999999</c:v>
                </c:pt>
                <c:pt idx="253">
                  <c:v>1999.6377319999999</c:v>
                </c:pt>
                <c:pt idx="254">
                  <c:v>1999.664833999979</c:v>
                </c:pt>
                <c:pt idx="255">
                  <c:v>1999.6920289999703</c:v>
                </c:pt>
                <c:pt idx="256">
                  <c:v>1999.7191769999999</c:v>
                </c:pt>
                <c:pt idx="257">
                  <c:v>1999.7463250000001</c:v>
                </c:pt>
                <c:pt idx="258">
                  <c:v>1999.7734719999999</c:v>
                </c:pt>
                <c:pt idx="259">
                  <c:v>1999.80062</c:v>
                </c:pt>
                <c:pt idx="260">
                  <c:v>1999.8277670000011</c:v>
                </c:pt>
                <c:pt idx="261">
                  <c:v>1999.8549149999756</c:v>
                </c:pt>
                <c:pt idx="262">
                  <c:v>1999.8820619999999</c:v>
                </c:pt>
                <c:pt idx="263">
                  <c:v>1999.90921</c:v>
                </c:pt>
                <c:pt idx="264">
                  <c:v>1999.9363089999999</c:v>
                </c:pt>
                <c:pt idx="265">
                  <c:v>1999.9635049999999</c:v>
                </c:pt>
                <c:pt idx="266">
                  <c:v>1999.9906520000011</c:v>
                </c:pt>
                <c:pt idx="267">
                  <c:v>2000.017746</c:v>
                </c:pt>
                <c:pt idx="268">
                  <c:v>2000.0450010000011</c:v>
                </c:pt>
                <c:pt idx="269">
                  <c:v>2000.072095</c:v>
                </c:pt>
                <c:pt idx="270">
                  <c:v>2000.0992429999756</c:v>
                </c:pt>
                <c:pt idx="271">
                  <c:v>2000.1263899999999</c:v>
                </c:pt>
                <c:pt idx="272">
                  <c:v>2000.1535379999998</c:v>
                </c:pt>
                <c:pt idx="273">
                  <c:v>2000.180685</c:v>
                </c:pt>
                <c:pt idx="274">
                  <c:v>2000.2078329999999</c:v>
                </c:pt>
                <c:pt idx="275">
                  <c:v>2000.23498</c:v>
                </c:pt>
                <c:pt idx="276">
                  <c:v>2000.26208</c:v>
                </c:pt>
                <c:pt idx="277">
                  <c:v>2000.2892750000001</c:v>
                </c:pt>
                <c:pt idx="278">
                  <c:v>2000.3165300000001</c:v>
                </c:pt>
                <c:pt idx="279">
                  <c:v>2000.3435710000001</c:v>
                </c:pt>
                <c:pt idx="280">
                  <c:v>2000.3707179999999</c:v>
                </c:pt>
                <c:pt idx="281">
                  <c:v>2000.397866</c:v>
                </c:pt>
                <c:pt idx="282">
                  <c:v>2000.4250130000205</c:v>
                </c:pt>
                <c:pt idx="283">
                  <c:v>2000.4521609999999</c:v>
                </c:pt>
                <c:pt idx="284">
                  <c:v>2000.4793079999999</c:v>
                </c:pt>
                <c:pt idx="285">
                  <c:v>2000.5064560000001</c:v>
                </c:pt>
                <c:pt idx="286">
                  <c:v>2000.5337099999999</c:v>
                </c:pt>
                <c:pt idx="287">
                  <c:v>2000.5607030000001</c:v>
                </c:pt>
                <c:pt idx="288">
                  <c:v>2000.587898</c:v>
                </c:pt>
                <c:pt idx="289">
                  <c:v>2000.6150459999999</c:v>
                </c:pt>
                <c:pt idx="290">
                  <c:v>2000.6421939999998</c:v>
                </c:pt>
                <c:pt idx="291">
                  <c:v>2000.669340999968</c:v>
                </c:pt>
                <c:pt idx="292">
                  <c:v>2000.696488999979</c:v>
                </c:pt>
                <c:pt idx="293">
                  <c:v>2000.7235830000011</c:v>
                </c:pt>
                <c:pt idx="294">
                  <c:v>2000.7507840000001</c:v>
                </c:pt>
                <c:pt idx="295">
                  <c:v>2000.7779310000001</c:v>
                </c:pt>
                <c:pt idx="296">
                  <c:v>2000.8050790000011</c:v>
                </c:pt>
                <c:pt idx="297">
                  <c:v>2000.8322069999788</c:v>
                </c:pt>
                <c:pt idx="298">
                  <c:v>2000.8593739999999</c:v>
                </c:pt>
                <c:pt idx="299">
                  <c:v>2000.8857520000001</c:v>
                </c:pt>
                <c:pt idx="300">
                  <c:v>2000.914524</c:v>
                </c:pt>
                <c:pt idx="301">
                  <c:v>2000.9408169999999</c:v>
                </c:pt>
                <c:pt idx="302">
                  <c:v>2000.9679640000011</c:v>
                </c:pt>
                <c:pt idx="303">
                  <c:v>2000.9951120000001</c:v>
                </c:pt>
                <c:pt idx="304">
                  <c:v>2001.0222059999999</c:v>
                </c:pt>
                <c:pt idx="305">
                  <c:v>2001.0494439999998</c:v>
                </c:pt>
                <c:pt idx="306">
                  <c:v>2001.0765540000011</c:v>
                </c:pt>
                <c:pt idx="307">
                  <c:v>2001.1037019999999</c:v>
                </c:pt>
                <c:pt idx="308">
                  <c:v>2001.1308489999756</c:v>
                </c:pt>
                <c:pt idx="309">
                  <c:v>2001.157997</c:v>
                </c:pt>
                <c:pt idx="310">
                  <c:v>2001.1851439999998</c:v>
                </c:pt>
                <c:pt idx="311">
                  <c:v>2001.2122919999999</c:v>
                </c:pt>
                <c:pt idx="312">
                  <c:v>2001.2394399999998</c:v>
                </c:pt>
                <c:pt idx="313">
                  <c:v>2001.2665870000221</c:v>
                </c:pt>
                <c:pt idx="314">
                  <c:v>2001.293735</c:v>
                </c:pt>
                <c:pt idx="315">
                  <c:v>2001.320882</c:v>
                </c:pt>
                <c:pt idx="316">
                  <c:v>2001.3480830000001</c:v>
                </c:pt>
                <c:pt idx="317">
                  <c:v>2001.3751769999999</c:v>
                </c:pt>
                <c:pt idx="318">
                  <c:v>2001.402325</c:v>
                </c:pt>
                <c:pt idx="319">
                  <c:v>2001.429472</c:v>
                </c:pt>
                <c:pt idx="320">
                  <c:v>2001.4566200000011</c:v>
                </c:pt>
                <c:pt idx="321">
                  <c:v>2001.4837669999999</c:v>
                </c:pt>
                <c:pt idx="322">
                  <c:v>2001.5109150000001</c:v>
                </c:pt>
                <c:pt idx="323">
                  <c:v>2001.5380630000011</c:v>
                </c:pt>
                <c:pt idx="324">
                  <c:v>2001.56521</c:v>
                </c:pt>
                <c:pt idx="325">
                  <c:v>2001.5923579999999</c:v>
                </c:pt>
                <c:pt idx="326">
                  <c:v>2001.6195049999999</c:v>
                </c:pt>
                <c:pt idx="327">
                  <c:v>2001.6466530000184</c:v>
                </c:pt>
                <c:pt idx="328">
                  <c:v>2001.6737999999998</c:v>
                </c:pt>
                <c:pt idx="329">
                  <c:v>2001.7008570000205</c:v>
                </c:pt>
                <c:pt idx="330">
                  <c:v>2001.7280949999999</c:v>
                </c:pt>
                <c:pt idx="331">
                  <c:v>2001.7552430000001</c:v>
                </c:pt>
                <c:pt idx="332">
                  <c:v>2001.7823899999999</c:v>
                </c:pt>
                <c:pt idx="333">
                  <c:v>2001.809538</c:v>
                </c:pt>
                <c:pt idx="334">
                  <c:v>2001.8366860000001</c:v>
                </c:pt>
                <c:pt idx="335">
                  <c:v>2001.8638329999758</c:v>
                </c:pt>
                <c:pt idx="336">
                  <c:v>2001.8909259999998</c:v>
                </c:pt>
                <c:pt idx="337">
                  <c:v>2001.918128</c:v>
                </c:pt>
                <c:pt idx="338">
                  <c:v>2001.9452760000001</c:v>
                </c:pt>
                <c:pt idx="339">
                  <c:v>2001.9724229999795</c:v>
                </c:pt>
                <c:pt idx="340">
                  <c:v>2001.9995710000205</c:v>
                </c:pt>
                <c:pt idx="341">
                  <c:v>2002.0267180000001</c:v>
                </c:pt>
                <c:pt idx="342">
                  <c:v>2002.053866</c:v>
                </c:pt>
                <c:pt idx="343">
                  <c:v>2002.0809589999999</c:v>
                </c:pt>
                <c:pt idx="344">
                  <c:v>2002.1082139999999</c:v>
                </c:pt>
                <c:pt idx="345">
                  <c:v>2002.135309</c:v>
                </c:pt>
                <c:pt idx="346">
                  <c:v>2002.1624559999998</c:v>
                </c:pt>
                <c:pt idx="347">
                  <c:v>2002.1896039999999</c:v>
                </c:pt>
                <c:pt idx="348">
                  <c:v>2002.2167510000297</c:v>
                </c:pt>
                <c:pt idx="349">
                  <c:v>2002.2438990000001</c:v>
                </c:pt>
                <c:pt idx="350">
                  <c:v>2002.2710459999998</c:v>
                </c:pt>
                <c:pt idx="351">
                  <c:v>2002.298194</c:v>
                </c:pt>
                <c:pt idx="352">
                  <c:v>2002.325341</c:v>
                </c:pt>
                <c:pt idx="353">
                  <c:v>2002.3524889999758</c:v>
                </c:pt>
                <c:pt idx="354">
                  <c:v>2002.3796359999999</c:v>
                </c:pt>
                <c:pt idx="355">
                  <c:v>2002.4067840000187</c:v>
                </c:pt>
                <c:pt idx="356">
                  <c:v>2002.4339319999999</c:v>
                </c:pt>
                <c:pt idx="357">
                  <c:v>2002.4610789999999</c:v>
                </c:pt>
                <c:pt idx="358">
                  <c:v>2002.4881730000011</c:v>
                </c:pt>
                <c:pt idx="359">
                  <c:v>2002.5152439999999</c:v>
                </c:pt>
                <c:pt idx="360">
                  <c:v>2002.542522</c:v>
                </c:pt>
                <c:pt idx="361">
                  <c:v>2002.5696690000011</c:v>
                </c:pt>
                <c:pt idx="362">
                  <c:v>2002.596816</c:v>
                </c:pt>
                <c:pt idx="363">
                  <c:v>2002.6239639999999</c:v>
                </c:pt>
                <c:pt idx="364">
                  <c:v>2002.6543749999705</c:v>
                </c:pt>
                <c:pt idx="365">
                  <c:v>2002.678267</c:v>
                </c:pt>
                <c:pt idx="366">
                  <c:v>2002.7063790000011</c:v>
                </c:pt>
                <c:pt idx="367">
                  <c:v>2002.7325650000193</c:v>
                </c:pt>
                <c:pt idx="368">
                  <c:v>2002.7597129999999</c:v>
                </c:pt>
                <c:pt idx="369">
                  <c:v>2002.7868600000011</c:v>
                </c:pt>
                <c:pt idx="370">
                  <c:v>2002.8140079999998</c:v>
                </c:pt>
                <c:pt idx="371">
                  <c:v>2002.841156</c:v>
                </c:pt>
                <c:pt idx="372">
                  <c:v>2002.868303</c:v>
                </c:pt>
                <c:pt idx="373">
                  <c:v>2002.8954510000001</c:v>
                </c:pt>
                <c:pt idx="374">
                  <c:v>2002.9225980000001</c:v>
                </c:pt>
                <c:pt idx="375">
                  <c:v>2002.9496920000001</c:v>
                </c:pt>
                <c:pt idx="376">
                  <c:v>2002.9768930000189</c:v>
                </c:pt>
                <c:pt idx="377">
                  <c:v>2003.0040409999774</c:v>
                </c:pt>
                <c:pt idx="378">
                  <c:v>2003.0311879999999</c:v>
                </c:pt>
                <c:pt idx="379">
                  <c:v>2003.0583359999998</c:v>
                </c:pt>
                <c:pt idx="380">
                  <c:v>2003.085484</c:v>
                </c:pt>
                <c:pt idx="381">
                  <c:v>2003.112631</c:v>
                </c:pt>
                <c:pt idx="382">
                  <c:v>2003.1397790000001</c:v>
                </c:pt>
                <c:pt idx="383">
                  <c:v>2003.1669259999999</c:v>
                </c:pt>
                <c:pt idx="384">
                  <c:v>2003.1940739999998</c:v>
                </c:pt>
                <c:pt idx="385">
                  <c:v>2003.221221</c:v>
                </c:pt>
                <c:pt idx="386">
                  <c:v>2003.2483689999999</c:v>
                </c:pt>
                <c:pt idx="387">
                  <c:v>2003.2755160000011</c:v>
                </c:pt>
                <c:pt idx="388">
                  <c:v>2003.302664</c:v>
                </c:pt>
                <c:pt idx="389">
                  <c:v>2003.3298110000001</c:v>
                </c:pt>
                <c:pt idx="390">
                  <c:v>2003.3569570000011</c:v>
                </c:pt>
                <c:pt idx="391">
                  <c:v>2003.3841069999723</c:v>
                </c:pt>
                <c:pt idx="392">
                  <c:v>2003.4112540000001</c:v>
                </c:pt>
                <c:pt idx="393">
                  <c:v>2003.438402</c:v>
                </c:pt>
                <c:pt idx="394">
                  <c:v>2003.4655490000011</c:v>
                </c:pt>
                <c:pt idx="395">
                  <c:v>2003.4926969999999</c:v>
                </c:pt>
                <c:pt idx="396">
                  <c:v>2003.5198439999999</c:v>
                </c:pt>
                <c:pt idx="397">
                  <c:v>2003.546992</c:v>
                </c:pt>
                <c:pt idx="398">
                  <c:v>2003.5741389999703</c:v>
                </c:pt>
                <c:pt idx="399">
                  <c:v>2003.601287</c:v>
                </c:pt>
                <c:pt idx="400">
                  <c:v>2003.6284339999806</c:v>
                </c:pt>
                <c:pt idx="401">
                  <c:v>2003.6555820000001</c:v>
                </c:pt>
                <c:pt idx="402">
                  <c:v>2003.6827299999998</c:v>
                </c:pt>
                <c:pt idx="403">
                  <c:v>2003.7098770000011</c:v>
                </c:pt>
                <c:pt idx="404">
                  <c:v>2003.7370249999999</c:v>
                </c:pt>
                <c:pt idx="405">
                  <c:v>2003.7641719999999</c:v>
                </c:pt>
                <c:pt idx="406">
                  <c:v>2003.7913199999998</c:v>
                </c:pt>
                <c:pt idx="407">
                  <c:v>2003.8184670000001</c:v>
                </c:pt>
                <c:pt idx="408">
                  <c:v>2003.8456150000011</c:v>
                </c:pt>
                <c:pt idx="409">
                  <c:v>2003.872762</c:v>
                </c:pt>
                <c:pt idx="410">
                  <c:v>2003.8999099999999</c:v>
                </c:pt>
                <c:pt idx="411">
                  <c:v>2003.9270570000242</c:v>
                </c:pt>
                <c:pt idx="412">
                  <c:v>2003.954205</c:v>
                </c:pt>
                <c:pt idx="413">
                  <c:v>2003.9813529999999</c:v>
                </c:pt>
                <c:pt idx="414">
                  <c:v>2004.0084999999999</c:v>
                </c:pt>
                <c:pt idx="415">
                  <c:v>2004.035648</c:v>
                </c:pt>
                <c:pt idx="416">
                  <c:v>2004.0628489999774</c:v>
                </c:pt>
                <c:pt idx="417">
                  <c:v>2004.0899429999795</c:v>
                </c:pt>
                <c:pt idx="418">
                  <c:v>2004.11709</c:v>
                </c:pt>
                <c:pt idx="419">
                  <c:v>2004.1442379999719</c:v>
                </c:pt>
                <c:pt idx="420">
                  <c:v>2004.1713849999751</c:v>
                </c:pt>
                <c:pt idx="421">
                  <c:v>2004.198533</c:v>
                </c:pt>
                <c:pt idx="422">
                  <c:v>2004.2256810000258</c:v>
                </c:pt>
                <c:pt idx="423">
                  <c:v>2004.2528279999999</c:v>
                </c:pt>
                <c:pt idx="424">
                  <c:v>2004.279976</c:v>
                </c:pt>
                <c:pt idx="425">
                  <c:v>2004.307123</c:v>
                </c:pt>
                <c:pt idx="426">
                  <c:v>2004.3342709999795</c:v>
                </c:pt>
                <c:pt idx="427">
                  <c:v>2004.3614179999795</c:v>
                </c:pt>
                <c:pt idx="428">
                  <c:v>2004.3884409999703</c:v>
                </c:pt>
                <c:pt idx="429">
                  <c:v>2004.470008</c:v>
                </c:pt>
                <c:pt idx="430">
                  <c:v>2004.4971560000001</c:v>
                </c:pt>
                <c:pt idx="431">
                  <c:v>2004.522273</c:v>
                </c:pt>
                <c:pt idx="432">
                  <c:v>2004.551451</c:v>
                </c:pt>
                <c:pt idx="433">
                  <c:v>2004.5767820000001</c:v>
                </c:pt>
                <c:pt idx="434">
                  <c:v>2004.605746</c:v>
                </c:pt>
                <c:pt idx="435">
                  <c:v>2004.6328939999999</c:v>
                </c:pt>
                <c:pt idx="436">
                  <c:v>2004.6600409999739</c:v>
                </c:pt>
                <c:pt idx="437">
                  <c:v>2004.687189</c:v>
                </c:pt>
                <c:pt idx="438">
                  <c:v>2004.7143359999998</c:v>
                </c:pt>
                <c:pt idx="439">
                  <c:v>2004.7414299999998</c:v>
                </c:pt>
                <c:pt idx="440">
                  <c:v>2004.768632</c:v>
                </c:pt>
                <c:pt idx="441">
                  <c:v>2004.7957790000205</c:v>
                </c:pt>
                <c:pt idx="442">
                  <c:v>2004.8229269999795</c:v>
                </c:pt>
                <c:pt idx="443">
                  <c:v>2004.8500739999999</c:v>
                </c:pt>
                <c:pt idx="444">
                  <c:v>2004.8772219999998</c:v>
                </c:pt>
                <c:pt idx="445">
                  <c:v>2004.9043690000001</c:v>
                </c:pt>
                <c:pt idx="446">
                  <c:v>2004.9315170000011</c:v>
                </c:pt>
                <c:pt idx="447">
                  <c:v>2004.9540629999999</c:v>
                </c:pt>
                <c:pt idx="448">
                  <c:v>2004.9858080000001</c:v>
                </c:pt>
                <c:pt idx="449">
                  <c:v>2005.012954</c:v>
                </c:pt>
                <c:pt idx="450">
                  <c:v>2005.040109</c:v>
                </c:pt>
                <c:pt idx="451">
                  <c:v>2005.0672549999999</c:v>
                </c:pt>
                <c:pt idx="452">
                  <c:v>2005.0944019999795</c:v>
                </c:pt>
                <c:pt idx="453">
                  <c:v>2005.1215479999998</c:v>
                </c:pt>
                <c:pt idx="454">
                  <c:v>2005.148702</c:v>
                </c:pt>
                <c:pt idx="455">
                  <c:v>2005.175845</c:v>
                </c:pt>
                <c:pt idx="456">
                  <c:v>2005.202992</c:v>
                </c:pt>
                <c:pt idx="457">
                  <c:v>2005.2301399999999</c:v>
                </c:pt>
                <c:pt idx="458">
                  <c:v>2005.2571740000001</c:v>
                </c:pt>
                <c:pt idx="459">
                  <c:v>2005.284434999968</c:v>
                </c:pt>
                <c:pt idx="460">
                  <c:v>2005.3115640000001</c:v>
                </c:pt>
                <c:pt idx="461">
                  <c:v>2005.3387299999999</c:v>
                </c:pt>
                <c:pt idx="462">
                  <c:v>2005.3658680000001</c:v>
                </c:pt>
                <c:pt idx="463">
                  <c:v>2005.3930349999703</c:v>
                </c:pt>
                <c:pt idx="464">
                  <c:v>2005.420012</c:v>
                </c:pt>
                <c:pt idx="465">
                  <c:v>2005.44732</c:v>
                </c:pt>
                <c:pt idx="466">
                  <c:v>2005.4744679999999</c:v>
                </c:pt>
                <c:pt idx="467">
                  <c:v>2005.5016149999999</c:v>
                </c:pt>
                <c:pt idx="468">
                  <c:v>2005.5287630000198</c:v>
                </c:pt>
                <c:pt idx="469">
                  <c:v>2005.55591</c:v>
                </c:pt>
                <c:pt idx="470">
                  <c:v>2005.5830579999999</c:v>
                </c:pt>
                <c:pt idx="471">
                  <c:v>2005.610205</c:v>
                </c:pt>
                <c:pt idx="472">
                  <c:v>2005.637356</c:v>
                </c:pt>
                <c:pt idx="473">
                  <c:v>2005.6644999999735</c:v>
                </c:pt>
                <c:pt idx="474">
                  <c:v>2005.6916479999998</c:v>
                </c:pt>
                <c:pt idx="475">
                  <c:v>2005.7187960000001</c:v>
                </c:pt>
                <c:pt idx="476">
                  <c:v>2005.7459429999999</c:v>
                </c:pt>
                <c:pt idx="477">
                  <c:v>2005.7654439999999</c:v>
                </c:pt>
                <c:pt idx="479">
                  <c:v>2002.0524969999756</c:v>
                </c:pt>
                <c:pt idx="480">
                  <c:v>2002.079645</c:v>
                </c:pt>
                <c:pt idx="481">
                  <c:v>2002.1081589999999</c:v>
                </c:pt>
                <c:pt idx="482">
                  <c:v>2002.1353059999999</c:v>
                </c:pt>
                <c:pt idx="483">
                  <c:v>2002.1624539999998</c:v>
                </c:pt>
                <c:pt idx="484">
                  <c:v>2002.189601</c:v>
                </c:pt>
                <c:pt idx="485">
                  <c:v>2002.2167489999999</c:v>
                </c:pt>
                <c:pt idx="486">
                  <c:v>2002.2437669999999</c:v>
                </c:pt>
                <c:pt idx="487">
                  <c:v>2002.2696780000001</c:v>
                </c:pt>
                <c:pt idx="488">
                  <c:v>2002.298192</c:v>
                </c:pt>
                <c:pt idx="489">
                  <c:v>2002.325339</c:v>
                </c:pt>
                <c:pt idx="490">
                  <c:v>2002.3524869999758</c:v>
                </c:pt>
                <c:pt idx="491">
                  <c:v>2002.3796339999999</c:v>
                </c:pt>
                <c:pt idx="492">
                  <c:v>2002.4067820000191</c:v>
                </c:pt>
                <c:pt idx="493">
                  <c:v>2002.433929</c:v>
                </c:pt>
                <c:pt idx="494">
                  <c:v>2002.4610769999999</c:v>
                </c:pt>
                <c:pt idx="495">
                  <c:v>2002.4882239999999</c:v>
                </c:pt>
                <c:pt idx="496">
                  <c:v>2002.5153720000001</c:v>
                </c:pt>
                <c:pt idx="497">
                  <c:v>2002.54252</c:v>
                </c:pt>
                <c:pt idx="498">
                  <c:v>2002.5696670000011</c:v>
                </c:pt>
                <c:pt idx="499">
                  <c:v>2002.5968150000001</c:v>
                </c:pt>
                <c:pt idx="500">
                  <c:v>2002.6239619999999</c:v>
                </c:pt>
                <c:pt idx="501">
                  <c:v>2002.6511099999998</c:v>
                </c:pt>
                <c:pt idx="502">
                  <c:v>2002.678257</c:v>
                </c:pt>
                <c:pt idx="503">
                  <c:v>2002.7054049999999</c:v>
                </c:pt>
                <c:pt idx="504">
                  <c:v>2002.7325520000011</c:v>
                </c:pt>
                <c:pt idx="505">
                  <c:v>2002.7597000000001</c:v>
                </c:pt>
                <c:pt idx="506">
                  <c:v>2002.786848</c:v>
                </c:pt>
                <c:pt idx="507">
                  <c:v>2002.813995</c:v>
                </c:pt>
                <c:pt idx="508">
                  <c:v>2002.8411429999751</c:v>
                </c:pt>
                <c:pt idx="509">
                  <c:v>2002.8682899999999</c:v>
                </c:pt>
                <c:pt idx="510">
                  <c:v>2002.8954379999998</c:v>
                </c:pt>
                <c:pt idx="511">
                  <c:v>2002.9225850000198</c:v>
                </c:pt>
                <c:pt idx="512">
                  <c:v>2002.9497329999999</c:v>
                </c:pt>
                <c:pt idx="513">
                  <c:v>2002.9768800000011</c:v>
                </c:pt>
                <c:pt idx="514">
                  <c:v>2003.0040279999998</c:v>
                </c:pt>
                <c:pt idx="515">
                  <c:v>2003.031176</c:v>
                </c:pt>
                <c:pt idx="516">
                  <c:v>2003.058323</c:v>
                </c:pt>
                <c:pt idx="517">
                  <c:v>2003.0854710000001</c:v>
                </c:pt>
                <c:pt idx="518">
                  <c:v>2003.1126179999999</c:v>
                </c:pt>
                <c:pt idx="519">
                  <c:v>2003.139766</c:v>
                </c:pt>
                <c:pt idx="520">
                  <c:v>2003.166913</c:v>
                </c:pt>
                <c:pt idx="521">
                  <c:v>2003.1940609999781</c:v>
                </c:pt>
                <c:pt idx="522">
                  <c:v>2003.2212079999999</c:v>
                </c:pt>
                <c:pt idx="523">
                  <c:v>2003.2483560000001</c:v>
                </c:pt>
                <c:pt idx="524">
                  <c:v>2003.2755030000219</c:v>
                </c:pt>
                <c:pt idx="525">
                  <c:v>2003.3026510000011</c:v>
                </c:pt>
                <c:pt idx="526">
                  <c:v>2003.3297990000001</c:v>
                </c:pt>
                <c:pt idx="527">
                  <c:v>2003.3569459999999</c:v>
                </c:pt>
                <c:pt idx="528">
                  <c:v>2003.3840939999998</c:v>
                </c:pt>
                <c:pt idx="529">
                  <c:v>2003.411241</c:v>
                </c:pt>
                <c:pt idx="530">
                  <c:v>2003.4383889999999</c:v>
                </c:pt>
                <c:pt idx="531">
                  <c:v>2003.4655360000011</c:v>
                </c:pt>
                <c:pt idx="532">
                  <c:v>2003.4926840000001</c:v>
                </c:pt>
                <c:pt idx="533">
                  <c:v>2003.5198310000001</c:v>
                </c:pt>
                <c:pt idx="534">
                  <c:v>2003.5469790000011</c:v>
                </c:pt>
                <c:pt idx="535">
                  <c:v>2003.5741269999735</c:v>
                </c:pt>
                <c:pt idx="536">
                  <c:v>2003.6012739999999</c:v>
                </c:pt>
                <c:pt idx="537">
                  <c:v>2003.6284219999998</c:v>
                </c:pt>
                <c:pt idx="538">
                  <c:v>2003.6555690000184</c:v>
                </c:pt>
                <c:pt idx="539">
                  <c:v>2003.6827169999769</c:v>
                </c:pt>
                <c:pt idx="540">
                  <c:v>2003.7098640000011</c:v>
                </c:pt>
                <c:pt idx="541">
                  <c:v>2003.737012</c:v>
                </c:pt>
                <c:pt idx="542">
                  <c:v>2003.7641590000001</c:v>
                </c:pt>
                <c:pt idx="543">
                  <c:v>2003.791307</c:v>
                </c:pt>
                <c:pt idx="544">
                  <c:v>2003.8184550000001</c:v>
                </c:pt>
                <c:pt idx="545">
                  <c:v>2003.8456020000001</c:v>
                </c:pt>
                <c:pt idx="546">
                  <c:v>2003.8708799999999</c:v>
                </c:pt>
                <c:pt idx="547">
                  <c:v>2003.8985299999999</c:v>
                </c:pt>
                <c:pt idx="548">
                  <c:v>2003.9270449999999</c:v>
                </c:pt>
                <c:pt idx="549">
                  <c:v>2003.9541919999999</c:v>
                </c:pt>
                <c:pt idx="550">
                  <c:v>2003.9813399999998</c:v>
                </c:pt>
                <c:pt idx="551">
                  <c:v>2004.0084870000001</c:v>
                </c:pt>
                <c:pt idx="552">
                  <c:v>2004.0356350000011</c:v>
                </c:pt>
                <c:pt idx="553">
                  <c:v>2004.0627830000001</c:v>
                </c:pt>
                <c:pt idx="554">
                  <c:v>2004.0899299999999</c:v>
                </c:pt>
                <c:pt idx="555">
                  <c:v>2004.1157109999999</c:v>
                </c:pt>
                <c:pt idx="556">
                  <c:v>2004.1428579999999</c:v>
                </c:pt>
                <c:pt idx="557">
                  <c:v>2004.1713729999756</c:v>
                </c:pt>
                <c:pt idx="558">
                  <c:v>2004.1985199999999</c:v>
                </c:pt>
                <c:pt idx="559">
                  <c:v>2004.2256680000205</c:v>
                </c:pt>
                <c:pt idx="560">
                  <c:v>2004.2528150000001</c:v>
                </c:pt>
                <c:pt idx="561">
                  <c:v>2004.2799630000011</c:v>
                </c:pt>
                <c:pt idx="562">
                  <c:v>2004.3071110000001</c:v>
                </c:pt>
                <c:pt idx="563">
                  <c:v>2004.3342579999999</c:v>
                </c:pt>
                <c:pt idx="564">
                  <c:v>2004.3614059999998</c:v>
                </c:pt>
                <c:pt idx="565">
                  <c:v>2004.3885530000011</c:v>
                </c:pt>
                <c:pt idx="566">
                  <c:v>2004.4157010000265</c:v>
                </c:pt>
                <c:pt idx="567">
                  <c:v>2004.4428479999999</c:v>
                </c:pt>
                <c:pt idx="568">
                  <c:v>2004.469996</c:v>
                </c:pt>
                <c:pt idx="569">
                  <c:v>2004.4971430000001</c:v>
                </c:pt>
                <c:pt idx="570">
                  <c:v>2004.5242909999795</c:v>
                </c:pt>
                <c:pt idx="571">
                  <c:v>2004.5514389999705</c:v>
                </c:pt>
                <c:pt idx="572">
                  <c:v>2004.5785860000001</c:v>
                </c:pt>
                <c:pt idx="573">
                  <c:v>2004.605734</c:v>
                </c:pt>
                <c:pt idx="574">
                  <c:v>2004.632881</c:v>
                </c:pt>
                <c:pt idx="575">
                  <c:v>2004.6600289999756</c:v>
                </c:pt>
                <c:pt idx="576">
                  <c:v>2004.6871759999999</c:v>
                </c:pt>
                <c:pt idx="577">
                  <c:v>2004.7143239999998</c:v>
                </c:pt>
                <c:pt idx="578">
                  <c:v>2004.741471</c:v>
                </c:pt>
                <c:pt idx="579">
                  <c:v>2004.7686189999999</c:v>
                </c:pt>
                <c:pt idx="580">
                  <c:v>2004.7957660000011</c:v>
                </c:pt>
                <c:pt idx="581">
                  <c:v>2004.8229139999999</c:v>
                </c:pt>
                <c:pt idx="582">
                  <c:v>2004.850062</c:v>
                </c:pt>
                <c:pt idx="583">
                  <c:v>2004.877209</c:v>
                </c:pt>
                <c:pt idx="584">
                  <c:v>2004.9043569999999</c:v>
                </c:pt>
                <c:pt idx="585">
                  <c:v>2004.9315040000001</c:v>
                </c:pt>
                <c:pt idx="586">
                  <c:v>2004.9586520000203</c:v>
                </c:pt>
                <c:pt idx="587">
                  <c:v>2004.9857990000205</c:v>
                </c:pt>
                <c:pt idx="588">
                  <c:v>2005.0129469999795</c:v>
                </c:pt>
                <c:pt idx="589">
                  <c:v>2005.040094</c:v>
                </c:pt>
                <c:pt idx="590">
                  <c:v>2005.0672419999999</c:v>
                </c:pt>
                <c:pt idx="591">
                  <c:v>2005.0943899999816</c:v>
                </c:pt>
                <c:pt idx="592">
                  <c:v>2005.121537</c:v>
                </c:pt>
                <c:pt idx="593">
                  <c:v>2005.1486849999999</c:v>
                </c:pt>
                <c:pt idx="594">
                  <c:v>2005.1758319999999</c:v>
                </c:pt>
                <c:pt idx="595">
                  <c:v>2005.20298</c:v>
                </c:pt>
                <c:pt idx="596">
                  <c:v>2005.230127</c:v>
                </c:pt>
                <c:pt idx="597">
                  <c:v>2005.2572749999999</c:v>
                </c:pt>
                <c:pt idx="598">
                  <c:v>2005.2844229999703</c:v>
                </c:pt>
                <c:pt idx="599">
                  <c:v>2005.3115700000001</c:v>
                </c:pt>
                <c:pt idx="600">
                  <c:v>2005.338718</c:v>
                </c:pt>
                <c:pt idx="601">
                  <c:v>2005.3658650000011</c:v>
                </c:pt>
                <c:pt idx="602">
                  <c:v>2005.3930129999758</c:v>
                </c:pt>
                <c:pt idx="603">
                  <c:v>2005.4201600000001</c:v>
                </c:pt>
                <c:pt idx="604">
                  <c:v>2005.447308</c:v>
                </c:pt>
                <c:pt idx="605">
                  <c:v>2005.4744559999999</c:v>
                </c:pt>
                <c:pt idx="606">
                  <c:v>2005.5016029999999</c:v>
                </c:pt>
                <c:pt idx="607">
                  <c:v>2005.5287499999999</c:v>
                </c:pt>
                <c:pt idx="608">
                  <c:v>2005.5558980000001</c:v>
                </c:pt>
                <c:pt idx="609">
                  <c:v>2005.5830459999804</c:v>
                </c:pt>
                <c:pt idx="610">
                  <c:v>2005.610193</c:v>
                </c:pt>
                <c:pt idx="611">
                  <c:v>2005.6373409999758</c:v>
                </c:pt>
                <c:pt idx="612">
                  <c:v>2005.6644879999756</c:v>
                </c:pt>
                <c:pt idx="613">
                  <c:v>2005.6916359999998</c:v>
                </c:pt>
                <c:pt idx="614">
                  <c:v>2005.717416</c:v>
                </c:pt>
                <c:pt idx="615">
                  <c:v>2005.7445630000011</c:v>
                </c:pt>
                <c:pt idx="616">
                  <c:v>2005.7730790000001</c:v>
                </c:pt>
                <c:pt idx="617">
                  <c:v>2005.8002259999998</c:v>
                </c:pt>
                <c:pt idx="618">
                  <c:v>2005.827374</c:v>
                </c:pt>
                <c:pt idx="619">
                  <c:v>2005.854521</c:v>
                </c:pt>
                <c:pt idx="620">
                  <c:v>2005.8816690000001</c:v>
                </c:pt>
                <c:pt idx="621">
                  <c:v>2005.9088160000001</c:v>
                </c:pt>
                <c:pt idx="622">
                  <c:v>2005.9359640000011</c:v>
                </c:pt>
                <c:pt idx="623">
                  <c:v>2005.9631119999999</c:v>
                </c:pt>
                <c:pt idx="624">
                  <c:v>2005.9902589999999</c:v>
                </c:pt>
                <c:pt idx="625">
                  <c:v>2006.017407</c:v>
                </c:pt>
                <c:pt idx="626">
                  <c:v>2006.0445540000001</c:v>
                </c:pt>
                <c:pt idx="627">
                  <c:v>2006.071702</c:v>
                </c:pt>
                <c:pt idx="628">
                  <c:v>2006.098849</c:v>
                </c:pt>
                <c:pt idx="629">
                  <c:v>2006.1259970000001</c:v>
                </c:pt>
                <c:pt idx="630">
                  <c:v>2006.1531449999648</c:v>
                </c:pt>
                <c:pt idx="631">
                  <c:v>2006.1802919999998</c:v>
                </c:pt>
                <c:pt idx="632">
                  <c:v>2006.2074399999999</c:v>
                </c:pt>
                <c:pt idx="633">
                  <c:v>2006.2345869999999</c:v>
                </c:pt>
                <c:pt idx="634">
                  <c:v>2006.261735</c:v>
                </c:pt>
                <c:pt idx="635">
                  <c:v>2006.2888820000001</c:v>
                </c:pt>
                <c:pt idx="636">
                  <c:v>2006.31603</c:v>
                </c:pt>
                <c:pt idx="637">
                  <c:v>2006.343177</c:v>
                </c:pt>
                <c:pt idx="638">
                  <c:v>2006.3703249999739</c:v>
                </c:pt>
                <c:pt idx="639">
                  <c:v>2006.3974719999999</c:v>
                </c:pt>
                <c:pt idx="640">
                  <c:v>2006.42462</c:v>
                </c:pt>
                <c:pt idx="641">
                  <c:v>2006.4517680000001</c:v>
                </c:pt>
                <c:pt idx="642">
                  <c:v>2006.4789149999999</c:v>
                </c:pt>
                <c:pt idx="643">
                  <c:v>2006.5060630000205</c:v>
                </c:pt>
                <c:pt idx="644">
                  <c:v>2006.5332099999998</c:v>
                </c:pt>
                <c:pt idx="645">
                  <c:v>2006.560358</c:v>
                </c:pt>
                <c:pt idx="646">
                  <c:v>2006.5875050000011</c:v>
                </c:pt>
                <c:pt idx="647">
                  <c:v>2006.6146530000001</c:v>
                </c:pt>
                <c:pt idx="648">
                  <c:v>2006.641801</c:v>
                </c:pt>
                <c:pt idx="649">
                  <c:v>2006.6689479999998</c:v>
                </c:pt>
                <c:pt idx="650">
                  <c:v>2006.6960959999999</c:v>
                </c:pt>
                <c:pt idx="651">
                  <c:v>2006.7232429999769</c:v>
                </c:pt>
                <c:pt idx="652">
                  <c:v>2006.750391</c:v>
                </c:pt>
                <c:pt idx="653">
                  <c:v>2006.777538</c:v>
                </c:pt>
                <c:pt idx="654">
                  <c:v>2006.8046859999999</c:v>
                </c:pt>
                <c:pt idx="655">
                  <c:v>2006.830465</c:v>
                </c:pt>
                <c:pt idx="656">
                  <c:v>2006.8847599999999</c:v>
                </c:pt>
                <c:pt idx="657">
                  <c:v>2006.913276</c:v>
                </c:pt>
                <c:pt idx="658">
                  <c:v>2006.9404239999999</c:v>
                </c:pt>
                <c:pt idx="659">
                  <c:v>2006.9675710000283</c:v>
                </c:pt>
                <c:pt idx="660">
                  <c:v>2006.994719</c:v>
                </c:pt>
                <c:pt idx="661">
                  <c:v>2007.021866</c:v>
                </c:pt>
                <c:pt idx="662">
                  <c:v>2007.0490139999999</c:v>
                </c:pt>
                <c:pt idx="663">
                  <c:v>2007.0761610000011</c:v>
                </c:pt>
                <c:pt idx="664">
                  <c:v>2007.1033089999714</c:v>
                </c:pt>
                <c:pt idx="665">
                  <c:v>2007.130457</c:v>
                </c:pt>
                <c:pt idx="666">
                  <c:v>2007.157604</c:v>
                </c:pt>
                <c:pt idx="667">
                  <c:v>2007.1847519999999</c:v>
                </c:pt>
                <c:pt idx="668">
                  <c:v>2007.2118989999999</c:v>
                </c:pt>
                <c:pt idx="669">
                  <c:v>2007.239047</c:v>
                </c:pt>
                <c:pt idx="670">
                  <c:v>2007.266194</c:v>
                </c:pt>
                <c:pt idx="671">
                  <c:v>2007.2933419999795</c:v>
                </c:pt>
                <c:pt idx="672">
                  <c:v>2007.320489</c:v>
                </c:pt>
                <c:pt idx="673">
                  <c:v>2007.3476370000001</c:v>
                </c:pt>
                <c:pt idx="674">
                  <c:v>2007.374785</c:v>
                </c:pt>
                <c:pt idx="675">
                  <c:v>2007.401932</c:v>
                </c:pt>
                <c:pt idx="676">
                  <c:v>2007.4290800000001</c:v>
                </c:pt>
                <c:pt idx="677">
                  <c:v>2007.4562269999999</c:v>
                </c:pt>
                <c:pt idx="678">
                  <c:v>2007.482006</c:v>
                </c:pt>
                <c:pt idx="679">
                  <c:v>2007.5091530000011</c:v>
                </c:pt>
                <c:pt idx="680">
                  <c:v>2007.5363010000001</c:v>
                </c:pt>
                <c:pt idx="681">
                  <c:v>2007.5634489999647</c:v>
                </c:pt>
                <c:pt idx="682">
                  <c:v>2007.590596</c:v>
                </c:pt>
                <c:pt idx="683">
                  <c:v>2007.6177439999999</c:v>
                </c:pt>
                <c:pt idx="684">
                  <c:v>2007.6448909999774</c:v>
                </c:pt>
                <c:pt idx="685">
                  <c:v>2007.6720389999696</c:v>
                </c:pt>
                <c:pt idx="686">
                  <c:v>2007.6991859999998</c:v>
                </c:pt>
                <c:pt idx="687">
                  <c:v>2007.726334</c:v>
                </c:pt>
                <c:pt idx="688">
                  <c:v>2007.753481</c:v>
                </c:pt>
                <c:pt idx="689">
                  <c:v>2007.7806290000001</c:v>
                </c:pt>
                <c:pt idx="690">
                  <c:v>2007.8077760000001</c:v>
                </c:pt>
                <c:pt idx="691">
                  <c:v>2007.8349239999998</c:v>
                </c:pt>
                <c:pt idx="692">
                  <c:v>2007.8620719999999</c:v>
                </c:pt>
                <c:pt idx="693">
                  <c:v>2007.8892189999769</c:v>
                </c:pt>
                <c:pt idx="694">
                  <c:v>2007.9163670000205</c:v>
                </c:pt>
                <c:pt idx="695">
                  <c:v>2007.9435140000001</c:v>
                </c:pt>
                <c:pt idx="696">
                  <c:v>2007.9706620000011</c:v>
                </c:pt>
                <c:pt idx="697">
                  <c:v>2007.9978090000011</c:v>
                </c:pt>
                <c:pt idx="698">
                  <c:v>2008.0249570000001</c:v>
                </c:pt>
                <c:pt idx="699">
                  <c:v>2008.0521039999999</c:v>
                </c:pt>
                <c:pt idx="700">
                  <c:v>2008.079252</c:v>
                </c:pt>
                <c:pt idx="701">
                  <c:v>2008.106399</c:v>
                </c:pt>
                <c:pt idx="702">
                  <c:v>2008.133546999976</c:v>
                </c:pt>
                <c:pt idx="703">
                  <c:v>2008.1606939999999</c:v>
                </c:pt>
                <c:pt idx="704">
                  <c:v>2008.1878419999998</c:v>
                </c:pt>
                <c:pt idx="705">
                  <c:v>2008.2149899999999</c:v>
                </c:pt>
                <c:pt idx="706">
                  <c:v>2008.242137</c:v>
                </c:pt>
                <c:pt idx="707">
                  <c:v>2008.2692850000001</c:v>
                </c:pt>
                <c:pt idx="708">
                  <c:v>2008.2964319999999</c:v>
                </c:pt>
                <c:pt idx="709">
                  <c:v>2008.32358</c:v>
                </c:pt>
                <c:pt idx="710">
                  <c:v>2008.350727</c:v>
                </c:pt>
                <c:pt idx="711">
                  <c:v>2008.3778749999999</c:v>
                </c:pt>
                <c:pt idx="712">
                  <c:v>2008.4050220000001</c:v>
                </c:pt>
                <c:pt idx="713">
                  <c:v>2008.43217</c:v>
                </c:pt>
                <c:pt idx="714">
                  <c:v>2008.4593170000001</c:v>
                </c:pt>
                <c:pt idx="715">
                  <c:v>2008.4864650000011</c:v>
                </c:pt>
                <c:pt idx="716">
                  <c:v>2008.5136130000001</c:v>
                </c:pt>
                <c:pt idx="717">
                  <c:v>2008.5407600000001</c:v>
                </c:pt>
                <c:pt idx="718">
                  <c:v>2008.567908</c:v>
                </c:pt>
                <c:pt idx="719">
                  <c:v>2008.5950550000011</c:v>
                </c:pt>
                <c:pt idx="720">
                  <c:v>2008.6493499999772</c:v>
                </c:pt>
                <c:pt idx="721">
                  <c:v>2008.6764979999998</c:v>
                </c:pt>
                <c:pt idx="722">
                  <c:v>2008.7036450000001</c:v>
                </c:pt>
                <c:pt idx="723">
                  <c:v>2008.7307929999999</c:v>
                </c:pt>
                <c:pt idx="724">
                  <c:v>2008.75794</c:v>
                </c:pt>
                <c:pt idx="725">
                  <c:v>2008.7850880000001</c:v>
                </c:pt>
                <c:pt idx="726">
                  <c:v>2008.8122359999998</c:v>
                </c:pt>
                <c:pt idx="727">
                  <c:v>2008.839383</c:v>
                </c:pt>
                <c:pt idx="728">
                  <c:v>2008.8665309999999</c:v>
                </c:pt>
                <c:pt idx="729">
                  <c:v>2008.8936779999999</c:v>
                </c:pt>
                <c:pt idx="730">
                  <c:v>2008.920826</c:v>
                </c:pt>
                <c:pt idx="731">
                  <c:v>2008.9479730000205</c:v>
                </c:pt>
                <c:pt idx="732">
                  <c:v>2008.9751209999999</c:v>
                </c:pt>
                <c:pt idx="733">
                  <c:v>2009.002268</c:v>
                </c:pt>
                <c:pt idx="734">
                  <c:v>2009.0294159999999</c:v>
                </c:pt>
                <c:pt idx="735">
                  <c:v>2009.056563000024</c:v>
                </c:pt>
                <c:pt idx="736">
                  <c:v>2009.1244429999608</c:v>
                </c:pt>
                <c:pt idx="737">
                  <c:v>2009.152959</c:v>
                </c:pt>
                <c:pt idx="738">
                  <c:v>2009.1801059999998</c:v>
                </c:pt>
                <c:pt idx="739">
                  <c:v>2009.2072540000001</c:v>
                </c:pt>
                <c:pt idx="740">
                  <c:v>2009.2344009999795</c:v>
                </c:pt>
                <c:pt idx="741">
                  <c:v>2009.2615490000001</c:v>
                </c:pt>
                <c:pt idx="742">
                  <c:v>2009.2886970000011</c:v>
                </c:pt>
                <c:pt idx="743">
                  <c:v>2009.315844</c:v>
                </c:pt>
                <c:pt idx="744">
                  <c:v>2009.3429919999999</c:v>
                </c:pt>
                <c:pt idx="745">
                  <c:v>2009.3701389999758</c:v>
                </c:pt>
                <c:pt idx="746">
                  <c:v>2009.397287</c:v>
                </c:pt>
                <c:pt idx="747">
                  <c:v>2009.4244339999998</c:v>
                </c:pt>
                <c:pt idx="748">
                  <c:v>2009.4515820000001</c:v>
                </c:pt>
                <c:pt idx="749">
                  <c:v>2009.47873</c:v>
                </c:pt>
                <c:pt idx="750">
                  <c:v>2009.5058770000205</c:v>
                </c:pt>
                <c:pt idx="751">
                  <c:v>2009.533025</c:v>
                </c:pt>
                <c:pt idx="752">
                  <c:v>2009.560172</c:v>
                </c:pt>
                <c:pt idx="753">
                  <c:v>2009.5873199999999</c:v>
                </c:pt>
                <c:pt idx="754">
                  <c:v>2009.6144669999758</c:v>
                </c:pt>
                <c:pt idx="755">
                  <c:v>2009.641615</c:v>
                </c:pt>
                <c:pt idx="756">
                  <c:v>2009.668762</c:v>
                </c:pt>
                <c:pt idx="757">
                  <c:v>2009.6944739999756</c:v>
                </c:pt>
                <c:pt idx="758">
                  <c:v>2009.7216890000011</c:v>
                </c:pt>
                <c:pt idx="759">
                  <c:v>2009.7502050000001</c:v>
                </c:pt>
                <c:pt idx="760">
                  <c:v>2009.7773529999999</c:v>
                </c:pt>
                <c:pt idx="761">
                  <c:v>2009.8045</c:v>
                </c:pt>
                <c:pt idx="762">
                  <c:v>2009.830279</c:v>
                </c:pt>
                <c:pt idx="763">
                  <c:v>2009.8587950000001</c:v>
                </c:pt>
                <c:pt idx="764">
                  <c:v>2009.885943</c:v>
                </c:pt>
                <c:pt idx="765">
                  <c:v>2009.91309</c:v>
                </c:pt>
                <c:pt idx="766">
                  <c:v>2009.9402379999999</c:v>
                </c:pt>
                <c:pt idx="767">
                  <c:v>2009.9673849999999</c:v>
                </c:pt>
                <c:pt idx="768">
                  <c:v>2009.994533</c:v>
                </c:pt>
                <c:pt idx="769">
                  <c:v>2010.0216800000001</c:v>
                </c:pt>
                <c:pt idx="770">
                  <c:v>2010.048828</c:v>
                </c:pt>
                <c:pt idx="771">
                  <c:v>2010.074607</c:v>
                </c:pt>
                <c:pt idx="772">
                  <c:v>2010.101754</c:v>
                </c:pt>
                <c:pt idx="773">
                  <c:v>2010.1289019999999</c:v>
                </c:pt>
                <c:pt idx="774">
                  <c:v>2010.1560489999795</c:v>
                </c:pt>
                <c:pt idx="775">
                  <c:v>2010.1845659999999</c:v>
                </c:pt>
                <c:pt idx="776">
                  <c:v>2010.2117129999999</c:v>
                </c:pt>
                <c:pt idx="777">
                  <c:v>2010.2388610000205</c:v>
                </c:pt>
                <c:pt idx="778">
                  <c:v>2010.264639</c:v>
                </c:pt>
                <c:pt idx="779">
                  <c:v>2010.2917870000001</c:v>
                </c:pt>
                <c:pt idx="780">
                  <c:v>2010.318935</c:v>
                </c:pt>
                <c:pt idx="781">
                  <c:v>2010.346082</c:v>
                </c:pt>
                <c:pt idx="782">
                  <c:v>2010.3732299999785</c:v>
                </c:pt>
                <c:pt idx="783">
                  <c:v>2010.4003769999999</c:v>
                </c:pt>
                <c:pt idx="784">
                  <c:v>2010.4275250000205</c:v>
                </c:pt>
                <c:pt idx="785">
                  <c:v>2010.4546720000001</c:v>
                </c:pt>
                <c:pt idx="786">
                  <c:v>2010.48182</c:v>
                </c:pt>
                <c:pt idx="787">
                  <c:v>2010.5089670000011</c:v>
                </c:pt>
                <c:pt idx="788">
                  <c:v>2010.5361150000001</c:v>
                </c:pt>
                <c:pt idx="789">
                  <c:v>2010.5632619999999</c:v>
                </c:pt>
                <c:pt idx="790">
                  <c:v>2010.5904099999998</c:v>
                </c:pt>
                <c:pt idx="791">
                  <c:v>2010.6175580000001</c:v>
                </c:pt>
                <c:pt idx="792">
                  <c:v>2010.6447049999792</c:v>
                </c:pt>
                <c:pt idx="793">
                  <c:v>2010.6718530000001</c:v>
                </c:pt>
                <c:pt idx="794">
                  <c:v>2010.6989999999998</c:v>
                </c:pt>
                <c:pt idx="795">
                  <c:v>2010.726148</c:v>
                </c:pt>
                <c:pt idx="796">
                  <c:v>2010.753295</c:v>
                </c:pt>
                <c:pt idx="797">
                  <c:v>2010.7804429999758</c:v>
                </c:pt>
                <c:pt idx="798">
                  <c:v>2010.8075900000001</c:v>
                </c:pt>
                <c:pt idx="799">
                  <c:v>2010.8347379999998</c:v>
                </c:pt>
                <c:pt idx="800">
                  <c:v>2010.861885</c:v>
                </c:pt>
                <c:pt idx="801">
                  <c:v>2010.8890329999788</c:v>
                </c:pt>
                <c:pt idx="802">
                  <c:v>2010.9161800000011</c:v>
                </c:pt>
                <c:pt idx="803">
                  <c:v>2010.9433279999998</c:v>
                </c:pt>
                <c:pt idx="804">
                  <c:v>2010.970476</c:v>
                </c:pt>
                <c:pt idx="805">
                  <c:v>2010.9976230000011</c:v>
                </c:pt>
                <c:pt idx="806">
                  <c:v>2011.0247710000001</c:v>
                </c:pt>
                <c:pt idx="807">
                  <c:v>2011.0519179999999</c:v>
                </c:pt>
                <c:pt idx="808">
                  <c:v>2011.079066</c:v>
                </c:pt>
                <c:pt idx="809">
                  <c:v>2011.106213</c:v>
                </c:pt>
                <c:pt idx="810">
                  <c:v>2011.1333609999785</c:v>
                </c:pt>
                <c:pt idx="811">
                  <c:v>2011.1605079999999</c:v>
                </c:pt>
                <c:pt idx="812">
                  <c:v>2011.1876560000001</c:v>
                </c:pt>
                <c:pt idx="813">
                  <c:v>2011.2148030000001</c:v>
                </c:pt>
                <c:pt idx="814">
                  <c:v>2011.2419510000011</c:v>
                </c:pt>
                <c:pt idx="816">
                  <c:v>2008.5421309999788</c:v>
                </c:pt>
                <c:pt idx="817">
                  <c:v>2008.5692790000001</c:v>
                </c:pt>
                <c:pt idx="818">
                  <c:v>2008.5964259999998</c:v>
                </c:pt>
                <c:pt idx="819">
                  <c:v>2008.623574</c:v>
                </c:pt>
                <c:pt idx="820">
                  <c:v>2008.650721</c:v>
                </c:pt>
                <c:pt idx="821">
                  <c:v>2008.6778690000001</c:v>
                </c:pt>
                <c:pt idx="822">
                  <c:v>2008.7050170000011</c:v>
                </c:pt>
                <c:pt idx="823">
                  <c:v>2008.732164</c:v>
                </c:pt>
                <c:pt idx="824">
                  <c:v>2008.7593119999999</c:v>
                </c:pt>
                <c:pt idx="825">
                  <c:v>2008.7864589999999</c:v>
                </c:pt>
                <c:pt idx="826">
                  <c:v>2008.813607</c:v>
                </c:pt>
                <c:pt idx="827">
                  <c:v>2008.8407540000001</c:v>
                </c:pt>
                <c:pt idx="828">
                  <c:v>2008.867902</c:v>
                </c:pt>
                <c:pt idx="829">
                  <c:v>2008.895049</c:v>
                </c:pt>
                <c:pt idx="830">
                  <c:v>2008.9221970000001</c:v>
                </c:pt>
                <c:pt idx="831">
                  <c:v>2008.949345</c:v>
                </c:pt>
                <c:pt idx="832">
                  <c:v>2008.976492</c:v>
                </c:pt>
                <c:pt idx="833">
                  <c:v>2009.0036399999999</c:v>
                </c:pt>
                <c:pt idx="834">
                  <c:v>2009.0307869999999</c:v>
                </c:pt>
                <c:pt idx="835">
                  <c:v>2009.057935</c:v>
                </c:pt>
                <c:pt idx="836">
                  <c:v>2009.0850820000001</c:v>
                </c:pt>
                <c:pt idx="837">
                  <c:v>2009.1122299999795</c:v>
                </c:pt>
                <c:pt idx="838">
                  <c:v>2009.139377</c:v>
                </c:pt>
                <c:pt idx="839">
                  <c:v>2009.1665250000001</c:v>
                </c:pt>
                <c:pt idx="840">
                  <c:v>2009.193673</c:v>
                </c:pt>
                <c:pt idx="841">
                  <c:v>2009.22082</c:v>
                </c:pt>
                <c:pt idx="842">
                  <c:v>2009.2479680000001</c:v>
                </c:pt>
                <c:pt idx="843">
                  <c:v>2009.2751149999999</c:v>
                </c:pt>
                <c:pt idx="844">
                  <c:v>2009.302263</c:v>
                </c:pt>
                <c:pt idx="845">
                  <c:v>2009.3294099999998</c:v>
                </c:pt>
                <c:pt idx="846">
                  <c:v>2009.3565580000011</c:v>
                </c:pt>
                <c:pt idx="847">
                  <c:v>2009.383705</c:v>
                </c:pt>
                <c:pt idx="848">
                  <c:v>2009.410853000024</c:v>
                </c:pt>
                <c:pt idx="849">
                  <c:v>2009.4380000000001</c:v>
                </c:pt>
                <c:pt idx="850">
                  <c:v>2009.465148</c:v>
                </c:pt>
                <c:pt idx="851">
                  <c:v>2009.4922959999999</c:v>
                </c:pt>
                <c:pt idx="852">
                  <c:v>2009.5194429999765</c:v>
                </c:pt>
                <c:pt idx="853">
                  <c:v>2009.5465910000205</c:v>
                </c:pt>
                <c:pt idx="854">
                  <c:v>2009.5737379999998</c:v>
                </c:pt>
                <c:pt idx="855">
                  <c:v>2009.6008859999999</c:v>
                </c:pt>
                <c:pt idx="856">
                  <c:v>2009.628033</c:v>
                </c:pt>
                <c:pt idx="857">
                  <c:v>2009.6551810000001</c:v>
                </c:pt>
                <c:pt idx="858">
                  <c:v>2009.6823279999744</c:v>
                </c:pt>
                <c:pt idx="859">
                  <c:v>2009.709476</c:v>
                </c:pt>
                <c:pt idx="860">
                  <c:v>2009.7366240000001</c:v>
                </c:pt>
                <c:pt idx="861">
                  <c:v>2009.7637709999999</c:v>
                </c:pt>
                <c:pt idx="862">
                  <c:v>2009.790919</c:v>
                </c:pt>
                <c:pt idx="863">
                  <c:v>2009.818066</c:v>
                </c:pt>
                <c:pt idx="864">
                  <c:v>2009.8452139999999</c:v>
                </c:pt>
                <c:pt idx="865">
                  <c:v>2009.872361</c:v>
                </c:pt>
                <c:pt idx="866">
                  <c:v>2009.8995090000001</c:v>
                </c:pt>
                <c:pt idx="867">
                  <c:v>2009.926656000024</c:v>
                </c:pt>
                <c:pt idx="868">
                  <c:v>2009.953804</c:v>
                </c:pt>
                <c:pt idx="869">
                  <c:v>2009.9809510000011</c:v>
                </c:pt>
                <c:pt idx="870">
                  <c:v>2010.0080989999999</c:v>
                </c:pt>
                <c:pt idx="871">
                  <c:v>2010.035247</c:v>
                </c:pt>
                <c:pt idx="872">
                  <c:v>2010.0623939999998</c:v>
                </c:pt>
                <c:pt idx="873">
                  <c:v>2010.0895419999999</c:v>
                </c:pt>
                <c:pt idx="874">
                  <c:v>2010.1166890000011</c:v>
                </c:pt>
                <c:pt idx="875">
                  <c:v>2010.1438369999705</c:v>
                </c:pt>
                <c:pt idx="876">
                  <c:v>2010.1709839999999</c:v>
                </c:pt>
                <c:pt idx="877">
                  <c:v>2010.1981319999998</c:v>
                </c:pt>
                <c:pt idx="878">
                  <c:v>2010.2252790000011</c:v>
                </c:pt>
                <c:pt idx="879">
                  <c:v>2010.2524269999756</c:v>
                </c:pt>
                <c:pt idx="880">
                  <c:v>2010.2795750000193</c:v>
                </c:pt>
                <c:pt idx="881">
                  <c:v>2010.306722</c:v>
                </c:pt>
                <c:pt idx="882">
                  <c:v>2010.3338699999999</c:v>
                </c:pt>
                <c:pt idx="883">
                  <c:v>2010.3610169999795</c:v>
                </c:pt>
                <c:pt idx="884">
                  <c:v>2010.3881650000001</c:v>
                </c:pt>
                <c:pt idx="885">
                  <c:v>2010.4153120000001</c:v>
                </c:pt>
                <c:pt idx="886">
                  <c:v>2010.44246</c:v>
                </c:pt>
                <c:pt idx="887">
                  <c:v>2010.4696070000011</c:v>
                </c:pt>
                <c:pt idx="888">
                  <c:v>2010.4967550000254</c:v>
                </c:pt>
                <c:pt idx="889">
                  <c:v>2010.5239019999999</c:v>
                </c:pt>
                <c:pt idx="890">
                  <c:v>2010.55105</c:v>
                </c:pt>
                <c:pt idx="891">
                  <c:v>2010.5781979999999</c:v>
                </c:pt>
                <c:pt idx="892">
                  <c:v>2010.6053449999795</c:v>
                </c:pt>
                <c:pt idx="893">
                  <c:v>2010.6324929999705</c:v>
                </c:pt>
                <c:pt idx="894">
                  <c:v>2010.6596399999999</c:v>
                </c:pt>
                <c:pt idx="895">
                  <c:v>2010.686788</c:v>
                </c:pt>
                <c:pt idx="896">
                  <c:v>2010.713935</c:v>
                </c:pt>
                <c:pt idx="897">
                  <c:v>2010.7410829999999</c:v>
                </c:pt>
                <c:pt idx="898">
                  <c:v>2010.7682299999999</c:v>
                </c:pt>
                <c:pt idx="899">
                  <c:v>2010.795378</c:v>
                </c:pt>
                <c:pt idx="900">
                  <c:v>2010.8225259999999</c:v>
                </c:pt>
                <c:pt idx="901">
                  <c:v>2010.8496729999999</c:v>
                </c:pt>
                <c:pt idx="902">
                  <c:v>2010.8768210000001</c:v>
                </c:pt>
                <c:pt idx="903">
                  <c:v>2010.9039680000001</c:v>
                </c:pt>
                <c:pt idx="904">
                  <c:v>2010.931116</c:v>
                </c:pt>
                <c:pt idx="905">
                  <c:v>2010.9582630000011</c:v>
                </c:pt>
                <c:pt idx="906">
                  <c:v>2010.9854110000001</c:v>
                </c:pt>
                <c:pt idx="907">
                  <c:v>2011.0125580000001</c:v>
                </c:pt>
                <c:pt idx="908">
                  <c:v>2011.039706</c:v>
                </c:pt>
                <c:pt idx="909">
                  <c:v>2011.0668530000205</c:v>
                </c:pt>
                <c:pt idx="910">
                  <c:v>2011.0940009999795</c:v>
                </c:pt>
                <c:pt idx="911">
                  <c:v>2011.1211489999703</c:v>
                </c:pt>
                <c:pt idx="912">
                  <c:v>2011.1482959999998</c:v>
                </c:pt>
                <c:pt idx="913">
                  <c:v>2011.1754439999806</c:v>
                </c:pt>
                <c:pt idx="914">
                  <c:v>2011.2025910000011</c:v>
                </c:pt>
                <c:pt idx="915">
                  <c:v>2011.2297390000001</c:v>
                </c:pt>
                <c:pt idx="916">
                  <c:v>2011.2568860000001</c:v>
                </c:pt>
              </c:numCache>
            </c:numRef>
          </c:xVal>
          <c:yVal>
            <c:numRef>
              <c:f>'dat-TPJ1J'!$N$6:$N$922</c:f>
              <c:numCache>
                <c:formatCode>General</c:formatCode>
                <c:ptCount val="917"/>
                <c:pt idx="816" formatCode="0.0">
                  <c:v>0.33401100000000461</c:v>
                </c:pt>
                <c:pt idx="817" formatCode="0.0">
                  <c:v>0.52584699999999951</c:v>
                </c:pt>
                <c:pt idx="818" formatCode="0.0">
                  <c:v>0.28159500000000026</c:v>
                </c:pt>
                <c:pt idx="819" formatCode="0.0">
                  <c:v>0.40767600000000037</c:v>
                </c:pt>
                <c:pt idx="820" formatCode="0.0">
                  <c:v>0.32800800000000541</c:v>
                </c:pt>
                <c:pt idx="821" formatCode="0.0">
                  <c:v>0.48037700000000338</c:v>
                </c:pt>
                <c:pt idx="822" formatCode="0.0">
                  <c:v>0.36964300000000005</c:v>
                </c:pt>
                <c:pt idx="823" formatCode="0.0">
                  <c:v>0.5346109999999995</c:v>
                </c:pt>
                <c:pt idx="824" formatCode="0.0">
                  <c:v>0.20902799999999999</c:v>
                </c:pt>
                <c:pt idx="825" formatCode="0.0">
                  <c:v>0.37101300000000031</c:v>
                </c:pt>
                <c:pt idx="826" formatCode="0.0">
                  <c:v>0.6704049999999997</c:v>
                </c:pt>
                <c:pt idx="827" formatCode="0.0">
                  <c:v>0.33298200000000866</c:v>
                </c:pt>
                <c:pt idx="828" formatCode="0.0">
                  <c:v>0.47096800000000238</c:v>
                </c:pt>
                <c:pt idx="829" formatCode="0.0">
                  <c:v>0.62613200000000013</c:v>
                </c:pt>
                <c:pt idx="830" formatCode="0.0">
                  <c:v>0.31954700000000008</c:v>
                </c:pt>
                <c:pt idx="831" formatCode="0.0">
                  <c:v>0.27990600000000082</c:v>
                </c:pt>
                <c:pt idx="832" formatCode="0.0">
                  <c:v>0.5566060000000006</c:v>
                </c:pt>
                <c:pt idx="833" formatCode="0.0">
                  <c:v>0.18723300000000279</c:v>
                </c:pt>
                <c:pt idx="834" formatCode="0.0">
                  <c:v>0.69671099999999953</c:v>
                </c:pt>
                <c:pt idx="835" formatCode="0.0">
                  <c:v>0.41788400000000647</c:v>
                </c:pt>
                <c:pt idx="836" formatCode="0.0">
                  <c:v>0.38007900000000461</c:v>
                </c:pt>
                <c:pt idx="837" formatCode="0.0">
                  <c:v>0.51567200000000035</c:v>
                </c:pt>
                <c:pt idx="838" formatCode="0.0">
                  <c:v>0.363035</c:v>
                </c:pt>
                <c:pt idx="839" formatCode="0.0">
                  <c:v>0.53875899999999977</c:v>
                </c:pt>
                <c:pt idx="840" formatCode="0.0">
                  <c:v>0.23296800000000226</c:v>
                </c:pt>
                <c:pt idx="841" formatCode="0.0">
                  <c:v>8.8749000000000244E-2</c:v>
                </c:pt>
                <c:pt idx="842" formatCode="0.0">
                  <c:v>0.22673100000000104</c:v>
                </c:pt>
                <c:pt idx="843" formatCode="0.0">
                  <c:v>0.33775800000000433</c:v>
                </c:pt>
                <c:pt idx="844" formatCode="0.0">
                  <c:v>0.18087500000000034</c:v>
                </c:pt>
                <c:pt idx="845" formatCode="0.0">
                  <c:v>0.14786599999999991</c:v>
                </c:pt>
                <c:pt idx="846" formatCode="0.0">
                  <c:v>0.16340300000000091</c:v>
                </c:pt>
                <c:pt idx="847" formatCode="0.0">
                  <c:v>0.25175499999999995</c:v>
                </c:pt>
                <c:pt idx="848" formatCode="0.0">
                  <c:v>0.20279000000000041</c:v>
                </c:pt>
                <c:pt idx="849" formatCode="0.0">
                  <c:v>8.5025000000001225E-2</c:v>
                </c:pt>
                <c:pt idx="850" formatCode="0.0">
                  <c:v>0.18976700000000332</c:v>
                </c:pt>
                <c:pt idx="851" formatCode="0.0">
                  <c:v>0.23380299999999998</c:v>
                </c:pt>
                <c:pt idx="852" formatCode="0.0">
                  <c:v>0.52985500000000063</c:v>
                </c:pt>
                <c:pt idx="853" formatCode="0.0">
                  <c:v>0.62282100000001306</c:v>
                </c:pt>
                <c:pt idx="854" formatCode="0.0">
                  <c:v>0.53857499999999958</c:v>
                </c:pt>
                <c:pt idx="855" formatCode="0.0">
                  <c:v>0.30680400000000541</c:v>
                </c:pt>
                <c:pt idx="856" formatCode="0.0">
                  <c:v>0.32620500000000008</c:v>
                </c:pt>
                <c:pt idx="857" formatCode="0.0">
                  <c:v>0.31935200000000585</c:v>
                </c:pt>
                <c:pt idx="858" formatCode="0.0">
                  <c:v>0.88461099999999959</c:v>
                </c:pt>
                <c:pt idx="859" formatCode="0.0">
                  <c:v>0.33945100000000472</c:v>
                </c:pt>
                <c:pt idx="860" formatCode="0.0">
                  <c:v>0.508934</c:v>
                </c:pt>
                <c:pt idx="861" formatCode="0.0">
                  <c:v>0.32491200000000675</c:v>
                </c:pt>
                <c:pt idx="862" formatCode="0.0">
                  <c:v>-2.7238000000000213E-2</c:v>
                </c:pt>
                <c:pt idx="863" formatCode="0.0">
                  <c:v>0.37195700000000032</c:v>
                </c:pt>
                <c:pt idx="864" formatCode="0.0">
                  <c:v>0.50100899999999959</c:v>
                </c:pt>
                <c:pt idx="865" formatCode="0.0">
                  <c:v>0.28066100000000027</c:v>
                </c:pt>
                <c:pt idx="866" formatCode="0.0">
                  <c:v>0.53476899999999949</c:v>
                </c:pt>
                <c:pt idx="867" formatCode="0.0">
                  <c:v>0.23730600000000024</c:v>
                </c:pt>
                <c:pt idx="868" formatCode="0.0">
                  <c:v>0.22701000000000093</c:v>
                </c:pt>
                <c:pt idx="869" formatCode="0.0">
                  <c:v>0.18528500000000284</c:v>
                </c:pt>
                <c:pt idx="870" formatCode="0.0">
                  <c:v>0.60435000000000061</c:v>
                </c:pt>
                <c:pt idx="871" formatCode="0.0">
                  <c:v>0.74701099999999954</c:v>
                </c:pt>
                <c:pt idx="872" formatCode="0.0">
                  <c:v>0.33735600000000765</c:v>
                </c:pt>
                <c:pt idx="873" formatCode="0.0">
                  <c:v>0.52356599999998998</c:v>
                </c:pt>
                <c:pt idx="874" formatCode="0.0">
                  <c:v>0.33697400000000766</c:v>
                </c:pt>
                <c:pt idx="875" formatCode="0.0">
                  <c:v>0.45431600000000188</c:v>
                </c:pt>
                <c:pt idx="876" formatCode="0.0">
                  <c:v>0.50887800000000061</c:v>
                </c:pt>
                <c:pt idx="877" formatCode="0.0">
                  <c:v>0.57334399999999952</c:v>
                </c:pt>
                <c:pt idx="878" formatCode="0.0">
                  <c:v>0.19031700000000121</c:v>
                </c:pt>
                <c:pt idx="879" formatCode="0.0">
                  <c:v>0.39691500000000551</c:v>
                </c:pt>
                <c:pt idx="880" formatCode="0.0">
                  <c:v>0.25972500000000043</c:v>
                </c:pt>
                <c:pt idx="881" formatCode="0.0">
                  <c:v>0.37552400000000596</c:v>
                </c:pt>
                <c:pt idx="882" formatCode="0.0">
                  <c:v>0.47077100000000005</c:v>
                </c:pt>
                <c:pt idx="883" formatCode="0.0">
                  <c:v>0.60538799999999959</c:v>
                </c:pt>
                <c:pt idx="884" formatCode="0.0">
                  <c:v>0.19993500000000194</c:v>
                </c:pt>
                <c:pt idx="885" formatCode="0.0">
                  <c:v>0.30734500000000031</c:v>
                </c:pt>
                <c:pt idx="886" formatCode="0.0">
                  <c:v>0.46175199999999988</c:v>
                </c:pt>
                <c:pt idx="887" formatCode="0.0">
                  <c:v>0.6727610000000116</c:v>
                </c:pt>
                <c:pt idx="888" formatCode="0.0">
                  <c:v>0.61249899999999968</c:v>
                </c:pt>
                <c:pt idx="889" formatCode="0.0">
                  <c:v>0.62265600000000065</c:v>
                </c:pt>
                <c:pt idx="890" formatCode="0.0">
                  <c:v>0.59796599999999756</c:v>
                </c:pt>
                <c:pt idx="891" formatCode="0.0">
                  <c:v>0.46474500000000002</c:v>
                </c:pt>
                <c:pt idx="892" formatCode="0.0">
                  <c:v>0.62120100000000933</c:v>
                </c:pt>
                <c:pt idx="893" formatCode="0.0">
                  <c:v>0.3731280000000054</c:v>
                </c:pt>
                <c:pt idx="894" formatCode="0.0">
                  <c:v>0.5272370000000004</c:v>
                </c:pt>
                <c:pt idx="895" formatCode="0.0">
                  <c:v>0.43514000000000008</c:v>
                </c:pt>
                <c:pt idx="896" formatCode="0.0">
                  <c:v>0.36043000000000008</c:v>
                </c:pt>
                <c:pt idx="897" formatCode="0.0">
                  <c:v>0.40087000000000472</c:v>
                </c:pt>
                <c:pt idx="898" formatCode="0.0">
                  <c:v>0.58055500000000049</c:v>
                </c:pt>
                <c:pt idx="899" formatCode="0.0">
                  <c:v>0.29086700000000082</c:v>
                </c:pt>
                <c:pt idx="900" formatCode="0.0">
                  <c:v>0.61265299999999989</c:v>
                </c:pt>
                <c:pt idx="901" formatCode="0.0">
                  <c:v>0.44265000000000077</c:v>
                </c:pt>
                <c:pt idx="902" formatCode="0.0">
                  <c:v>0.17344700000000382</c:v>
                </c:pt>
                <c:pt idx="903" formatCode="0.0">
                  <c:v>0.49920400000000031</c:v>
                </c:pt>
                <c:pt idx="904" formatCode="0.0">
                  <c:v>0.48751400000000433</c:v>
                </c:pt>
                <c:pt idx="905" formatCode="0.0">
                  <c:v>0.3242160000000045</c:v>
                </c:pt>
                <c:pt idx="906" formatCode="0.0">
                  <c:v>0.59585099999999958</c:v>
                </c:pt>
                <c:pt idx="907" formatCode="0.0">
                  <c:v>0.42078900000000008</c:v>
                </c:pt>
                <c:pt idx="908" formatCode="0.0">
                  <c:v>0.6063840000000007</c:v>
                </c:pt>
                <c:pt idx="909" formatCode="0.0">
                  <c:v>0.42815500000000034</c:v>
                </c:pt>
                <c:pt idx="910" formatCode="0.0">
                  <c:v>0.5491580000000007</c:v>
                </c:pt>
                <c:pt idx="911" formatCode="0.0">
                  <c:v>0.63985100000001194</c:v>
                </c:pt>
                <c:pt idx="912" formatCode="0.0">
                  <c:v>0.47940000000000038</c:v>
                </c:pt>
                <c:pt idx="913" formatCode="0.0">
                  <c:v>0.12595000000000001</c:v>
                </c:pt>
                <c:pt idx="914" formatCode="0.0">
                  <c:v>0.38882400000000844</c:v>
                </c:pt>
                <c:pt idx="915" formatCode="0.0">
                  <c:v>0.34521400000000185</c:v>
                </c:pt>
                <c:pt idx="916" formatCode="0.0">
                  <c:v>0.41013500000000025</c:v>
                </c:pt>
              </c:numCache>
            </c:numRef>
          </c:yVal>
        </c:ser>
        <c:axId val="48071424"/>
        <c:axId val="48073344"/>
      </c:scatterChart>
      <c:valAx>
        <c:axId val="48071424"/>
        <c:scaling>
          <c:orientation val="minMax"/>
        </c:scaling>
        <c:axPos val="b"/>
        <c:title>
          <c:tx>
            <c:rich>
              <a:bodyPr/>
              <a:lstStyle/>
              <a:p>
                <a:pPr>
                  <a:defRPr sz="1400"/>
                </a:pPr>
                <a:r>
                  <a:rPr lang="en-US" sz="1400"/>
                  <a:t> years</a:t>
                </a:r>
              </a:p>
            </c:rich>
          </c:tx>
          <c:layout/>
        </c:title>
        <c:numFmt formatCode="0" sourceLinked="1"/>
        <c:tickLblPos val="nextTo"/>
        <c:txPr>
          <a:bodyPr/>
          <a:lstStyle/>
          <a:p>
            <a:pPr>
              <a:defRPr sz="1400" b="1"/>
            </a:pPr>
            <a:endParaRPr lang="fr-FR"/>
          </a:p>
        </c:txPr>
        <c:crossAx val="48073344"/>
        <c:crosses val="autoZero"/>
        <c:crossBetween val="midCat"/>
      </c:valAx>
      <c:valAx>
        <c:axId val="48073344"/>
        <c:scaling>
          <c:orientation val="minMax"/>
        </c:scaling>
        <c:axPos val="l"/>
        <c:majorGridlines/>
        <c:title>
          <c:tx>
            <c:rich>
              <a:bodyPr/>
              <a:lstStyle/>
              <a:p>
                <a:pPr>
                  <a:defRPr sz="1400"/>
                </a:pPr>
                <a:r>
                  <a:rPr lang="en-US" sz="1400" dirty="0"/>
                  <a:t>m/s   (OY axe </a:t>
                </a:r>
                <a:r>
                  <a:rPr lang="en-US" sz="1400" dirty="0" err="1"/>
                  <a:t>origine</a:t>
                </a:r>
                <a:r>
                  <a:rPr lang="en-US" sz="1400" dirty="0"/>
                  <a:t> </a:t>
                </a:r>
                <a:r>
                  <a:rPr lang="en-US" sz="1400" dirty="0" smtClean="0"/>
                  <a:t>=</a:t>
                </a:r>
                <a:r>
                  <a:rPr lang="en-US" sz="1400" baseline="0" dirty="0" smtClean="0"/>
                  <a:t> </a:t>
                </a:r>
                <a:r>
                  <a:rPr lang="en-US" sz="1400" dirty="0" smtClean="0"/>
                  <a:t>7,0 </a:t>
                </a:r>
                <a:r>
                  <a:rPr lang="en-US" sz="1400" dirty="0"/>
                  <a:t>m/s )</a:t>
                </a:r>
              </a:p>
            </c:rich>
          </c:tx>
          <c:layout/>
        </c:title>
        <c:numFmt formatCode="0.0" sourceLinked="1"/>
        <c:tickLblPos val="nextTo"/>
        <c:txPr>
          <a:bodyPr/>
          <a:lstStyle/>
          <a:p>
            <a:pPr>
              <a:defRPr sz="1400" b="1"/>
            </a:pPr>
            <a:endParaRPr lang="fr-FR"/>
          </a:p>
        </c:txPr>
        <c:crossAx val="48071424"/>
        <c:crosses val="autoZero"/>
        <c:crossBetween val="midCat"/>
      </c:valAx>
    </c:plotArea>
    <c:legend>
      <c:legendPos val="r"/>
      <c:legendEntry>
        <c:idx val="3"/>
        <c:delete val="1"/>
      </c:legendEntry>
      <c:legendEntry>
        <c:idx val="4"/>
        <c:delete val="1"/>
      </c:legendEntry>
      <c:legendEntry>
        <c:idx val="5"/>
        <c:delete val="1"/>
      </c:legendEntry>
      <c:layout/>
      <c:txPr>
        <a:bodyPr/>
        <a:lstStyle/>
        <a:p>
          <a:pPr>
            <a:defRPr sz="1800" b="1"/>
          </a:pPr>
          <a:endParaRPr lang="fr-FR"/>
        </a:p>
      </c:txPr>
    </c:legend>
    <c:plotVisOnly val="1"/>
  </c:chart>
  <c:spPr>
    <a:solidFill>
      <a:srgbClr val="F8D8F9"/>
    </a:solidFill>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style val="18"/>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1F497D">
                    <a:lumMod val="75000"/>
                  </a:srgbClr>
                </a:solidFill>
                <a:latin typeface="+mn-lt"/>
                <a:ea typeface="+mn-ea"/>
                <a:cs typeface="+mn-cs"/>
              </a:defRPr>
            </a:pPr>
            <a:r>
              <a:rPr lang="en-US" sz="2000" dirty="0" smtClean="0">
                <a:solidFill>
                  <a:schemeClr val="tx2">
                    <a:lumMod val="75000"/>
                  </a:schemeClr>
                </a:solidFill>
              </a:rPr>
              <a:t>“VENT ALTIMETRE” </a:t>
            </a:r>
            <a:r>
              <a:rPr lang="en-US" sz="2200" dirty="0" smtClean="0">
                <a:solidFill>
                  <a:schemeClr val="tx2">
                    <a:lumMod val="75000"/>
                  </a:schemeClr>
                </a:solidFill>
              </a:rPr>
              <a:t>TPJI&amp;2 et 6Alti_SZ</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1F497D">
                    <a:lumMod val="75000"/>
                  </a:srgbClr>
                </a:solidFill>
                <a:latin typeface="+mn-lt"/>
                <a:ea typeface="+mn-ea"/>
                <a:cs typeface="+mn-cs"/>
              </a:defRPr>
            </a:pPr>
            <a:r>
              <a:rPr lang="en-US" sz="2000" b="1" i="0" u="none" strike="noStrike" baseline="0" dirty="0" err="1" smtClean="0"/>
              <a:t>gma</a:t>
            </a:r>
            <a:r>
              <a:rPr lang="en-US" sz="2000" b="1" i="0" u="none" strike="noStrike" baseline="0" dirty="0" smtClean="0"/>
              <a:t> - 7m/s </a:t>
            </a:r>
            <a:r>
              <a:rPr lang="en-US" sz="1800" b="1" i="0" baseline="0" dirty="0" smtClean="0"/>
              <a:t> (17y : 1993-2009)</a:t>
            </a:r>
          </a:p>
        </c:rich>
      </c:tx>
      <c:layout>
        <c:manualLayout>
          <c:xMode val="edge"/>
          <c:yMode val="edge"/>
          <c:x val="0.25080327412524672"/>
          <c:y val="6.1669063233532481E-2"/>
        </c:manualLayout>
      </c:layout>
    </c:title>
    <c:plotArea>
      <c:layout>
        <c:manualLayout>
          <c:layoutTarget val="inner"/>
          <c:xMode val="edge"/>
          <c:yMode val="edge"/>
          <c:x val="0.11913312919218444"/>
          <c:y val="0.18846581360310657"/>
          <c:w val="0.72255273646349882"/>
          <c:h val="0.7375426026904297"/>
        </c:manualLayout>
      </c:layout>
      <c:scatterChart>
        <c:scatterStyle val="lineMarker"/>
        <c:ser>
          <c:idx val="0"/>
          <c:order val="0"/>
          <c:tx>
            <c:strRef>
              <c:f>'TPJ&amp;SZ_d'!$J$13</c:f>
              <c:strCache>
                <c:ptCount val="1"/>
                <c:pt idx="0">
                  <c:v>TPJ1&amp;2</c:v>
                </c:pt>
              </c:strCache>
            </c:strRef>
          </c:tx>
          <c:spPr>
            <a:ln>
              <a:solidFill>
                <a:schemeClr val="tx2"/>
              </a:solidFill>
            </a:ln>
          </c:spPr>
          <c:marker>
            <c:symbol val="none"/>
          </c:marker>
          <c:trendline>
            <c:spPr>
              <a:ln w="38100">
                <a:prstDash val="sysDash"/>
              </a:ln>
            </c:spPr>
            <c:trendlineType val="linear"/>
            <c:dispRSqr val="1"/>
            <c:dispEq val="1"/>
            <c:trendlineLbl>
              <c:layout>
                <c:manualLayout>
                  <c:x val="3.4013803830076801E-2"/>
                  <c:y val="-0.155928293887413"/>
                </c:manualLayout>
              </c:layout>
              <c:tx>
                <c:rich>
                  <a:bodyPr/>
                  <a:lstStyle/>
                  <a:p>
                    <a:pPr>
                      <a:defRPr sz="1400" b="1"/>
                    </a:pPr>
                    <a:r>
                      <a:rPr lang="en-US"/>
                      <a:t>m = 0,021 m/s/y</a:t>
                    </a:r>
                  </a:p>
                </c:rich>
              </c:tx>
              <c:numFmt formatCode="General" sourceLinked="0"/>
            </c:trendlineLbl>
          </c:trendline>
          <c:xVal>
            <c:numRef>
              <c:f>'TPJ&amp;SZ_d'!$I$14:$I$207</c:f>
              <c:numCache>
                <c:formatCode>0</c:formatCode>
                <c:ptCount val="194"/>
                <c:pt idx="0">
                  <c:v>1992.875</c:v>
                </c:pt>
                <c:pt idx="1">
                  <c:v>1992.9583333333328</c:v>
                </c:pt>
                <c:pt idx="2">
                  <c:v>1993.0416666666681</c:v>
                </c:pt>
                <c:pt idx="3">
                  <c:v>1993.1250000000009</c:v>
                </c:pt>
                <c:pt idx="4">
                  <c:v>1993.2083333333328</c:v>
                </c:pt>
                <c:pt idx="5">
                  <c:v>1993.2916666666681</c:v>
                </c:pt>
                <c:pt idx="6">
                  <c:v>1993.3750000000009</c:v>
                </c:pt>
                <c:pt idx="7">
                  <c:v>1993.4583333333346</c:v>
                </c:pt>
                <c:pt idx="8">
                  <c:v>1993.5416666666681</c:v>
                </c:pt>
                <c:pt idx="9">
                  <c:v>1993.6250000000016</c:v>
                </c:pt>
                <c:pt idx="10">
                  <c:v>1993.7083333333348</c:v>
                </c:pt>
                <c:pt idx="11">
                  <c:v>1993.7916666666711</c:v>
                </c:pt>
                <c:pt idx="12">
                  <c:v>1993.8750000000018</c:v>
                </c:pt>
                <c:pt idx="13">
                  <c:v>1993.9583333333358</c:v>
                </c:pt>
                <c:pt idx="14">
                  <c:v>1994.0416666666711</c:v>
                </c:pt>
                <c:pt idx="15">
                  <c:v>1994.1250000000025</c:v>
                </c:pt>
                <c:pt idx="16">
                  <c:v>1994.2083333333358</c:v>
                </c:pt>
                <c:pt idx="17">
                  <c:v>1994.2916666666711</c:v>
                </c:pt>
                <c:pt idx="18">
                  <c:v>1994.375000000003</c:v>
                </c:pt>
                <c:pt idx="19">
                  <c:v>1994.4583333333358</c:v>
                </c:pt>
                <c:pt idx="20">
                  <c:v>1994.5416666666711</c:v>
                </c:pt>
                <c:pt idx="21">
                  <c:v>1994.6250000000036</c:v>
                </c:pt>
                <c:pt idx="22">
                  <c:v>1994.7083333333358</c:v>
                </c:pt>
                <c:pt idx="23">
                  <c:v>1994.7916666666711</c:v>
                </c:pt>
                <c:pt idx="24">
                  <c:v>1994.8750000000036</c:v>
                </c:pt>
                <c:pt idx="25">
                  <c:v>1994.9583333333374</c:v>
                </c:pt>
                <c:pt idx="26">
                  <c:v>1995.0416666666711</c:v>
                </c:pt>
                <c:pt idx="27">
                  <c:v>1995.1250000000045</c:v>
                </c:pt>
                <c:pt idx="28">
                  <c:v>1995.2083333333376</c:v>
                </c:pt>
                <c:pt idx="29">
                  <c:v>1995.2916666666715</c:v>
                </c:pt>
                <c:pt idx="30">
                  <c:v>1995.375000000005</c:v>
                </c:pt>
                <c:pt idx="31">
                  <c:v>1995.4583333333378</c:v>
                </c:pt>
                <c:pt idx="32">
                  <c:v>1995.5416666666715</c:v>
                </c:pt>
                <c:pt idx="33">
                  <c:v>1995.6250000000052</c:v>
                </c:pt>
                <c:pt idx="34">
                  <c:v>1995.7083333333378</c:v>
                </c:pt>
                <c:pt idx="35">
                  <c:v>1995.7916666666731</c:v>
                </c:pt>
                <c:pt idx="36">
                  <c:v>1995.8750000000055</c:v>
                </c:pt>
                <c:pt idx="37">
                  <c:v>1995.9583333333394</c:v>
                </c:pt>
                <c:pt idx="38">
                  <c:v>1996.0416666666731</c:v>
                </c:pt>
                <c:pt idx="39">
                  <c:v>1996.1250000000059</c:v>
                </c:pt>
                <c:pt idx="40">
                  <c:v>1996.2083333333394</c:v>
                </c:pt>
                <c:pt idx="41">
                  <c:v>1996.2916666666731</c:v>
                </c:pt>
                <c:pt idx="42">
                  <c:v>1996.3750000000066</c:v>
                </c:pt>
                <c:pt idx="43">
                  <c:v>1996.4583333333399</c:v>
                </c:pt>
                <c:pt idx="44">
                  <c:v>1996.5416666666733</c:v>
                </c:pt>
                <c:pt idx="45">
                  <c:v>1996.6250000000073</c:v>
                </c:pt>
                <c:pt idx="46">
                  <c:v>1996.7083333333399</c:v>
                </c:pt>
                <c:pt idx="47">
                  <c:v>1996.7916666666761</c:v>
                </c:pt>
                <c:pt idx="48">
                  <c:v>1996.8750000000073</c:v>
                </c:pt>
                <c:pt idx="49">
                  <c:v>1996.9583333333408</c:v>
                </c:pt>
                <c:pt idx="50">
                  <c:v>1997.0416666666761</c:v>
                </c:pt>
                <c:pt idx="51">
                  <c:v>1997.1250000000082</c:v>
                </c:pt>
                <c:pt idx="52">
                  <c:v>1997.2083333333408</c:v>
                </c:pt>
                <c:pt idx="53">
                  <c:v>1997.2916666666761</c:v>
                </c:pt>
                <c:pt idx="54">
                  <c:v>1997.3750000000084</c:v>
                </c:pt>
                <c:pt idx="55">
                  <c:v>1997.4583333333408</c:v>
                </c:pt>
                <c:pt idx="56">
                  <c:v>1997.5416666666761</c:v>
                </c:pt>
                <c:pt idx="57">
                  <c:v>1997.6250000000089</c:v>
                </c:pt>
                <c:pt idx="58">
                  <c:v>1997.7083333333424</c:v>
                </c:pt>
                <c:pt idx="59">
                  <c:v>1997.7916666666761</c:v>
                </c:pt>
                <c:pt idx="60">
                  <c:v>1997.8750000000091</c:v>
                </c:pt>
                <c:pt idx="61">
                  <c:v>1997.9583333333428</c:v>
                </c:pt>
                <c:pt idx="62">
                  <c:v>1998.0416666666763</c:v>
                </c:pt>
                <c:pt idx="63">
                  <c:v>1998.12500000001</c:v>
                </c:pt>
                <c:pt idx="64">
                  <c:v>1998.2083333333428</c:v>
                </c:pt>
                <c:pt idx="65">
                  <c:v>1998.2916666666767</c:v>
                </c:pt>
                <c:pt idx="66">
                  <c:v>1998.3750000000102</c:v>
                </c:pt>
                <c:pt idx="67">
                  <c:v>1998.4583333333428</c:v>
                </c:pt>
                <c:pt idx="68">
                  <c:v>1998.5416666666781</c:v>
                </c:pt>
                <c:pt idx="69">
                  <c:v>1998.6250000000109</c:v>
                </c:pt>
                <c:pt idx="70">
                  <c:v>1998.7083333333442</c:v>
                </c:pt>
                <c:pt idx="71">
                  <c:v>1998.7916666666781</c:v>
                </c:pt>
                <c:pt idx="72">
                  <c:v>1998.8750000000109</c:v>
                </c:pt>
                <c:pt idx="73">
                  <c:v>1998.9583333333446</c:v>
                </c:pt>
                <c:pt idx="74">
                  <c:v>1999.0416666666781</c:v>
                </c:pt>
                <c:pt idx="75">
                  <c:v>1999.1250000000118</c:v>
                </c:pt>
                <c:pt idx="76">
                  <c:v>1999.2083333333449</c:v>
                </c:pt>
                <c:pt idx="77">
                  <c:v>1999.2916666666811</c:v>
                </c:pt>
                <c:pt idx="78">
                  <c:v>1999.3750000000121</c:v>
                </c:pt>
                <c:pt idx="79">
                  <c:v>1999.4583333333449</c:v>
                </c:pt>
                <c:pt idx="80">
                  <c:v>1999.5416666666811</c:v>
                </c:pt>
                <c:pt idx="81">
                  <c:v>1999.6250000000125</c:v>
                </c:pt>
                <c:pt idx="82">
                  <c:v>1999.7083333333458</c:v>
                </c:pt>
                <c:pt idx="83">
                  <c:v>1999.7916666666811</c:v>
                </c:pt>
                <c:pt idx="84">
                  <c:v>1999.8750000000127</c:v>
                </c:pt>
                <c:pt idx="85">
                  <c:v>1999.9583333333458</c:v>
                </c:pt>
                <c:pt idx="86">
                  <c:v>2000.0416666666811</c:v>
                </c:pt>
                <c:pt idx="87">
                  <c:v>2000.1250000000134</c:v>
                </c:pt>
                <c:pt idx="88">
                  <c:v>2000.2083333333458</c:v>
                </c:pt>
                <c:pt idx="89">
                  <c:v>2000.2916666666811</c:v>
                </c:pt>
                <c:pt idx="90">
                  <c:v>2000.3750000000139</c:v>
                </c:pt>
                <c:pt idx="91">
                  <c:v>2000.4583333333476</c:v>
                </c:pt>
                <c:pt idx="92">
                  <c:v>2000.5416666666811</c:v>
                </c:pt>
                <c:pt idx="93">
                  <c:v>2000.625000000015</c:v>
                </c:pt>
                <c:pt idx="94">
                  <c:v>2000.7083333333478</c:v>
                </c:pt>
                <c:pt idx="95">
                  <c:v>2000.7916666666813</c:v>
                </c:pt>
                <c:pt idx="96">
                  <c:v>2000.875000000015</c:v>
                </c:pt>
                <c:pt idx="97">
                  <c:v>2000.9583333333478</c:v>
                </c:pt>
                <c:pt idx="98">
                  <c:v>2001.0416666666817</c:v>
                </c:pt>
                <c:pt idx="99">
                  <c:v>2001.1250000000155</c:v>
                </c:pt>
                <c:pt idx="100">
                  <c:v>2001.2083333333478</c:v>
                </c:pt>
                <c:pt idx="101">
                  <c:v>2001.2916666666831</c:v>
                </c:pt>
                <c:pt idx="102">
                  <c:v>2001.3750000000157</c:v>
                </c:pt>
                <c:pt idx="103">
                  <c:v>2001.4583333333492</c:v>
                </c:pt>
                <c:pt idx="104">
                  <c:v>2001.5416666666831</c:v>
                </c:pt>
                <c:pt idx="105">
                  <c:v>2001.6250000000159</c:v>
                </c:pt>
                <c:pt idx="106">
                  <c:v>2001.7083333333496</c:v>
                </c:pt>
                <c:pt idx="107">
                  <c:v>2001.7916666666833</c:v>
                </c:pt>
                <c:pt idx="108">
                  <c:v>2001.8750000000164</c:v>
                </c:pt>
                <c:pt idx="109">
                  <c:v>2001.9583333333499</c:v>
                </c:pt>
                <c:pt idx="110">
                  <c:v>2002.0416666666811</c:v>
                </c:pt>
                <c:pt idx="111">
                  <c:v>2002.1250000000045</c:v>
                </c:pt>
                <c:pt idx="112">
                  <c:v>2002.2083333333378</c:v>
                </c:pt>
                <c:pt idx="113">
                  <c:v>2002.2916666666715</c:v>
                </c:pt>
                <c:pt idx="114">
                  <c:v>2002.3750000000052</c:v>
                </c:pt>
                <c:pt idx="115">
                  <c:v>2002.4583333333378</c:v>
                </c:pt>
                <c:pt idx="116">
                  <c:v>2002.5416666666717</c:v>
                </c:pt>
                <c:pt idx="117">
                  <c:v>2002.6250000000055</c:v>
                </c:pt>
                <c:pt idx="118">
                  <c:v>2002.7083333333392</c:v>
                </c:pt>
                <c:pt idx="119">
                  <c:v>2002.7916666666731</c:v>
                </c:pt>
                <c:pt idx="120">
                  <c:v>2002.8750000000055</c:v>
                </c:pt>
                <c:pt idx="121">
                  <c:v>2002.9583333333394</c:v>
                </c:pt>
                <c:pt idx="122">
                  <c:v>2003.0416666666731</c:v>
                </c:pt>
                <c:pt idx="123">
                  <c:v>2003.1250000000064</c:v>
                </c:pt>
                <c:pt idx="124">
                  <c:v>2003.2083333333399</c:v>
                </c:pt>
                <c:pt idx="125">
                  <c:v>2003.2916666666733</c:v>
                </c:pt>
                <c:pt idx="126">
                  <c:v>2003.375000000007</c:v>
                </c:pt>
                <c:pt idx="127">
                  <c:v>2003.4583333333399</c:v>
                </c:pt>
                <c:pt idx="128">
                  <c:v>2003.5416666666761</c:v>
                </c:pt>
                <c:pt idx="129">
                  <c:v>2003.6250000000073</c:v>
                </c:pt>
                <c:pt idx="130">
                  <c:v>2003.7083333333408</c:v>
                </c:pt>
                <c:pt idx="131">
                  <c:v>2003.7916666666761</c:v>
                </c:pt>
                <c:pt idx="132">
                  <c:v>2003.8750000000075</c:v>
                </c:pt>
                <c:pt idx="133">
                  <c:v>2003.9583333333408</c:v>
                </c:pt>
                <c:pt idx="134">
                  <c:v>2004.0416666666761</c:v>
                </c:pt>
                <c:pt idx="135">
                  <c:v>2004.1250000000082</c:v>
                </c:pt>
                <c:pt idx="136">
                  <c:v>2004.2083333333408</c:v>
                </c:pt>
                <c:pt idx="137">
                  <c:v>2004.2916666666761</c:v>
                </c:pt>
                <c:pt idx="138">
                  <c:v>2004.3750000000089</c:v>
                </c:pt>
                <c:pt idx="139">
                  <c:v>2004.4583333333408</c:v>
                </c:pt>
                <c:pt idx="140">
                  <c:v>2004.5416666666761</c:v>
                </c:pt>
                <c:pt idx="141">
                  <c:v>2004.6250000000091</c:v>
                </c:pt>
                <c:pt idx="142">
                  <c:v>2004.7083333333428</c:v>
                </c:pt>
                <c:pt idx="143">
                  <c:v>2004.7916666666761</c:v>
                </c:pt>
                <c:pt idx="144">
                  <c:v>2004.8750000000093</c:v>
                </c:pt>
                <c:pt idx="145">
                  <c:v>2004.9583333333428</c:v>
                </c:pt>
                <c:pt idx="146">
                  <c:v>2005.0416666666767</c:v>
                </c:pt>
                <c:pt idx="147">
                  <c:v>2005.12500000001</c:v>
                </c:pt>
                <c:pt idx="148">
                  <c:v>2005.2083333333428</c:v>
                </c:pt>
                <c:pt idx="149">
                  <c:v>2005.2916666666781</c:v>
                </c:pt>
                <c:pt idx="150">
                  <c:v>2005.3750000000107</c:v>
                </c:pt>
                <c:pt idx="151">
                  <c:v>2005.4583333333428</c:v>
                </c:pt>
                <c:pt idx="152">
                  <c:v>2005.5416666666781</c:v>
                </c:pt>
                <c:pt idx="153">
                  <c:v>2005.6250000000109</c:v>
                </c:pt>
                <c:pt idx="154">
                  <c:v>2005.7083333333446</c:v>
                </c:pt>
                <c:pt idx="155">
                  <c:v>2005.7916666666781</c:v>
                </c:pt>
                <c:pt idx="156">
                  <c:v>2005.8750000000116</c:v>
                </c:pt>
                <c:pt idx="157">
                  <c:v>2005.9583333333449</c:v>
                </c:pt>
                <c:pt idx="158">
                  <c:v>2006.0416666666811</c:v>
                </c:pt>
                <c:pt idx="159">
                  <c:v>2006.1250000000118</c:v>
                </c:pt>
                <c:pt idx="160">
                  <c:v>2006.2083333333449</c:v>
                </c:pt>
                <c:pt idx="161">
                  <c:v>2006.2916666666811</c:v>
                </c:pt>
                <c:pt idx="162">
                  <c:v>2006.3750000000125</c:v>
                </c:pt>
                <c:pt idx="163">
                  <c:v>2006.4583333333458</c:v>
                </c:pt>
                <c:pt idx="164">
                  <c:v>2006.5416666666811</c:v>
                </c:pt>
                <c:pt idx="165">
                  <c:v>2006.6250000000127</c:v>
                </c:pt>
                <c:pt idx="166">
                  <c:v>2006.7083333333458</c:v>
                </c:pt>
                <c:pt idx="167">
                  <c:v>2006.7916666666811</c:v>
                </c:pt>
                <c:pt idx="168">
                  <c:v>2006.8750000000127</c:v>
                </c:pt>
                <c:pt idx="169">
                  <c:v>2006.9583333333458</c:v>
                </c:pt>
                <c:pt idx="170">
                  <c:v>2007.0416666666811</c:v>
                </c:pt>
                <c:pt idx="171">
                  <c:v>2007.1250000000136</c:v>
                </c:pt>
                <c:pt idx="172">
                  <c:v>2007.2083333333474</c:v>
                </c:pt>
                <c:pt idx="173">
                  <c:v>2007.2916666666811</c:v>
                </c:pt>
                <c:pt idx="174">
                  <c:v>2007.3750000000143</c:v>
                </c:pt>
                <c:pt idx="175">
                  <c:v>2007.4583333333476</c:v>
                </c:pt>
                <c:pt idx="176">
                  <c:v>2007.5416666666811</c:v>
                </c:pt>
                <c:pt idx="177">
                  <c:v>2007.625000000015</c:v>
                </c:pt>
                <c:pt idx="178">
                  <c:v>2007.7083333333478</c:v>
                </c:pt>
                <c:pt idx="179">
                  <c:v>2007.7916666666815</c:v>
                </c:pt>
                <c:pt idx="180">
                  <c:v>2007.875000000015</c:v>
                </c:pt>
                <c:pt idx="181">
                  <c:v>2007.9583333333478</c:v>
                </c:pt>
                <c:pt idx="182">
                  <c:v>2008.0416666666831</c:v>
                </c:pt>
                <c:pt idx="183">
                  <c:v>2008.1250000000155</c:v>
                </c:pt>
                <c:pt idx="184">
                  <c:v>2008.2083333333478</c:v>
                </c:pt>
                <c:pt idx="185">
                  <c:v>2008.2916666666831</c:v>
                </c:pt>
                <c:pt idx="186">
                  <c:v>2008.3750000000159</c:v>
                </c:pt>
                <c:pt idx="187">
                  <c:v>2008.4583333333494</c:v>
                </c:pt>
                <c:pt idx="188">
                  <c:v>2008.5416666666761</c:v>
                </c:pt>
                <c:pt idx="189">
                  <c:v>2008.6250000000036</c:v>
                </c:pt>
                <c:pt idx="190">
                  <c:v>2008.7083333333358</c:v>
                </c:pt>
                <c:pt idx="191">
                  <c:v>2008.7916666666711</c:v>
                </c:pt>
                <c:pt idx="192">
                  <c:v>2008.8750000000036</c:v>
                </c:pt>
                <c:pt idx="193">
                  <c:v>2008.9583333333374</c:v>
                </c:pt>
              </c:numCache>
            </c:numRef>
          </c:xVal>
          <c:yVal>
            <c:numRef>
              <c:f>'TPJ&amp;SZ_d'!$J$14:$J$207</c:f>
              <c:numCache>
                <c:formatCode>0.00</c:formatCode>
                <c:ptCount val="194"/>
                <c:pt idx="0">
                  <c:v>0.54227289032722259</c:v>
                </c:pt>
                <c:pt idx="1">
                  <c:v>0.34347949353937413</c:v>
                </c:pt>
                <c:pt idx="2">
                  <c:v>3.2433976755148565E-2</c:v>
                </c:pt>
                <c:pt idx="3">
                  <c:v>-4.1678099122628418E-2</c:v>
                </c:pt>
                <c:pt idx="4">
                  <c:v>-0.19599242594409741</c:v>
                </c:pt>
                <c:pt idx="5">
                  <c:v>-9.0163399086238567E-3</c:v>
                </c:pt>
                <c:pt idx="6">
                  <c:v>-7.7102664513597124E-2</c:v>
                </c:pt>
                <c:pt idx="7">
                  <c:v>0.18516731701118291</c:v>
                </c:pt>
                <c:pt idx="8">
                  <c:v>0.34808503580618483</c:v>
                </c:pt>
                <c:pt idx="9">
                  <c:v>6.0531416574858284E-2</c:v>
                </c:pt>
                <c:pt idx="10">
                  <c:v>1.0202274493235911E-2</c:v>
                </c:pt>
                <c:pt idx="11">
                  <c:v>-3.7970746930864406E-2</c:v>
                </c:pt>
                <c:pt idx="12">
                  <c:v>8.2372323473730719E-2</c:v>
                </c:pt>
                <c:pt idx="13">
                  <c:v>0.24136878730368405</c:v>
                </c:pt>
                <c:pt idx="14">
                  <c:v>6.6092059764251587E-2</c:v>
                </c:pt>
                <c:pt idx="15">
                  <c:v>6.6041027644896402E-2</c:v>
                </c:pt>
                <c:pt idx="16">
                  <c:v>0.12982768845703421</c:v>
                </c:pt>
                <c:pt idx="17">
                  <c:v>-5.3876160797893896E-2</c:v>
                </c:pt>
                <c:pt idx="18">
                  <c:v>-9.4374158007106232E-2</c:v>
                </c:pt>
                <c:pt idx="19">
                  <c:v>0.17607061111888717</c:v>
                </c:pt>
                <c:pt idx="20">
                  <c:v>0.13635020743680484</c:v>
                </c:pt>
                <c:pt idx="21">
                  <c:v>0.1338261644416292</c:v>
                </c:pt>
                <c:pt idx="22">
                  <c:v>-0.20410944397667771</c:v>
                </c:pt>
                <c:pt idx="23">
                  <c:v>-0.29178461066137995</c:v>
                </c:pt>
                <c:pt idx="24">
                  <c:v>0.16931871248894748</c:v>
                </c:pt>
                <c:pt idx="25">
                  <c:v>0.2468077817045744</c:v>
                </c:pt>
                <c:pt idx="26">
                  <c:v>0.20119477908409422</c:v>
                </c:pt>
                <c:pt idx="27">
                  <c:v>-0.120991071964534</c:v>
                </c:pt>
                <c:pt idx="28">
                  <c:v>7.1952439770983914E-3</c:v>
                </c:pt>
                <c:pt idx="29">
                  <c:v>-0.14164241909353592</c:v>
                </c:pt>
                <c:pt idx="30">
                  <c:v>-9.6512846268258748E-2</c:v>
                </c:pt>
                <c:pt idx="31">
                  <c:v>-1.8626640778262721E-2</c:v>
                </c:pt>
                <c:pt idx="32">
                  <c:v>6.071197184662476E-2</c:v>
                </c:pt>
                <c:pt idx="33">
                  <c:v>9.5757607877878598E-2</c:v>
                </c:pt>
                <c:pt idx="34">
                  <c:v>-4.9914453489642033E-2</c:v>
                </c:pt>
                <c:pt idx="35">
                  <c:v>-0.18548864176625218</c:v>
                </c:pt>
                <c:pt idx="36">
                  <c:v>-8.5200955661939547E-3</c:v>
                </c:pt>
                <c:pt idx="37">
                  <c:v>0.13742993733333991</c:v>
                </c:pt>
                <c:pt idx="38">
                  <c:v>8.7518985889386364E-2</c:v>
                </c:pt>
                <c:pt idx="39">
                  <c:v>0.18110766397552513</c:v>
                </c:pt>
                <c:pt idx="40">
                  <c:v>2.0067557762033072E-2</c:v>
                </c:pt>
                <c:pt idx="41">
                  <c:v>-0.11958251540783049</c:v>
                </c:pt>
                <c:pt idx="42">
                  <c:v>-0.13158266336853919</c:v>
                </c:pt>
                <c:pt idx="43">
                  <c:v>8.7532271037431122E-2</c:v>
                </c:pt>
                <c:pt idx="44">
                  <c:v>0.11733790736296407</c:v>
                </c:pt>
                <c:pt idx="45">
                  <c:v>-0.10446143025471599</c:v>
                </c:pt>
                <c:pt idx="46">
                  <c:v>-2.5071064767014938E-2</c:v>
                </c:pt>
                <c:pt idx="47">
                  <c:v>0.17398530840143106</c:v>
                </c:pt>
                <c:pt idx="48">
                  <c:v>3.2062249685441052E-2</c:v>
                </c:pt>
                <c:pt idx="49">
                  <c:v>5.2312440908634412E-2</c:v>
                </c:pt>
                <c:pt idx="50">
                  <c:v>0.27423262456930075</c:v>
                </c:pt>
                <c:pt idx="51">
                  <c:v>0.55379990119315814</c:v>
                </c:pt>
                <c:pt idx="52">
                  <c:v>0.15614070247097844</c:v>
                </c:pt>
                <c:pt idx="53">
                  <c:v>-6.1674343937394065E-2</c:v>
                </c:pt>
                <c:pt idx="54">
                  <c:v>9.1304335640976508E-2</c:v>
                </c:pt>
                <c:pt idx="55">
                  <c:v>0.22026928331604217</c:v>
                </c:pt>
                <c:pt idx="56">
                  <c:v>0.47733800110196023</c:v>
                </c:pt>
                <c:pt idx="57">
                  <c:v>0.16286074839183939</c:v>
                </c:pt>
                <c:pt idx="58">
                  <c:v>5.2533426971952422E-2</c:v>
                </c:pt>
                <c:pt idx="59">
                  <c:v>9.5255434464576225E-2</c:v>
                </c:pt>
                <c:pt idx="60">
                  <c:v>0.12069670762706262</c:v>
                </c:pt>
                <c:pt idx="61">
                  <c:v>0.30663869512657932</c:v>
                </c:pt>
                <c:pt idx="62">
                  <c:v>0.63916482640190064</c:v>
                </c:pt>
                <c:pt idx="63">
                  <c:v>0.40803554853799873</c:v>
                </c:pt>
                <c:pt idx="64">
                  <c:v>0.41268226436839844</c:v>
                </c:pt>
                <c:pt idx="65">
                  <c:v>0.58544055028224207</c:v>
                </c:pt>
                <c:pt idx="66">
                  <c:v>0.47177164633623625</c:v>
                </c:pt>
                <c:pt idx="67">
                  <c:v>0.51529486586185147</c:v>
                </c:pt>
                <c:pt idx="68">
                  <c:v>0.53610489372784276</c:v>
                </c:pt>
                <c:pt idx="69">
                  <c:v>0.37996020358231675</c:v>
                </c:pt>
                <c:pt idx="70">
                  <c:v>0.3687912974978193</c:v>
                </c:pt>
                <c:pt idx="71">
                  <c:v>0.40377924831802026</c:v>
                </c:pt>
                <c:pt idx="72">
                  <c:v>0.44256774133096088</c:v>
                </c:pt>
                <c:pt idx="73">
                  <c:v>0.41795633419717532</c:v>
                </c:pt>
                <c:pt idx="74">
                  <c:v>0.34130914774211535</c:v>
                </c:pt>
                <c:pt idx="75">
                  <c:v>0.36033318254834512</c:v>
                </c:pt>
                <c:pt idx="76">
                  <c:v>0.1275609453360147</c:v>
                </c:pt>
                <c:pt idx="77">
                  <c:v>8.1405436471825951E-2</c:v>
                </c:pt>
                <c:pt idx="78">
                  <c:v>6.348666875388799E-2</c:v>
                </c:pt>
                <c:pt idx="79">
                  <c:v>4.8955972534433734E-2</c:v>
                </c:pt>
                <c:pt idx="80">
                  <c:v>0.34561509591906087</c:v>
                </c:pt>
                <c:pt idx="81">
                  <c:v>0.20981069377231498</c:v>
                </c:pt>
                <c:pt idx="82">
                  <c:v>-6.6517819936243533E-2</c:v>
                </c:pt>
                <c:pt idx="83">
                  <c:v>0.25248874956030587</c:v>
                </c:pt>
                <c:pt idx="84">
                  <c:v>0.24007115782984911</c:v>
                </c:pt>
                <c:pt idx="85">
                  <c:v>0.28116029307517731</c:v>
                </c:pt>
                <c:pt idx="86">
                  <c:v>0.22095154470471437</c:v>
                </c:pt>
                <c:pt idx="87">
                  <c:v>0.54982607178007914</c:v>
                </c:pt>
                <c:pt idx="88">
                  <c:v>0.40152056501967226</c:v>
                </c:pt>
                <c:pt idx="89">
                  <c:v>0.27822811079105408</c:v>
                </c:pt>
                <c:pt idx="90">
                  <c:v>0.30396919442969988</c:v>
                </c:pt>
                <c:pt idx="91">
                  <c:v>0.44883413801748961</c:v>
                </c:pt>
                <c:pt idx="92">
                  <c:v>0.30153358305959188</c:v>
                </c:pt>
                <c:pt idx="93">
                  <c:v>0.40933773591666206</c:v>
                </c:pt>
                <c:pt idx="94">
                  <c:v>0.37931964541777097</c:v>
                </c:pt>
                <c:pt idx="95">
                  <c:v>0.42914104022882693</c:v>
                </c:pt>
                <c:pt idx="96">
                  <c:v>0.21727987265599691</c:v>
                </c:pt>
                <c:pt idx="97">
                  <c:v>0.33511956854321706</c:v>
                </c:pt>
                <c:pt idx="98">
                  <c:v>0.25272182151099809</c:v>
                </c:pt>
                <c:pt idx="99">
                  <c:v>0.39677390691588166</c:v>
                </c:pt>
                <c:pt idx="100">
                  <c:v>0.10091281064311541</c:v>
                </c:pt>
                <c:pt idx="101">
                  <c:v>0.36652965756201988</c:v>
                </c:pt>
                <c:pt idx="102">
                  <c:v>9.9263363302598245E-2</c:v>
                </c:pt>
                <c:pt idx="103">
                  <c:v>0.31285579928008905</c:v>
                </c:pt>
                <c:pt idx="104">
                  <c:v>0.40531998421420912</c:v>
                </c:pt>
                <c:pt idx="105">
                  <c:v>0.37886522677722606</c:v>
                </c:pt>
                <c:pt idx="106">
                  <c:v>0.12656545931328722</c:v>
                </c:pt>
                <c:pt idx="107">
                  <c:v>0.15821340508142739</c:v>
                </c:pt>
                <c:pt idx="108">
                  <c:v>0.12856167961213583</c:v>
                </c:pt>
                <c:pt idx="109">
                  <c:v>0.2293213442009252</c:v>
                </c:pt>
                <c:pt idx="110">
                  <c:v>0.23111989807785091</c:v>
                </c:pt>
                <c:pt idx="111">
                  <c:v>0.29378495496939688</c:v>
                </c:pt>
                <c:pt idx="112">
                  <c:v>0.14054776921782791</c:v>
                </c:pt>
                <c:pt idx="113">
                  <c:v>9.1308971764072724E-2</c:v>
                </c:pt>
                <c:pt idx="114">
                  <c:v>7.4518308448787721E-2</c:v>
                </c:pt>
                <c:pt idx="115">
                  <c:v>0.33418992509421919</c:v>
                </c:pt>
                <c:pt idx="116">
                  <c:v>0.28205242787169832</c:v>
                </c:pt>
                <c:pt idx="117">
                  <c:v>0.30046767790108392</c:v>
                </c:pt>
                <c:pt idx="118">
                  <c:v>0.10128182115652012</c:v>
                </c:pt>
                <c:pt idx="119">
                  <c:v>3.127042125735624E-2</c:v>
                </c:pt>
                <c:pt idx="120">
                  <c:v>0.35091686567158414</c:v>
                </c:pt>
                <c:pt idx="121">
                  <c:v>0.21770954714874791</c:v>
                </c:pt>
                <c:pt idx="122">
                  <c:v>0.31627407172230637</c:v>
                </c:pt>
                <c:pt idx="123">
                  <c:v>0.22991508416830869</c:v>
                </c:pt>
                <c:pt idx="124">
                  <c:v>4.7952981340604807E-2</c:v>
                </c:pt>
                <c:pt idx="125">
                  <c:v>0.12090156887305969</c:v>
                </c:pt>
                <c:pt idx="126">
                  <c:v>0.16407861654452469</c:v>
                </c:pt>
                <c:pt idx="127">
                  <c:v>5.5251795644871038E-2</c:v>
                </c:pt>
                <c:pt idx="128">
                  <c:v>0.43155080854800082</c:v>
                </c:pt>
                <c:pt idx="129">
                  <c:v>0.11290237451757518</c:v>
                </c:pt>
                <c:pt idx="130">
                  <c:v>0.13132497825341152</c:v>
                </c:pt>
                <c:pt idx="131">
                  <c:v>6.633982460986497E-2</c:v>
                </c:pt>
                <c:pt idx="132">
                  <c:v>0.45232857563129053</c:v>
                </c:pt>
                <c:pt idx="133">
                  <c:v>0.42723452686396884</c:v>
                </c:pt>
                <c:pt idx="134">
                  <c:v>0.2243940156437548</c:v>
                </c:pt>
                <c:pt idx="135">
                  <c:v>0.24121048303238113</c:v>
                </c:pt>
                <c:pt idx="136">
                  <c:v>0.34341153562832627</c:v>
                </c:pt>
                <c:pt idx="137">
                  <c:v>0.20414928458878678</c:v>
                </c:pt>
                <c:pt idx="138">
                  <c:v>0.11626136904225012</c:v>
                </c:pt>
                <c:pt idx="139">
                  <c:v>0.3958142734027213</c:v>
                </c:pt>
                <c:pt idx="140">
                  <c:v>0.17600343423628098</c:v>
                </c:pt>
                <c:pt idx="141">
                  <c:v>0.23141253811328524</c:v>
                </c:pt>
                <c:pt idx="142">
                  <c:v>0.22174750809814281</c:v>
                </c:pt>
                <c:pt idx="143">
                  <c:v>0.21692624931344073</c:v>
                </c:pt>
                <c:pt idx="144">
                  <c:v>0.20289235886389986</c:v>
                </c:pt>
                <c:pt idx="145">
                  <c:v>0.32584285388463907</c:v>
                </c:pt>
                <c:pt idx="146">
                  <c:v>0.41611327249133973</c:v>
                </c:pt>
                <c:pt idx="147">
                  <c:v>0.34608570189349203</c:v>
                </c:pt>
                <c:pt idx="148">
                  <c:v>0.15837253215039976</c:v>
                </c:pt>
                <c:pt idx="149">
                  <c:v>0.26468942112853355</c:v>
                </c:pt>
                <c:pt idx="150">
                  <c:v>8.6308109282772896E-2</c:v>
                </c:pt>
                <c:pt idx="151">
                  <c:v>0.25357171468904932</c:v>
                </c:pt>
                <c:pt idx="152">
                  <c:v>0.41039807346035267</c:v>
                </c:pt>
                <c:pt idx="153">
                  <c:v>0.2891515827047364</c:v>
                </c:pt>
                <c:pt idx="154">
                  <c:v>0.53366505460046665</c:v>
                </c:pt>
                <c:pt idx="155">
                  <c:v>0.37828071632415816</c:v>
                </c:pt>
                <c:pt idx="156">
                  <c:v>0.24291520368499425</c:v>
                </c:pt>
                <c:pt idx="157">
                  <c:v>0.34702950753855138</c:v>
                </c:pt>
                <c:pt idx="158">
                  <c:v>0.51618347167127876</c:v>
                </c:pt>
                <c:pt idx="159">
                  <c:v>0.34566332314209891</c:v>
                </c:pt>
                <c:pt idx="160">
                  <c:v>0.28078481519856613</c:v>
                </c:pt>
                <c:pt idx="161">
                  <c:v>0.13613454593887167</c:v>
                </c:pt>
                <c:pt idx="162">
                  <c:v>3.2568557289089035E-2</c:v>
                </c:pt>
                <c:pt idx="163">
                  <c:v>0.39845648932580086</c:v>
                </c:pt>
                <c:pt idx="164">
                  <c:v>0.41573566096164782</c:v>
                </c:pt>
                <c:pt idx="165">
                  <c:v>0.29185956962645238</c:v>
                </c:pt>
                <c:pt idx="166">
                  <c:v>0.30403349859949458</c:v>
                </c:pt>
                <c:pt idx="167">
                  <c:v>0.44017024903886348</c:v>
                </c:pt>
                <c:pt idx="168">
                  <c:v>0.38315010257325732</c:v>
                </c:pt>
                <c:pt idx="169">
                  <c:v>0.53490291047325211</c:v>
                </c:pt>
                <c:pt idx="170">
                  <c:v>0.55381914203214322</c:v>
                </c:pt>
                <c:pt idx="171">
                  <c:v>0.38573795631056385</c:v>
                </c:pt>
                <c:pt idx="172">
                  <c:v>0.42874532321918318</c:v>
                </c:pt>
                <c:pt idx="173">
                  <c:v>0.27974586022499892</c:v>
                </c:pt>
                <c:pt idx="174">
                  <c:v>0.34596118420217881</c:v>
                </c:pt>
                <c:pt idx="175">
                  <c:v>0.33230932612756348</c:v>
                </c:pt>
                <c:pt idx="176">
                  <c:v>0.40097644892075551</c:v>
                </c:pt>
                <c:pt idx="177">
                  <c:v>0.53931846009411544</c:v>
                </c:pt>
                <c:pt idx="178">
                  <c:v>0.41088889002727086</c:v>
                </c:pt>
                <c:pt idx="179">
                  <c:v>0.32806081100446316</c:v>
                </c:pt>
                <c:pt idx="180">
                  <c:v>0.51013560458584761</c:v>
                </c:pt>
                <c:pt idx="181">
                  <c:v>0.54350557967177782</c:v>
                </c:pt>
                <c:pt idx="182">
                  <c:v>0.45869137383516101</c:v>
                </c:pt>
                <c:pt idx="183">
                  <c:v>0.44292374648186428</c:v>
                </c:pt>
                <c:pt idx="184">
                  <c:v>0.28857350069302257</c:v>
                </c:pt>
                <c:pt idx="185">
                  <c:v>0.25295257474493038</c:v>
                </c:pt>
                <c:pt idx="186">
                  <c:v>0.11327211959034048</c:v>
                </c:pt>
                <c:pt idx="187">
                  <c:v>0.37754970815315136</c:v>
                </c:pt>
                <c:pt idx="188">
                  <c:v>0.41606526138878547</c:v>
                </c:pt>
                <c:pt idx="189">
                  <c:v>0.35303800914050942</c:v>
                </c:pt>
                <c:pt idx="190">
                  <c:v>0.39895230806875626</c:v>
                </c:pt>
                <c:pt idx="191">
                  <c:v>0.42999961870943182</c:v>
                </c:pt>
                <c:pt idx="192">
                  <c:v>0.45919707687836553</c:v>
                </c:pt>
                <c:pt idx="193">
                  <c:v>0.37115803391172358</c:v>
                </c:pt>
              </c:numCache>
            </c:numRef>
          </c:yVal>
        </c:ser>
        <c:ser>
          <c:idx val="1"/>
          <c:order val="1"/>
          <c:tx>
            <c:strRef>
              <c:f>'TPJ&amp;SZ_d'!$K$13</c:f>
              <c:strCache>
                <c:ptCount val="1"/>
                <c:pt idx="0">
                  <c:v>6Alti_SZ</c:v>
                </c:pt>
              </c:strCache>
            </c:strRef>
          </c:tx>
          <c:spPr>
            <a:ln>
              <a:solidFill>
                <a:schemeClr val="accent5"/>
              </a:solidFill>
            </a:ln>
          </c:spPr>
          <c:marker>
            <c:symbol val="none"/>
          </c:marker>
          <c:trendline>
            <c:spPr>
              <a:ln w="38100">
                <a:prstDash val="dashDot"/>
              </a:ln>
            </c:spPr>
            <c:trendlineType val="linear"/>
            <c:dispRSqr val="1"/>
            <c:dispEq val="1"/>
            <c:trendlineLbl>
              <c:layout>
                <c:manualLayout>
                  <c:x val="-0.35950471468844342"/>
                  <c:y val="0.33109099902235811"/>
                </c:manualLayout>
              </c:layout>
              <c:tx>
                <c:rich>
                  <a:bodyPr/>
                  <a:lstStyle/>
                  <a:p>
                    <a:pPr>
                      <a:defRPr sz="1400" b="1"/>
                    </a:pPr>
                    <a:r>
                      <a:rPr lang="en-US"/>
                      <a:t>m = 0,023 m/s/y</a:t>
                    </a:r>
                  </a:p>
                </c:rich>
              </c:tx>
              <c:numFmt formatCode="General" sourceLinked="0"/>
            </c:trendlineLbl>
          </c:trendline>
          <c:xVal>
            <c:numRef>
              <c:f>'TPJ&amp;SZ_d'!$I$14:$I$207</c:f>
              <c:numCache>
                <c:formatCode>0</c:formatCode>
                <c:ptCount val="194"/>
                <c:pt idx="0">
                  <c:v>1992.875</c:v>
                </c:pt>
                <c:pt idx="1">
                  <c:v>1992.9583333333328</c:v>
                </c:pt>
                <c:pt idx="2">
                  <c:v>1993.0416666666681</c:v>
                </c:pt>
                <c:pt idx="3">
                  <c:v>1993.1250000000009</c:v>
                </c:pt>
                <c:pt idx="4">
                  <c:v>1993.2083333333328</c:v>
                </c:pt>
                <c:pt idx="5">
                  <c:v>1993.2916666666681</c:v>
                </c:pt>
                <c:pt idx="6">
                  <c:v>1993.3750000000009</c:v>
                </c:pt>
                <c:pt idx="7">
                  <c:v>1993.4583333333346</c:v>
                </c:pt>
                <c:pt idx="8">
                  <c:v>1993.5416666666681</c:v>
                </c:pt>
                <c:pt idx="9">
                  <c:v>1993.6250000000016</c:v>
                </c:pt>
                <c:pt idx="10">
                  <c:v>1993.7083333333348</c:v>
                </c:pt>
                <c:pt idx="11">
                  <c:v>1993.7916666666711</c:v>
                </c:pt>
                <c:pt idx="12">
                  <c:v>1993.8750000000018</c:v>
                </c:pt>
                <c:pt idx="13">
                  <c:v>1993.9583333333358</c:v>
                </c:pt>
                <c:pt idx="14">
                  <c:v>1994.0416666666711</c:v>
                </c:pt>
                <c:pt idx="15">
                  <c:v>1994.1250000000025</c:v>
                </c:pt>
                <c:pt idx="16">
                  <c:v>1994.2083333333358</c:v>
                </c:pt>
                <c:pt idx="17">
                  <c:v>1994.2916666666711</c:v>
                </c:pt>
                <c:pt idx="18">
                  <c:v>1994.375000000003</c:v>
                </c:pt>
                <c:pt idx="19">
                  <c:v>1994.4583333333358</c:v>
                </c:pt>
                <c:pt idx="20">
                  <c:v>1994.5416666666711</c:v>
                </c:pt>
                <c:pt idx="21">
                  <c:v>1994.6250000000036</c:v>
                </c:pt>
                <c:pt idx="22">
                  <c:v>1994.7083333333358</c:v>
                </c:pt>
                <c:pt idx="23">
                  <c:v>1994.7916666666711</c:v>
                </c:pt>
                <c:pt idx="24">
                  <c:v>1994.8750000000036</c:v>
                </c:pt>
                <c:pt idx="25">
                  <c:v>1994.9583333333374</c:v>
                </c:pt>
                <c:pt idx="26">
                  <c:v>1995.0416666666711</c:v>
                </c:pt>
                <c:pt idx="27">
                  <c:v>1995.1250000000045</c:v>
                </c:pt>
                <c:pt idx="28">
                  <c:v>1995.2083333333376</c:v>
                </c:pt>
                <c:pt idx="29">
                  <c:v>1995.2916666666715</c:v>
                </c:pt>
                <c:pt idx="30">
                  <c:v>1995.375000000005</c:v>
                </c:pt>
                <c:pt idx="31">
                  <c:v>1995.4583333333378</c:v>
                </c:pt>
                <c:pt idx="32">
                  <c:v>1995.5416666666715</c:v>
                </c:pt>
                <c:pt idx="33">
                  <c:v>1995.6250000000052</c:v>
                </c:pt>
                <c:pt idx="34">
                  <c:v>1995.7083333333378</c:v>
                </c:pt>
                <c:pt idx="35">
                  <c:v>1995.7916666666731</c:v>
                </c:pt>
                <c:pt idx="36">
                  <c:v>1995.8750000000055</c:v>
                </c:pt>
                <c:pt idx="37">
                  <c:v>1995.9583333333394</c:v>
                </c:pt>
                <c:pt idx="38">
                  <c:v>1996.0416666666731</c:v>
                </c:pt>
                <c:pt idx="39">
                  <c:v>1996.1250000000059</c:v>
                </c:pt>
                <c:pt idx="40">
                  <c:v>1996.2083333333394</c:v>
                </c:pt>
                <c:pt idx="41">
                  <c:v>1996.2916666666731</c:v>
                </c:pt>
                <c:pt idx="42">
                  <c:v>1996.3750000000066</c:v>
                </c:pt>
                <c:pt idx="43">
                  <c:v>1996.4583333333399</c:v>
                </c:pt>
                <c:pt idx="44">
                  <c:v>1996.5416666666733</c:v>
                </c:pt>
                <c:pt idx="45">
                  <c:v>1996.6250000000073</c:v>
                </c:pt>
                <c:pt idx="46">
                  <c:v>1996.7083333333399</c:v>
                </c:pt>
                <c:pt idx="47">
                  <c:v>1996.7916666666761</c:v>
                </c:pt>
                <c:pt idx="48">
                  <c:v>1996.8750000000073</c:v>
                </c:pt>
                <c:pt idx="49">
                  <c:v>1996.9583333333408</c:v>
                </c:pt>
                <c:pt idx="50">
                  <c:v>1997.0416666666761</c:v>
                </c:pt>
                <c:pt idx="51">
                  <c:v>1997.1250000000082</c:v>
                </c:pt>
                <c:pt idx="52">
                  <c:v>1997.2083333333408</c:v>
                </c:pt>
                <c:pt idx="53">
                  <c:v>1997.2916666666761</c:v>
                </c:pt>
                <c:pt idx="54">
                  <c:v>1997.3750000000084</c:v>
                </c:pt>
                <c:pt idx="55">
                  <c:v>1997.4583333333408</c:v>
                </c:pt>
                <c:pt idx="56">
                  <c:v>1997.5416666666761</c:v>
                </c:pt>
                <c:pt idx="57">
                  <c:v>1997.6250000000089</c:v>
                </c:pt>
                <c:pt idx="58">
                  <c:v>1997.7083333333424</c:v>
                </c:pt>
                <c:pt idx="59">
                  <c:v>1997.7916666666761</c:v>
                </c:pt>
                <c:pt idx="60">
                  <c:v>1997.8750000000091</c:v>
                </c:pt>
                <c:pt idx="61">
                  <c:v>1997.9583333333428</c:v>
                </c:pt>
                <c:pt idx="62">
                  <c:v>1998.0416666666763</c:v>
                </c:pt>
                <c:pt idx="63">
                  <c:v>1998.12500000001</c:v>
                </c:pt>
                <c:pt idx="64">
                  <c:v>1998.2083333333428</c:v>
                </c:pt>
                <c:pt idx="65">
                  <c:v>1998.2916666666767</c:v>
                </c:pt>
                <c:pt idx="66">
                  <c:v>1998.3750000000102</c:v>
                </c:pt>
                <c:pt idx="67">
                  <c:v>1998.4583333333428</c:v>
                </c:pt>
                <c:pt idx="68">
                  <c:v>1998.5416666666781</c:v>
                </c:pt>
                <c:pt idx="69">
                  <c:v>1998.6250000000109</c:v>
                </c:pt>
                <c:pt idx="70">
                  <c:v>1998.7083333333442</c:v>
                </c:pt>
                <c:pt idx="71">
                  <c:v>1998.7916666666781</c:v>
                </c:pt>
                <c:pt idx="72">
                  <c:v>1998.8750000000109</c:v>
                </c:pt>
                <c:pt idx="73">
                  <c:v>1998.9583333333446</c:v>
                </c:pt>
                <c:pt idx="74">
                  <c:v>1999.0416666666781</c:v>
                </c:pt>
                <c:pt idx="75">
                  <c:v>1999.1250000000118</c:v>
                </c:pt>
                <c:pt idx="76">
                  <c:v>1999.2083333333449</c:v>
                </c:pt>
                <c:pt idx="77">
                  <c:v>1999.2916666666811</c:v>
                </c:pt>
                <c:pt idx="78">
                  <c:v>1999.3750000000121</c:v>
                </c:pt>
                <c:pt idx="79">
                  <c:v>1999.4583333333449</c:v>
                </c:pt>
                <c:pt idx="80">
                  <c:v>1999.5416666666811</c:v>
                </c:pt>
                <c:pt idx="81">
                  <c:v>1999.6250000000125</c:v>
                </c:pt>
                <c:pt idx="82">
                  <c:v>1999.7083333333458</c:v>
                </c:pt>
                <c:pt idx="83">
                  <c:v>1999.7916666666811</c:v>
                </c:pt>
                <c:pt idx="84">
                  <c:v>1999.8750000000127</c:v>
                </c:pt>
                <c:pt idx="85">
                  <c:v>1999.9583333333458</c:v>
                </c:pt>
                <c:pt idx="86">
                  <c:v>2000.0416666666811</c:v>
                </c:pt>
                <c:pt idx="87">
                  <c:v>2000.1250000000134</c:v>
                </c:pt>
                <c:pt idx="88">
                  <c:v>2000.2083333333458</c:v>
                </c:pt>
                <c:pt idx="89">
                  <c:v>2000.2916666666811</c:v>
                </c:pt>
                <c:pt idx="90">
                  <c:v>2000.3750000000139</c:v>
                </c:pt>
                <c:pt idx="91">
                  <c:v>2000.4583333333476</c:v>
                </c:pt>
                <c:pt idx="92">
                  <c:v>2000.5416666666811</c:v>
                </c:pt>
                <c:pt idx="93">
                  <c:v>2000.625000000015</c:v>
                </c:pt>
                <c:pt idx="94">
                  <c:v>2000.7083333333478</c:v>
                </c:pt>
                <c:pt idx="95">
                  <c:v>2000.7916666666813</c:v>
                </c:pt>
                <c:pt idx="96">
                  <c:v>2000.875000000015</c:v>
                </c:pt>
                <c:pt idx="97">
                  <c:v>2000.9583333333478</c:v>
                </c:pt>
                <c:pt idx="98">
                  <c:v>2001.0416666666817</c:v>
                </c:pt>
                <c:pt idx="99">
                  <c:v>2001.1250000000155</c:v>
                </c:pt>
                <c:pt idx="100">
                  <c:v>2001.2083333333478</c:v>
                </c:pt>
                <c:pt idx="101">
                  <c:v>2001.2916666666831</c:v>
                </c:pt>
                <c:pt idx="102">
                  <c:v>2001.3750000000157</c:v>
                </c:pt>
                <c:pt idx="103">
                  <c:v>2001.4583333333492</c:v>
                </c:pt>
                <c:pt idx="104">
                  <c:v>2001.5416666666831</c:v>
                </c:pt>
                <c:pt idx="105">
                  <c:v>2001.6250000000159</c:v>
                </c:pt>
                <c:pt idx="106">
                  <c:v>2001.7083333333496</c:v>
                </c:pt>
                <c:pt idx="107">
                  <c:v>2001.7916666666833</c:v>
                </c:pt>
                <c:pt idx="108">
                  <c:v>2001.8750000000164</c:v>
                </c:pt>
                <c:pt idx="109">
                  <c:v>2001.9583333333499</c:v>
                </c:pt>
                <c:pt idx="110">
                  <c:v>2002.0416666666811</c:v>
                </c:pt>
                <c:pt idx="111">
                  <c:v>2002.1250000000045</c:v>
                </c:pt>
                <c:pt idx="112">
                  <c:v>2002.2083333333378</c:v>
                </c:pt>
                <c:pt idx="113">
                  <c:v>2002.2916666666715</c:v>
                </c:pt>
                <c:pt idx="114">
                  <c:v>2002.3750000000052</c:v>
                </c:pt>
                <c:pt idx="115">
                  <c:v>2002.4583333333378</c:v>
                </c:pt>
                <c:pt idx="116">
                  <c:v>2002.5416666666717</c:v>
                </c:pt>
                <c:pt idx="117">
                  <c:v>2002.6250000000055</c:v>
                </c:pt>
                <c:pt idx="118">
                  <c:v>2002.7083333333392</c:v>
                </c:pt>
                <c:pt idx="119">
                  <c:v>2002.7916666666731</c:v>
                </c:pt>
                <c:pt idx="120">
                  <c:v>2002.8750000000055</c:v>
                </c:pt>
                <c:pt idx="121">
                  <c:v>2002.9583333333394</c:v>
                </c:pt>
                <c:pt idx="122">
                  <c:v>2003.0416666666731</c:v>
                </c:pt>
                <c:pt idx="123">
                  <c:v>2003.1250000000064</c:v>
                </c:pt>
                <c:pt idx="124">
                  <c:v>2003.2083333333399</c:v>
                </c:pt>
                <c:pt idx="125">
                  <c:v>2003.2916666666733</c:v>
                </c:pt>
                <c:pt idx="126">
                  <c:v>2003.375000000007</c:v>
                </c:pt>
                <c:pt idx="127">
                  <c:v>2003.4583333333399</c:v>
                </c:pt>
                <c:pt idx="128">
                  <c:v>2003.5416666666761</c:v>
                </c:pt>
                <c:pt idx="129">
                  <c:v>2003.6250000000073</c:v>
                </c:pt>
                <c:pt idx="130">
                  <c:v>2003.7083333333408</c:v>
                </c:pt>
                <c:pt idx="131">
                  <c:v>2003.7916666666761</c:v>
                </c:pt>
                <c:pt idx="132">
                  <c:v>2003.8750000000075</c:v>
                </c:pt>
                <c:pt idx="133">
                  <c:v>2003.9583333333408</c:v>
                </c:pt>
                <c:pt idx="134">
                  <c:v>2004.0416666666761</c:v>
                </c:pt>
                <c:pt idx="135">
                  <c:v>2004.1250000000082</c:v>
                </c:pt>
                <c:pt idx="136">
                  <c:v>2004.2083333333408</c:v>
                </c:pt>
                <c:pt idx="137">
                  <c:v>2004.2916666666761</c:v>
                </c:pt>
                <c:pt idx="138">
                  <c:v>2004.3750000000089</c:v>
                </c:pt>
                <c:pt idx="139">
                  <c:v>2004.4583333333408</c:v>
                </c:pt>
                <c:pt idx="140">
                  <c:v>2004.5416666666761</c:v>
                </c:pt>
                <c:pt idx="141">
                  <c:v>2004.6250000000091</c:v>
                </c:pt>
                <c:pt idx="142">
                  <c:v>2004.7083333333428</c:v>
                </c:pt>
                <c:pt idx="143">
                  <c:v>2004.7916666666761</c:v>
                </c:pt>
                <c:pt idx="144">
                  <c:v>2004.8750000000093</c:v>
                </c:pt>
                <c:pt idx="145">
                  <c:v>2004.9583333333428</c:v>
                </c:pt>
                <c:pt idx="146">
                  <c:v>2005.0416666666767</c:v>
                </c:pt>
                <c:pt idx="147">
                  <c:v>2005.12500000001</c:v>
                </c:pt>
                <c:pt idx="148">
                  <c:v>2005.2083333333428</c:v>
                </c:pt>
                <c:pt idx="149">
                  <c:v>2005.2916666666781</c:v>
                </c:pt>
                <c:pt idx="150">
                  <c:v>2005.3750000000107</c:v>
                </c:pt>
                <c:pt idx="151">
                  <c:v>2005.4583333333428</c:v>
                </c:pt>
                <c:pt idx="152">
                  <c:v>2005.5416666666781</c:v>
                </c:pt>
                <c:pt idx="153">
                  <c:v>2005.6250000000109</c:v>
                </c:pt>
                <c:pt idx="154">
                  <c:v>2005.7083333333446</c:v>
                </c:pt>
                <c:pt idx="155">
                  <c:v>2005.7916666666781</c:v>
                </c:pt>
                <c:pt idx="156">
                  <c:v>2005.8750000000116</c:v>
                </c:pt>
                <c:pt idx="157">
                  <c:v>2005.9583333333449</c:v>
                </c:pt>
                <c:pt idx="158">
                  <c:v>2006.0416666666811</c:v>
                </c:pt>
                <c:pt idx="159">
                  <c:v>2006.1250000000118</c:v>
                </c:pt>
                <c:pt idx="160">
                  <c:v>2006.2083333333449</c:v>
                </c:pt>
                <c:pt idx="161">
                  <c:v>2006.2916666666811</c:v>
                </c:pt>
                <c:pt idx="162">
                  <c:v>2006.3750000000125</c:v>
                </c:pt>
                <c:pt idx="163">
                  <c:v>2006.4583333333458</c:v>
                </c:pt>
                <c:pt idx="164">
                  <c:v>2006.5416666666811</c:v>
                </c:pt>
                <c:pt idx="165">
                  <c:v>2006.6250000000127</c:v>
                </c:pt>
                <c:pt idx="166">
                  <c:v>2006.7083333333458</c:v>
                </c:pt>
                <c:pt idx="167">
                  <c:v>2006.7916666666811</c:v>
                </c:pt>
                <c:pt idx="168">
                  <c:v>2006.8750000000127</c:v>
                </c:pt>
                <c:pt idx="169">
                  <c:v>2006.9583333333458</c:v>
                </c:pt>
                <c:pt idx="170">
                  <c:v>2007.0416666666811</c:v>
                </c:pt>
                <c:pt idx="171">
                  <c:v>2007.1250000000136</c:v>
                </c:pt>
                <c:pt idx="172">
                  <c:v>2007.2083333333474</c:v>
                </c:pt>
                <c:pt idx="173">
                  <c:v>2007.2916666666811</c:v>
                </c:pt>
                <c:pt idx="174">
                  <c:v>2007.3750000000143</c:v>
                </c:pt>
                <c:pt idx="175">
                  <c:v>2007.4583333333476</c:v>
                </c:pt>
                <c:pt idx="176">
                  <c:v>2007.5416666666811</c:v>
                </c:pt>
                <c:pt idx="177">
                  <c:v>2007.625000000015</c:v>
                </c:pt>
                <c:pt idx="178">
                  <c:v>2007.7083333333478</c:v>
                </c:pt>
                <c:pt idx="179">
                  <c:v>2007.7916666666815</c:v>
                </c:pt>
                <c:pt idx="180">
                  <c:v>2007.875000000015</c:v>
                </c:pt>
                <c:pt idx="181">
                  <c:v>2007.9583333333478</c:v>
                </c:pt>
                <c:pt idx="182">
                  <c:v>2008.0416666666831</c:v>
                </c:pt>
                <c:pt idx="183">
                  <c:v>2008.1250000000155</c:v>
                </c:pt>
                <c:pt idx="184">
                  <c:v>2008.2083333333478</c:v>
                </c:pt>
                <c:pt idx="185">
                  <c:v>2008.2916666666831</c:v>
                </c:pt>
                <c:pt idx="186">
                  <c:v>2008.3750000000159</c:v>
                </c:pt>
                <c:pt idx="187">
                  <c:v>2008.4583333333494</c:v>
                </c:pt>
                <c:pt idx="188">
                  <c:v>2008.5416666666761</c:v>
                </c:pt>
                <c:pt idx="189">
                  <c:v>2008.6250000000036</c:v>
                </c:pt>
                <c:pt idx="190">
                  <c:v>2008.7083333333358</c:v>
                </c:pt>
                <c:pt idx="191">
                  <c:v>2008.7916666666711</c:v>
                </c:pt>
                <c:pt idx="192">
                  <c:v>2008.8750000000036</c:v>
                </c:pt>
                <c:pt idx="193">
                  <c:v>2008.9583333333374</c:v>
                </c:pt>
              </c:numCache>
            </c:numRef>
          </c:xVal>
          <c:yVal>
            <c:numRef>
              <c:f>'TPJ&amp;SZ_d'!$K$14:$K$207</c:f>
              <c:numCache>
                <c:formatCode>0.00</c:formatCode>
                <c:ptCount val="194"/>
                <c:pt idx="0">
                  <c:v>0.161</c:v>
                </c:pt>
                <c:pt idx="1">
                  <c:v>9.9000000000000227E-2</c:v>
                </c:pt>
                <c:pt idx="2">
                  <c:v>-8.7000000000000022E-2</c:v>
                </c:pt>
                <c:pt idx="3">
                  <c:v>-0.129</c:v>
                </c:pt>
                <c:pt idx="4">
                  <c:v>-0.19900000000000001</c:v>
                </c:pt>
                <c:pt idx="5">
                  <c:v>-7.3999999999999899E-2</c:v>
                </c:pt>
                <c:pt idx="6">
                  <c:v>-7.3999999999999899E-2</c:v>
                </c:pt>
                <c:pt idx="7">
                  <c:v>4.4999999999999984E-2</c:v>
                </c:pt>
                <c:pt idx="8">
                  <c:v>0.23100000000000001</c:v>
                </c:pt>
                <c:pt idx="9">
                  <c:v>-1.7999999999999794E-2</c:v>
                </c:pt>
                <c:pt idx="10">
                  <c:v>-6.5999999999999864E-2</c:v>
                </c:pt>
                <c:pt idx="11">
                  <c:v>-2.0999999999999911E-2</c:v>
                </c:pt>
                <c:pt idx="12">
                  <c:v>4.3000000000000163E-2</c:v>
                </c:pt>
                <c:pt idx="13">
                  <c:v>8.5000000000000048E-2</c:v>
                </c:pt>
                <c:pt idx="14">
                  <c:v>-0.15200000000000041</c:v>
                </c:pt>
                <c:pt idx="15">
                  <c:v>-0.13900000000000023</c:v>
                </c:pt>
                <c:pt idx="16">
                  <c:v>-8.5000000000000048E-2</c:v>
                </c:pt>
                <c:pt idx="17">
                  <c:v>-0.18800000000000044</c:v>
                </c:pt>
                <c:pt idx="18">
                  <c:v>-0.17600000000000021</c:v>
                </c:pt>
                <c:pt idx="19">
                  <c:v>1.1000000000000221E-2</c:v>
                </c:pt>
                <c:pt idx="20">
                  <c:v>3.2000000000000042E-2</c:v>
                </c:pt>
                <c:pt idx="21">
                  <c:v>3.8999999999999702E-2</c:v>
                </c:pt>
                <c:pt idx="22">
                  <c:v>-0.18800000000000044</c:v>
                </c:pt>
                <c:pt idx="23">
                  <c:v>-0.30100000000000032</c:v>
                </c:pt>
                <c:pt idx="24">
                  <c:v>-3.5000000000000156E-2</c:v>
                </c:pt>
                <c:pt idx="25">
                  <c:v>4.9000000000000432E-2</c:v>
                </c:pt>
                <c:pt idx="26">
                  <c:v>6.7000000000000184E-2</c:v>
                </c:pt>
                <c:pt idx="27">
                  <c:v>-0.27900000000000008</c:v>
                </c:pt>
                <c:pt idx="28">
                  <c:v>-1.2999999999999894E-2</c:v>
                </c:pt>
                <c:pt idx="29">
                  <c:v>-0.11500000000000021</c:v>
                </c:pt>
                <c:pt idx="30">
                  <c:v>-0.25</c:v>
                </c:pt>
                <c:pt idx="31">
                  <c:v>-0.17100000000000026</c:v>
                </c:pt>
                <c:pt idx="32">
                  <c:v>-0.12800000000000011</c:v>
                </c:pt>
                <c:pt idx="33">
                  <c:v>-1.4999999999999672E-2</c:v>
                </c:pt>
                <c:pt idx="34">
                  <c:v>-4.6000000000000284E-2</c:v>
                </c:pt>
                <c:pt idx="35">
                  <c:v>-0.21400000000000041</c:v>
                </c:pt>
                <c:pt idx="36">
                  <c:v>-0.11300000000000043</c:v>
                </c:pt>
                <c:pt idx="37">
                  <c:v>-8.6000000000000285E-2</c:v>
                </c:pt>
                <c:pt idx="38">
                  <c:v>-0.15500000000000044</c:v>
                </c:pt>
                <c:pt idx="39">
                  <c:v>-2.0999999999999911E-2</c:v>
                </c:pt>
                <c:pt idx="40">
                  <c:v>-0.11000000000000032</c:v>
                </c:pt>
                <c:pt idx="41">
                  <c:v>-0.22000000000000003</c:v>
                </c:pt>
                <c:pt idx="42">
                  <c:v>-0.223</c:v>
                </c:pt>
                <c:pt idx="43">
                  <c:v>-8.5000000000000048E-2</c:v>
                </c:pt>
                <c:pt idx="44">
                  <c:v>-2.5000000000000411E-2</c:v>
                </c:pt>
                <c:pt idx="45">
                  <c:v>-0.21800000000000044</c:v>
                </c:pt>
                <c:pt idx="46">
                  <c:v>-0.14000000000000001</c:v>
                </c:pt>
                <c:pt idx="47">
                  <c:v>1.4999999999999672E-2</c:v>
                </c:pt>
                <c:pt idx="48">
                  <c:v>-0.11000000000000032</c:v>
                </c:pt>
                <c:pt idx="49">
                  <c:v>-7.6999999999999971E-2</c:v>
                </c:pt>
                <c:pt idx="50">
                  <c:v>-9.9999999999998267E-3</c:v>
                </c:pt>
                <c:pt idx="51">
                  <c:v>0.27500000000000036</c:v>
                </c:pt>
                <c:pt idx="52">
                  <c:v>2.2999999999999691E-2</c:v>
                </c:pt>
                <c:pt idx="53">
                  <c:v>-0.21100000000000041</c:v>
                </c:pt>
                <c:pt idx="54">
                  <c:v>-0.13200000000000001</c:v>
                </c:pt>
                <c:pt idx="55">
                  <c:v>-5.9000000000000434E-2</c:v>
                </c:pt>
                <c:pt idx="56">
                  <c:v>0.13</c:v>
                </c:pt>
                <c:pt idx="57">
                  <c:v>1.9999999999997823E-3</c:v>
                </c:pt>
                <c:pt idx="58">
                  <c:v>-7.6999999999999971E-2</c:v>
                </c:pt>
                <c:pt idx="59">
                  <c:v>-3.5000000000000156E-2</c:v>
                </c:pt>
                <c:pt idx="60">
                  <c:v>-6.7999999999999824E-2</c:v>
                </c:pt>
                <c:pt idx="61">
                  <c:v>3.5999999999999595E-2</c:v>
                </c:pt>
                <c:pt idx="62">
                  <c:v>0.27500000000000036</c:v>
                </c:pt>
                <c:pt idx="63">
                  <c:v>0.15800000000000144</c:v>
                </c:pt>
                <c:pt idx="64">
                  <c:v>6.2999999999999834E-2</c:v>
                </c:pt>
                <c:pt idx="65">
                  <c:v>0.22000000000000003</c:v>
                </c:pt>
                <c:pt idx="66">
                  <c:v>8.1000000000000447E-2</c:v>
                </c:pt>
                <c:pt idx="67">
                  <c:v>0.14800000000000021</c:v>
                </c:pt>
                <c:pt idx="68">
                  <c:v>0.193</c:v>
                </c:pt>
                <c:pt idx="69">
                  <c:v>0.14300000000000004</c:v>
                </c:pt>
                <c:pt idx="70">
                  <c:v>0.14600000000000021</c:v>
                </c:pt>
                <c:pt idx="71">
                  <c:v>0.129</c:v>
                </c:pt>
                <c:pt idx="72">
                  <c:v>0.10000000000000003</c:v>
                </c:pt>
                <c:pt idx="73">
                  <c:v>0.18000000000000024</c:v>
                </c:pt>
                <c:pt idx="74">
                  <c:v>4.4999999999999984E-2</c:v>
                </c:pt>
                <c:pt idx="75">
                  <c:v>0.11099999999999945</c:v>
                </c:pt>
                <c:pt idx="76">
                  <c:v>-6.0999999999999992E-2</c:v>
                </c:pt>
                <c:pt idx="77">
                  <c:v>-0.10299999999999968</c:v>
                </c:pt>
                <c:pt idx="78">
                  <c:v>-9.1000000000000206E-2</c:v>
                </c:pt>
                <c:pt idx="79">
                  <c:v>-0.21200000000000024</c:v>
                </c:pt>
                <c:pt idx="80">
                  <c:v>0.13700000000000001</c:v>
                </c:pt>
                <c:pt idx="81">
                  <c:v>-1.7999999999999794E-2</c:v>
                </c:pt>
                <c:pt idx="82">
                  <c:v>-0.11000000000000032</c:v>
                </c:pt>
                <c:pt idx="83">
                  <c:v>0.10200000000000042</c:v>
                </c:pt>
                <c:pt idx="84">
                  <c:v>2.0999999999999911E-2</c:v>
                </c:pt>
                <c:pt idx="85">
                  <c:v>1.9999999999999577E-2</c:v>
                </c:pt>
                <c:pt idx="86">
                  <c:v>-0.13200000000000001</c:v>
                </c:pt>
                <c:pt idx="87">
                  <c:v>0.21200000000000024</c:v>
                </c:pt>
                <c:pt idx="88">
                  <c:v>0.1420000000000004</c:v>
                </c:pt>
                <c:pt idx="89">
                  <c:v>0.10799999999999965</c:v>
                </c:pt>
                <c:pt idx="90">
                  <c:v>0.13800000000000001</c:v>
                </c:pt>
                <c:pt idx="91">
                  <c:v>0.11099999999999945</c:v>
                </c:pt>
                <c:pt idx="92">
                  <c:v>4.8000000000000063E-2</c:v>
                </c:pt>
                <c:pt idx="93">
                  <c:v>0.10000000000000003</c:v>
                </c:pt>
                <c:pt idx="94">
                  <c:v>0.15300000000000041</c:v>
                </c:pt>
                <c:pt idx="95">
                  <c:v>0.20400000000000001</c:v>
                </c:pt>
                <c:pt idx="96">
                  <c:v>-0.125</c:v>
                </c:pt>
                <c:pt idx="97">
                  <c:v>-8.7000000000000022E-2</c:v>
                </c:pt>
                <c:pt idx="98">
                  <c:v>-6.5999999999999864E-2</c:v>
                </c:pt>
                <c:pt idx="99">
                  <c:v>0.46700000000000008</c:v>
                </c:pt>
                <c:pt idx="100">
                  <c:v>0.35300000000000031</c:v>
                </c:pt>
                <c:pt idx="101">
                  <c:v>0.26</c:v>
                </c:pt>
                <c:pt idx="102">
                  <c:v>-7.3999999999999899E-2</c:v>
                </c:pt>
                <c:pt idx="103">
                  <c:v>2.2999999999999691E-2</c:v>
                </c:pt>
                <c:pt idx="104">
                  <c:v>0.28100000000000008</c:v>
                </c:pt>
                <c:pt idx="105">
                  <c:v>0.29600000000000032</c:v>
                </c:pt>
                <c:pt idx="106">
                  <c:v>0.14300000000000004</c:v>
                </c:pt>
                <c:pt idx="107">
                  <c:v>-4.1000000000000383E-2</c:v>
                </c:pt>
                <c:pt idx="108">
                  <c:v>2.7999999999999591E-2</c:v>
                </c:pt>
                <c:pt idx="109">
                  <c:v>9.0000000000000024E-2</c:v>
                </c:pt>
                <c:pt idx="110">
                  <c:v>0.2720000000000003</c:v>
                </c:pt>
                <c:pt idx="111">
                  <c:v>0.26</c:v>
                </c:pt>
                <c:pt idx="112">
                  <c:v>9.2000000000000026E-2</c:v>
                </c:pt>
                <c:pt idx="113">
                  <c:v>-0.10400000000000009</c:v>
                </c:pt>
                <c:pt idx="114">
                  <c:v>-8.5000000000000048E-2</c:v>
                </c:pt>
                <c:pt idx="115">
                  <c:v>0.23000000000000043</c:v>
                </c:pt>
                <c:pt idx="116">
                  <c:v>0.25600000000000028</c:v>
                </c:pt>
                <c:pt idx="117">
                  <c:v>0.24000000000000021</c:v>
                </c:pt>
                <c:pt idx="118">
                  <c:v>-8.4000000000000047E-2</c:v>
                </c:pt>
                <c:pt idx="119">
                  <c:v>-0.17500000000000004</c:v>
                </c:pt>
                <c:pt idx="120">
                  <c:v>0.16400000000000001</c:v>
                </c:pt>
                <c:pt idx="121">
                  <c:v>0.15700000000000044</c:v>
                </c:pt>
                <c:pt idx="122">
                  <c:v>0.24200000000000021</c:v>
                </c:pt>
                <c:pt idx="123">
                  <c:v>0.15200000000000041</c:v>
                </c:pt>
                <c:pt idx="124">
                  <c:v>-9.1000000000000206E-2</c:v>
                </c:pt>
                <c:pt idx="125">
                  <c:v>-4.3000000000000163E-2</c:v>
                </c:pt>
                <c:pt idx="126">
                  <c:v>0.17500000000000004</c:v>
                </c:pt>
                <c:pt idx="127">
                  <c:v>-3.0000000000001202E-3</c:v>
                </c:pt>
                <c:pt idx="128">
                  <c:v>0.32900000000000396</c:v>
                </c:pt>
                <c:pt idx="129">
                  <c:v>-3.0000000000001202E-3</c:v>
                </c:pt>
                <c:pt idx="130">
                  <c:v>-2.5999999999999801E-2</c:v>
                </c:pt>
                <c:pt idx="131">
                  <c:v>-7.3999999999999899E-2</c:v>
                </c:pt>
                <c:pt idx="132">
                  <c:v>8.6000000000000285E-2</c:v>
                </c:pt>
                <c:pt idx="133">
                  <c:v>0.23000000000000043</c:v>
                </c:pt>
                <c:pt idx="134">
                  <c:v>1.7000000000000355E-2</c:v>
                </c:pt>
                <c:pt idx="135">
                  <c:v>0.10200000000000042</c:v>
                </c:pt>
                <c:pt idx="136">
                  <c:v>0.26200000000000001</c:v>
                </c:pt>
                <c:pt idx="137">
                  <c:v>0.15100000000000041</c:v>
                </c:pt>
                <c:pt idx="138">
                  <c:v>0.11399999999999988</c:v>
                </c:pt>
                <c:pt idx="139">
                  <c:v>0.47600000000000031</c:v>
                </c:pt>
                <c:pt idx="140">
                  <c:v>0.24800000000000041</c:v>
                </c:pt>
                <c:pt idx="141">
                  <c:v>8.7000000000000022E-2</c:v>
                </c:pt>
                <c:pt idx="142">
                  <c:v>9.4000000000000347E-2</c:v>
                </c:pt>
                <c:pt idx="143">
                  <c:v>0.17500000000000004</c:v>
                </c:pt>
                <c:pt idx="144">
                  <c:v>4.6000000000000284E-2</c:v>
                </c:pt>
                <c:pt idx="145">
                  <c:v>0.14000000000000001</c:v>
                </c:pt>
                <c:pt idx="146">
                  <c:v>0.17100000000000026</c:v>
                </c:pt>
                <c:pt idx="147">
                  <c:v>3.0000000000000252E-2</c:v>
                </c:pt>
                <c:pt idx="148">
                  <c:v>2.7000000000000256E-2</c:v>
                </c:pt>
                <c:pt idx="149">
                  <c:v>0.25100000000000033</c:v>
                </c:pt>
                <c:pt idx="150">
                  <c:v>0</c:v>
                </c:pt>
                <c:pt idx="151">
                  <c:v>5.7999999999999913E-2</c:v>
                </c:pt>
                <c:pt idx="152">
                  <c:v>0.21500000000000041</c:v>
                </c:pt>
                <c:pt idx="153">
                  <c:v>0.14300000000000004</c:v>
                </c:pt>
                <c:pt idx="154">
                  <c:v>0.252</c:v>
                </c:pt>
                <c:pt idx="155">
                  <c:v>0.21800000000000044</c:v>
                </c:pt>
                <c:pt idx="156">
                  <c:v>8.3000000000000226E-2</c:v>
                </c:pt>
                <c:pt idx="157">
                  <c:v>2.5999999999999801E-2</c:v>
                </c:pt>
                <c:pt idx="158">
                  <c:v>0.35400000000000031</c:v>
                </c:pt>
                <c:pt idx="159">
                  <c:v>0.18500000000000041</c:v>
                </c:pt>
                <c:pt idx="160">
                  <c:v>0.33300000000000463</c:v>
                </c:pt>
                <c:pt idx="161">
                  <c:v>4.4999999999999984E-2</c:v>
                </c:pt>
                <c:pt idx="162">
                  <c:v>-8.2000000000000017E-2</c:v>
                </c:pt>
                <c:pt idx="163">
                  <c:v>0.26200000000000001</c:v>
                </c:pt>
                <c:pt idx="164">
                  <c:v>0.3160000000000035</c:v>
                </c:pt>
                <c:pt idx="165">
                  <c:v>0.223</c:v>
                </c:pt>
                <c:pt idx="166">
                  <c:v>0.28100000000000008</c:v>
                </c:pt>
                <c:pt idx="167">
                  <c:v>0.56099999999999994</c:v>
                </c:pt>
                <c:pt idx="168">
                  <c:v>0.27400000000000002</c:v>
                </c:pt>
                <c:pt idx="169">
                  <c:v>0.41300000000000031</c:v>
                </c:pt>
                <c:pt idx="170">
                  <c:v>0.41900000000000032</c:v>
                </c:pt>
                <c:pt idx="171">
                  <c:v>-1.6000000000000021E-2</c:v>
                </c:pt>
                <c:pt idx="172">
                  <c:v>0.28800000000000031</c:v>
                </c:pt>
                <c:pt idx="173">
                  <c:v>0.16700000000000001</c:v>
                </c:pt>
                <c:pt idx="174">
                  <c:v>0.15200000000000041</c:v>
                </c:pt>
                <c:pt idx="175">
                  <c:v>0.13200000000000001</c:v>
                </c:pt>
                <c:pt idx="176">
                  <c:v>0.21100000000000041</c:v>
                </c:pt>
                <c:pt idx="177">
                  <c:v>0.38900000000000418</c:v>
                </c:pt>
                <c:pt idx="178">
                  <c:v>0.32600000000000373</c:v>
                </c:pt>
                <c:pt idx="179">
                  <c:v>3.5000000000000156E-2</c:v>
                </c:pt>
                <c:pt idx="180">
                  <c:v>9.3000000000000208E-2</c:v>
                </c:pt>
                <c:pt idx="181">
                  <c:v>0.38100000000000406</c:v>
                </c:pt>
                <c:pt idx="182">
                  <c:v>0.38700000000000373</c:v>
                </c:pt>
                <c:pt idx="183">
                  <c:v>0.42900000000000038</c:v>
                </c:pt>
                <c:pt idx="184">
                  <c:v>0.17900000000000041</c:v>
                </c:pt>
                <c:pt idx="185">
                  <c:v>0.35300000000000031</c:v>
                </c:pt>
                <c:pt idx="186">
                  <c:v>0.13400000000000034</c:v>
                </c:pt>
                <c:pt idx="187">
                  <c:v>0.32600000000000373</c:v>
                </c:pt>
                <c:pt idx="188">
                  <c:v>0.2800000000000003</c:v>
                </c:pt>
                <c:pt idx="189">
                  <c:v>0.17500000000000004</c:v>
                </c:pt>
                <c:pt idx="190">
                  <c:v>0.26100000000000012</c:v>
                </c:pt>
                <c:pt idx="191">
                  <c:v>0.36500000000000032</c:v>
                </c:pt>
                <c:pt idx="192">
                  <c:v>0.20400000000000001</c:v>
                </c:pt>
                <c:pt idx="193">
                  <c:v>0.22522791747095716</c:v>
                </c:pt>
              </c:numCache>
            </c:numRef>
          </c:yVal>
        </c:ser>
        <c:axId val="61684352"/>
        <c:axId val="61727488"/>
      </c:scatterChart>
      <c:valAx>
        <c:axId val="61684352"/>
        <c:scaling>
          <c:orientation val="minMax"/>
        </c:scaling>
        <c:axPos val="b"/>
        <c:title>
          <c:tx>
            <c:rich>
              <a:bodyPr/>
              <a:lstStyle/>
              <a:p>
                <a:pPr>
                  <a:defRPr sz="1600"/>
                </a:pPr>
                <a:r>
                  <a:rPr lang="en-US" sz="1600"/>
                  <a:t>Years</a:t>
                </a:r>
              </a:p>
            </c:rich>
          </c:tx>
          <c:layout/>
        </c:title>
        <c:numFmt formatCode="0" sourceLinked="1"/>
        <c:tickLblPos val="nextTo"/>
        <c:txPr>
          <a:bodyPr/>
          <a:lstStyle/>
          <a:p>
            <a:pPr>
              <a:defRPr sz="1400" b="1"/>
            </a:pPr>
            <a:endParaRPr lang="fr-FR"/>
          </a:p>
        </c:txPr>
        <c:crossAx val="61727488"/>
        <c:crosses val="autoZero"/>
        <c:crossBetween val="midCat"/>
      </c:valAx>
      <c:valAx>
        <c:axId val="61727488"/>
        <c:scaling>
          <c:orientation val="minMax"/>
        </c:scaling>
        <c:axPos val="l"/>
        <c:majorGridlines/>
        <c:title>
          <c:tx>
            <c:rich>
              <a:bodyPr/>
              <a:lstStyle/>
              <a:p>
                <a:pPr>
                  <a:defRPr sz="1600"/>
                </a:pPr>
                <a:r>
                  <a:rPr lang="en-US" sz="1600"/>
                  <a:t>m/s  (OY  axe origin = 7.0 m/s )</a:t>
                </a:r>
              </a:p>
            </c:rich>
          </c:tx>
          <c:layout/>
        </c:title>
        <c:numFmt formatCode="0.00" sourceLinked="1"/>
        <c:tickLblPos val="nextTo"/>
        <c:txPr>
          <a:bodyPr/>
          <a:lstStyle/>
          <a:p>
            <a:pPr>
              <a:defRPr sz="1400" b="1"/>
            </a:pPr>
            <a:endParaRPr lang="fr-FR"/>
          </a:p>
        </c:txPr>
        <c:crossAx val="61684352"/>
        <c:crosses val="autoZero"/>
        <c:crossBetween val="midCat"/>
      </c:valAx>
    </c:plotArea>
    <c:legend>
      <c:legendPos val="r"/>
      <c:legendEntry>
        <c:idx val="2"/>
        <c:delete val="1"/>
      </c:legendEntry>
      <c:legendEntry>
        <c:idx val="3"/>
        <c:delete val="1"/>
      </c:legendEntry>
      <c:layout/>
      <c:txPr>
        <a:bodyPr/>
        <a:lstStyle/>
        <a:p>
          <a:pPr>
            <a:defRPr sz="1600" b="1"/>
          </a:pPr>
          <a:endParaRPr lang="fr-FR"/>
        </a:p>
      </c:txPr>
    </c:legend>
    <c:plotVisOnly val="1"/>
  </c:chart>
  <c:spPr>
    <a:solidFill>
      <a:srgbClr val="F8D8F9"/>
    </a:solidFill>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style val="18"/>
  <c:clrMapOvr bg1="lt1" tx1="dk1" bg2="lt2" tx2="dk2" accent1="accent1" accent2="accent2" accent3="accent3" accent4="accent4" accent5="accent5" accent6="accent6" hlink="hlink" folHlink="folHlink"/>
  <c:chart>
    <c:title>
      <c:tx>
        <c:rich>
          <a:bodyPr/>
          <a:lstStyle/>
          <a:p>
            <a:pPr>
              <a:defRPr sz="2000"/>
            </a:pPr>
            <a:r>
              <a:rPr lang="en-US" sz="2000" dirty="0" smtClean="0">
                <a:solidFill>
                  <a:srgbClr val="FF0000"/>
                </a:solidFill>
              </a:rPr>
              <a:t>“VENT</a:t>
            </a:r>
            <a:r>
              <a:rPr lang="en-US" sz="2000" baseline="0" dirty="0" smtClean="0">
                <a:solidFill>
                  <a:srgbClr val="FF0000"/>
                </a:solidFill>
              </a:rPr>
              <a:t> SCATTEROMETRE” </a:t>
            </a:r>
            <a:r>
              <a:rPr lang="en-US" sz="2000" dirty="0" smtClean="0">
                <a:solidFill>
                  <a:schemeClr val="accent6">
                    <a:lumMod val="50000"/>
                  </a:schemeClr>
                </a:solidFill>
              </a:rPr>
              <a:t>ERS1&amp;2</a:t>
            </a:r>
            <a:r>
              <a:rPr lang="en-US" sz="2000" dirty="0"/>
              <a:t>, </a:t>
            </a:r>
            <a:r>
              <a:rPr lang="en-US" sz="2000" dirty="0">
                <a:solidFill>
                  <a:srgbClr val="663300"/>
                </a:solidFill>
              </a:rPr>
              <a:t>QSCAT</a:t>
            </a:r>
            <a:r>
              <a:rPr lang="en-US" sz="2000" dirty="0">
                <a:solidFill>
                  <a:schemeClr val="accent2">
                    <a:lumMod val="50000"/>
                  </a:schemeClr>
                </a:solidFill>
              </a:rPr>
              <a:t>,</a:t>
            </a:r>
            <a:r>
              <a:rPr lang="en-US" sz="2000" dirty="0"/>
              <a:t> </a:t>
            </a:r>
            <a:r>
              <a:rPr lang="en-US" sz="2000" dirty="0">
                <a:solidFill>
                  <a:srgbClr val="FFC000"/>
                </a:solidFill>
              </a:rPr>
              <a:t>ASCAT</a:t>
            </a:r>
            <a:r>
              <a:rPr lang="en-US" sz="2000" dirty="0">
                <a:solidFill>
                  <a:srgbClr val="FF0000"/>
                </a:solidFill>
              </a:rPr>
              <a:t>, </a:t>
            </a:r>
            <a:r>
              <a:rPr lang="en-US" sz="2000" dirty="0" smtClean="0">
                <a:solidFill>
                  <a:srgbClr val="C00000"/>
                </a:solidFill>
              </a:rPr>
              <a:t>4_SCAT</a:t>
            </a:r>
          </a:p>
          <a:p>
            <a:pPr>
              <a:defRPr sz="2000"/>
            </a:pPr>
            <a:r>
              <a:rPr lang="en-US" sz="2000" dirty="0" err="1" smtClean="0"/>
              <a:t>gma</a:t>
            </a:r>
            <a:r>
              <a:rPr lang="en-US" sz="2000" dirty="0" smtClean="0"/>
              <a:t> </a:t>
            </a:r>
            <a:r>
              <a:rPr lang="en-US" sz="2000" dirty="0"/>
              <a:t>-</a:t>
            </a:r>
            <a:r>
              <a:rPr lang="en-US" sz="2000" dirty="0" smtClean="0"/>
              <a:t>7m/s </a:t>
            </a:r>
            <a:r>
              <a:rPr lang="en-US" sz="2000" b="1" i="0" u="none" strike="noStrike" baseline="0" dirty="0" smtClean="0"/>
              <a:t>(18y : 1993-2010)</a:t>
            </a:r>
            <a:endParaRPr lang="en-US" sz="2000" dirty="0"/>
          </a:p>
        </c:rich>
      </c:tx>
      <c:layout>
        <c:manualLayout>
          <c:xMode val="edge"/>
          <c:yMode val="edge"/>
          <c:x val="0.14245060733992521"/>
          <c:y val="1.2286236488628637E-2"/>
        </c:manualLayout>
      </c:layout>
    </c:title>
    <c:plotArea>
      <c:layout>
        <c:manualLayout>
          <c:layoutTarget val="inner"/>
          <c:xMode val="edge"/>
          <c:yMode val="edge"/>
          <c:x val="0.10818399436181601"/>
          <c:y val="0.1575766649234096"/>
          <c:w val="0.74108420823612198"/>
          <c:h val="0.77444240612831661"/>
        </c:manualLayout>
      </c:layout>
      <c:scatterChart>
        <c:scatterStyle val="lineMarker"/>
        <c:ser>
          <c:idx val="0"/>
          <c:order val="0"/>
          <c:tx>
            <c:strRef>
              <c:f>'3scat-7ms_d3'!$G$15</c:f>
              <c:strCache>
                <c:ptCount val="1"/>
                <c:pt idx="0">
                  <c:v>4_SCAT</c:v>
                </c:pt>
              </c:strCache>
            </c:strRef>
          </c:tx>
          <c:spPr>
            <a:ln>
              <a:solidFill>
                <a:srgbClr val="FF0000"/>
              </a:solidFill>
            </a:ln>
          </c:spPr>
          <c:marker>
            <c:symbol val="none"/>
          </c:marker>
          <c:trendline>
            <c:spPr>
              <a:ln w="28575">
                <a:solidFill>
                  <a:sysClr val="windowText" lastClr="000000"/>
                </a:solidFill>
                <a:prstDash val="lgDash"/>
              </a:ln>
            </c:spPr>
            <c:trendlineType val="linear"/>
            <c:dispRSqr val="1"/>
            <c:dispEq val="1"/>
            <c:trendlineLbl>
              <c:layout>
                <c:manualLayout>
                  <c:x val="0.11522608051336802"/>
                  <c:y val="7.0617032803088994E-2"/>
                </c:manualLayout>
              </c:layout>
              <c:tx>
                <c:rich>
                  <a:bodyPr/>
                  <a:lstStyle/>
                  <a:p>
                    <a:pPr>
                      <a:defRPr sz="1400" b="1"/>
                    </a:pPr>
                    <a:r>
                      <a:rPr lang="en-US" baseline="0"/>
                      <a:t>m = - 0,019 m/s/y</a:t>
                    </a:r>
                    <a:endParaRPr lang="en-US"/>
                  </a:p>
                </c:rich>
              </c:tx>
              <c:numFmt formatCode="General" sourceLinked="0"/>
            </c:trendlineLbl>
          </c:trendline>
          <c:xVal>
            <c:numRef>
              <c:f>'3scat-7ms_d3'!$F$16:$F$249</c:f>
              <c:numCache>
                <c:formatCode>0</c:formatCode>
                <c:ptCount val="234"/>
                <c:pt idx="0">
                  <c:v>1992.2083333333328</c:v>
                </c:pt>
                <c:pt idx="1">
                  <c:v>1992.2916666666667</c:v>
                </c:pt>
                <c:pt idx="2">
                  <c:v>1992.375</c:v>
                </c:pt>
                <c:pt idx="3">
                  <c:v>1992.4583333333328</c:v>
                </c:pt>
                <c:pt idx="4">
                  <c:v>1992.5416666666667</c:v>
                </c:pt>
                <c:pt idx="5">
                  <c:v>1992.625</c:v>
                </c:pt>
                <c:pt idx="6">
                  <c:v>1992.7083333333328</c:v>
                </c:pt>
                <c:pt idx="7">
                  <c:v>1992.7916666666667</c:v>
                </c:pt>
                <c:pt idx="8">
                  <c:v>1992.875</c:v>
                </c:pt>
                <c:pt idx="9">
                  <c:v>1992.9583333333328</c:v>
                </c:pt>
                <c:pt idx="10">
                  <c:v>1993.0416666666667</c:v>
                </c:pt>
                <c:pt idx="11">
                  <c:v>1993.125</c:v>
                </c:pt>
                <c:pt idx="12">
                  <c:v>1993.2083333333328</c:v>
                </c:pt>
                <c:pt idx="13">
                  <c:v>1993.2916666666667</c:v>
                </c:pt>
                <c:pt idx="14">
                  <c:v>1993.375</c:v>
                </c:pt>
                <c:pt idx="15">
                  <c:v>1993.4583333333328</c:v>
                </c:pt>
                <c:pt idx="16">
                  <c:v>1993.5416666666667</c:v>
                </c:pt>
                <c:pt idx="17">
                  <c:v>1993.625</c:v>
                </c:pt>
                <c:pt idx="18">
                  <c:v>1993.7083333333328</c:v>
                </c:pt>
                <c:pt idx="19">
                  <c:v>1993.7916666666667</c:v>
                </c:pt>
                <c:pt idx="20">
                  <c:v>1993.875</c:v>
                </c:pt>
                <c:pt idx="21">
                  <c:v>1993.9583333333328</c:v>
                </c:pt>
                <c:pt idx="22">
                  <c:v>1994.0416666666667</c:v>
                </c:pt>
                <c:pt idx="23">
                  <c:v>1994.125</c:v>
                </c:pt>
                <c:pt idx="24">
                  <c:v>1994.2083333333328</c:v>
                </c:pt>
                <c:pt idx="25">
                  <c:v>1994.2916666666667</c:v>
                </c:pt>
                <c:pt idx="26">
                  <c:v>1994.375</c:v>
                </c:pt>
                <c:pt idx="27">
                  <c:v>1994.4583333333328</c:v>
                </c:pt>
                <c:pt idx="28">
                  <c:v>1994.5416666666667</c:v>
                </c:pt>
                <c:pt idx="29">
                  <c:v>1994.625</c:v>
                </c:pt>
                <c:pt idx="30">
                  <c:v>1994.7083333333328</c:v>
                </c:pt>
                <c:pt idx="31">
                  <c:v>1994.7916666666667</c:v>
                </c:pt>
                <c:pt idx="32">
                  <c:v>1994.875</c:v>
                </c:pt>
                <c:pt idx="33">
                  <c:v>1994.9583333333328</c:v>
                </c:pt>
                <c:pt idx="34">
                  <c:v>1995.0416666666667</c:v>
                </c:pt>
                <c:pt idx="35">
                  <c:v>1995.125</c:v>
                </c:pt>
                <c:pt idx="36">
                  <c:v>1995.2083333333328</c:v>
                </c:pt>
                <c:pt idx="37">
                  <c:v>1995.2916666666667</c:v>
                </c:pt>
                <c:pt idx="38">
                  <c:v>1995.375</c:v>
                </c:pt>
                <c:pt idx="39">
                  <c:v>1995.4583333333328</c:v>
                </c:pt>
                <c:pt idx="40">
                  <c:v>1995.5416666666667</c:v>
                </c:pt>
                <c:pt idx="41">
                  <c:v>1995.625</c:v>
                </c:pt>
                <c:pt idx="42">
                  <c:v>1995.7083333333328</c:v>
                </c:pt>
                <c:pt idx="43">
                  <c:v>1995.7916666666667</c:v>
                </c:pt>
                <c:pt idx="44">
                  <c:v>1995.875</c:v>
                </c:pt>
                <c:pt idx="45">
                  <c:v>1995.9583333333328</c:v>
                </c:pt>
                <c:pt idx="46">
                  <c:v>1996.0416666666667</c:v>
                </c:pt>
                <c:pt idx="47">
                  <c:v>1996.125</c:v>
                </c:pt>
                <c:pt idx="48">
                  <c:v>1996.2083333333328</c:v>
                </c:pt>
                <c:pt idx="49">
                  <c:v>1996.2916666666667</c:v>
                </c:pt>
                <c:pt idx="50">
                  <c:v>1996.375</c:v>
                </c:pt>
                <c:pt idx="51">
                  <c:v>1996.4583333333328</c:v>
                </c:pt>
                <c:pt idx="52">
                  <c:v>1996.5416666666667</c:v>
                </c:pt>
                <c:pt idx="53">
                  <c:v>1996.625</c:v>
                </c:pt>
                <c:pt idx="54">
                  <c:v>1996.7083333333328</c:v>
                </c:pt>
                <c:pt idx="55">
                  <c:v>1996.7916666666667</c:v>
                </c:pt>
                <c:pt idx="56">
                  <c:v>1996.875</c:v>
                </c:pt>
                <c:pt idx="57">
                  <c:v>1996.9583333333328</c:v>
                </c:pt>
                <c:pt idx="58">
                  <c:v>1997.0416666666667</c:v>
                </c:pt>
                <c:pt idx="59">
                  <c:v>1997.125</c:v>
                </c:pt>
                <c:pt idx="60">
                  <c:v>1997.2083333333328</c:v>
                </c:pt>
                <c:pt idx="61">
                  <c:v>1997.2916666666667</c:v>
                </c:pt>
                <c:pt idx="62">
                  <c:v>1997.375</c:v>
                </c:pt>
                <c:pt idx="63">
                  <c:v>1997.4583333333328</c:v>
                </c:pt>
                <c:pt idx="64">
                  <c:v>1997.5416666666667</c:v>
                </c:pt>
                <c:pt idx="65">
                  <c:v>1997.625</c:v>
                </c:pt>
                <c:pt idx="66">
                  <c:v>1997.7083333333328</c:v>
                </c:pt>
                <c:pt idx="67">
                  <c:v>1997.7916666666667</c:v>
                </c:pt>
                <c:pt idx="68">
                  <c:v>1997.875</c:v>
                </c:pt>
                <c:pt idx="69">
                  <c:v>1997.9583333333328</c:v>
                </c:pt>
                <c:pt idx="70">
                  <c:v>1998.0416666666667</c:v>
                </c:pt>
                <c:pt idx="71">
                  <c:v>1998.125</c:v>
                </c:pt>
                <c:pt idx="72">
                  <c:v>1998.2083333333328</c:v>
                </c:pt>
                <c:pt idx="73">
                  <c:v>1998.2916666666667</c:v>
                </c:pt>
                <c:pt idx="74">
                  <c:v>1998.375</c:v>
                </c:pt>
                <c:pt idx="75">
                  <c:v>1998.4583333333328</c:v>
                </c:pt>
                <c:pt idx="76">
                  <c:v>1998.5416666666667</c:v>
                </c:pt>
                <c:pt idx="77">
                  <c:v>1998.625</c:v>
                </c:pt>
                <c:pt idx="78">
                  <c:v>1998.7083333333328</c:v>
                </c:pt>
                <c:pt idx="79">
                  <c:v>1998.7916666666667</c:v>
                </c:pt>
                <c:pt idx="80">
                  <c:v>1998.875</c:v>
                </c:pt>
                <c:pt idx="81">
                  <c:v>1998.9583333333328</c:v>
                </c:pt>
                <c:pt idx="82">
                  <c:v>1999.0416666666667</c:v>
                </c:pt>
                <c:pt idx="83">
                  <c:v>1999.125</c:v>
                </c:pt>
                <c:pt idx="84">
                  <c:v>1999.2083333333328</c:v>
                </c:pt>
                <c:pt idx="85">
                  <c:v>1999.2916666666667</c:v>
                </c:pt>
                <c:pt idx="86">
                  <c:v>1999.375</c:v>
                </c:pt>
                <c:pt idx="87">
                  <c:v>1999.4583333333328</c:v>
                </c:pt>
                <c:pt idx="88">
                  <c:v>1999.5416666666667</c:v>
                </c:pt>
                <c:pt idx="89">
                  <c:v>1999.625</c:v>
                </c:pt>
                <c:pt idx="90">
                  <c:v>1999.7083333333328</c:v>
                </c:pt>
                <c:pt idx="91">
                  <c:v>1999.7916666666667</c:v>
                </c:pt>
                <c:pt idx="92">
                  <c:v>1999.875</c:v>
                </c:pt>
                <c:pt idx="93">
                  <c:v>1999.9583333333328</c:v>
                </c:pt>
                <c:pt idx="94">
                  <c:v>2000.0416666666667</c:v>
                </c:pt>
                <c:pt idx="95">
                  <c:v>2000.125</c:v>
                </c:pt>
                <c:pt idx="96">
                  <c:v>2000.2083333333328</c:v>
                </c:pt>
                <c:pt idx="97">
                  <c:v>2000.2916666666667</c:v>
                </c:pt>
                <c:pt idx="98">
                  <c:v>2000.375</c:v>
                </c:pt>
                <c:pt idx="99">
                  <c:v>2000.4583333333328</c:v>
                </c:pt>
                <c:pt idx="100">
                  <c:v>2000.5416666666667</c:v>
                </c:pt>
                <c:pt idx="101">
                  <c:v>2000.625</c:v>
                </c:pt>
                <c:pt idx="102">
                  <c:v>2000.7083333333328</c:v>
                </c:pt>
                <c:pt idx="103">
                  <c:v>2000.7916666666667</c:v>
                </c:pt>
                <c:pt idx="104">
                  <c:v>2000.875</c:v>
                </c:pt>
                <c:pt idx="105">
                  <c:v>2000.9583333333328</c:v>
                </c:pt>
                <c:pt idx="106">
                  <c:v>2001.0416666666667</c:v>
                </c:pt>
                <c:pt idx="107">
                  <c:v>2001.125</c:v>
                </c:pt>
                <c:pt idx="108">
                  <c:v>2001.2083333333328</c:v>
                </c:pt>
                <c:pt idx="109">
                  <c:v>2001.2916666666667</c:v>
                </c:pt>
                <c:pt idx="110">
                  <c:v>2001.375</c:v>
                </c:pt>
                <c:pt idx="111">
                  <c:v>2001.4583333333328</c:v>
                </c:pt>
                <c:pt idx="112">
                  <c:v>2001.5416666666667</c:v>
                </c:pt>
                <c:pt idx="113">
                  <c:v>2001.625</c:v>
                </c:pt>
                <c:pt idx="114">
                  <c:v>2001.7083333333328</c:v>
                </c:pt>
                <c:pt idx="115">
                  <c:v>2001.7916666666667</c:v>
                </c:pt>
                <c:pt idx="116">
                  <c:v>2001.875</c:v>
                </c:pt>
                <c:pt idx="117">
                  <c:v>2001.9583333333328</c:v>
                </c:pt>
                <c:pt idx="118">
                  <c:v>2002.0416666666667</c:v>
                </c:pt>
                <c:pt idx="119">
                  <c:v>2002.125</c:v>
                </c:pt>
                <c:pt idx="120">
                  <c:v>2002.2083333333328</c:v>
                </c:pt>
                <c:pt idx="121">
                  <c:v>2002.2916666666667</c:v>
                </c:pt>
                <c:pt idx="122">
                  <c:v>2002.375</c:v>
                </c:pt>
                <c:pt idx="123">
                  <c:v>2002.4583333333328</c:v>
                </c:pt>
                <c:pt idx="124">
                  <c:v>2002.5416666666667</c:v>
                </c:pt>
                <c:pt idx="125">
                  <c:v>2002.625</c:v>
                </c:pt>
                <c:pt idx="126">
                  <c:v>2002.7083333333328</c:v>
                </c:pt>
                <c:pt idx="127">
                  <c:v>2002.7916666666667</c:v>
                </c:pt>
                <c:pt idx="128">
                  <c:v>2002.875</c:v>
                </c:pt>
                <c:pt idx="129">
                  <c:v>2002.9583333333328</c:v>
                </c:pt>
                <c:pt idx="130">
                  <c:v>2003.0416666666667</c:v>
                </c:pt>
                <c:pt idx="131">
                  <c:v>2003.125</c:v>
                </c:pt>
                <c:pt idx="132">
                  <c:v>2003.2083333333328</c:v>
                </c:pt>
                <c:pt idx="133">
                  <c:v>2003.2916666666667</c:v>
                </c:pt>
                <c:pt idx="134">
                  <c:v>2003.375</c:v>
                </c:pt>
                <c:pt idx="135">
                  <c:v>2003.4583333333328</c:v>
                </c:pt>
                <c:pt idx="136">
                  <c:v>2003.5416666666667</c:v>
                </c:pt>
                <c:pt idx="137">
                  <c:v>2003.625</c:v>
                </c:pt>
                <c:pt idx="138">
                  <c:v>2003.7083333333328</c:v>
                </c:pt>
                <c:pt idx="139">
                  <c:v>2003.7916666666667</c:v>
                </c:pt>
                <c:pt idx="140">
                  <c:v>2003.875</c:v>
                </c:pt>
                <c:pt idx="141">
                  <c:v>2003.9583333333328</c:v>
                </c:pt>
                <c:pt idx="142">
                  <c:v>2004.0416666666667</c:v>
                </c:pt>
                <c:pt idx="143">
                  <c:v>2004.125</c:v>
                </c:pt>
                <c:pt idx="144">
                  <c:v>2004.2083333333328</c:v>
                </c:pt>
                <c:pt idx="145">
                  <c:v>2004.2916666666667</c:v>
                </c:pt>
                <c:pt idx="146">
                  <c:v>2004.375</c:v>
                </c:pt>
                <c:pt idx="147">
                  <c:v>2004.4583333333328</c:v>
                </c:pt>
                <c:pt idx="148">
                  <c:v>2004.5416666666667</c:v>
                </c:pt>
                <c:pt idx="149">
                  <c:v>2004.625</c:v>
                </c:pt>
                <c:pt idx="150">
                  <c:v>2004.7083333333328</c:v>
                </c:pt>
                <c:pt idx="151">
                  <c:v>2004.7916666666667</c:v>
                </c:pt>
                <c:pt idx="152">
                  <c:v>2004.875</c:v>
                </c:pt>
                <c:pt idx="153">
                  <c:v>2004.9583333333328</c:v>
                </c:pt>
                <c:pt idx="154">
                  <c:v>2005.0416666666667</c:v>
                </c:pt>
                <c:pt idx="155">
                  <c:v>2005.125</c:v>
                </c:pt>
                <c:pt idx="156">
                  <c:v>2005.2083333333328</c:v>
                </c:pt>
                <c:pt idx="157">
                  <c:v>2005.2916666666667</c:v>
                </c:pt>
                <c:pt idx="158">
                  <c:v>2005.375</c:v>
                </c:pt>
                <c:pt idx="159">
                  <c:v>2005.4583333333328</c:v>
                </c:pt>
                <c:pt idx="160">
                  <c:v>2005.5416666666667</c:v>
                </c:pt>
                <c:pt idx="161">
                  <c:v>2005.625</c:v>
                </c:pt>
                <c:pt idx="162">
                  <c:v>2005.7083333333328</c:v>
                </c:pt>
                <c:pt idx="163">
                  <c:v>2005.7916666666667</c:v>
                </c:pt>
                <c:pt idx="164">
                  <c:v>2005.875</c:v>
                </c:pt>
                <c:pt idx="165">
                  <c:v>2005.9583333333328</c:v>
                </c:pt>
                <c:pt idx="166">
                  <c:v>2006.0416666666667</c:v>
                </c:pt>
                <c:pt idx="167">
                  <c:v>2006.125</c:v>
                </c:pt>
                <c:pt idx="168">
                  <c:v>2006.2083333333328</c:v>
                </c:pt>
                <c:pt idx="169">
                  <c:v>2006.2916666666667</c:v>
                </c:pt>
                <c:pt idx="170">
                  <c:v>2006.375</c:v>
                </c:pt>
                <c:pt idx="171">
                  <c:v>2006.4583333333328</c:v>
                </c:pt>
                <c:pt idx="172">
                  <c:v>2006.5416666666667</c:v>
                </c:pt>
                <c:pt idx="173">
                  <c:v>2006.625</c:v>
                </c:pt>
                <c:pt idx="174">
                  <c:v>2006.7083333333328</c:v>
                </c:pt>
                <c:pt idx="175">
                  <c:v>2006.7916666666667</c:v>
                </c:pt>
                <c:pt idx="176">
                  <c:v>2006.875</c:v>
                </c:pt>
                <c:pt idx="177">
                  <c:v>2006.9583333333328</c:v>
                </c:pt>
                <c:pt idx="178">
                  <c:v>2007.0416666666667</c:v>
                </c:pt>
                <c:pt idx="179">
                  <c:v>2007.125</c:v>
                </c:pt>
                <c:pt idx="180">
                  <c:v>2007.2083333333328</c:v>
                </c:pt>
                <c:pt idx="181">
                  <c:v>2007.2916666666667</c:v>
                </c:pt>
                <c:pt idx="182">
                  <c:v>2007.375</c:v>
                </c:pt>
                <c:pt idx="183">
                  <c:v>2007.4583333333328</c:v>
                </c:pt>
                <c:pt idx="184">
                  <c:v>2007.5416666666667</c:v>
                </c:pt>
                <c:pt idx="185">
                  <c:v>2007.625</c:v>
                </c:pt>
                <c:pt idx="186">
                  <c:v>2007.7083333333328</c:v>
                </c:pt>
                <c:pt idx="187">
                  <c:v>2007.7916666666667</c:v>
                </c:pt>
                <c:pt idx="188">
                  <c:v>2007.875</c:v>
                </c:pt>
                <c:pt idx="189">
                  <c:v>2007.9583333333328</c:v>
                </c:pt>
                <c:pt idx="190">
                  <c:v>2008.0416666666667</c:v>
                </c:pt>
                <c:pt idx="191">
                  <c:v>2008.125</c:v>
                </c:pt>
                <c:pt idx="192">
                  <c:v>2008.2083333333328</c:v>
                </c:pt>
                <c:pt idx="193">
                  <c:v>2008.2916666666667</c:v>
                </c:pt>
                <c:pt idx="194">
                  <c:v>2008.375</c:v>
                </c:pt>
                <c:pt idx="195">
                  <c:v>2008.4583333333328</c:v>
                </c:pt>
                <c:pt idx="196">
                  <c:v>2008.5416666666667</c:v>
                </c:pt>
                <c:pt idx="197">
                  <c:v>2008.625</c:v>
                </c:pt>
                <c:pt idx="198">
                  <c:v>2008.7083333333328</c:v>
                </c:pt>
                <c:pt idx="199">
                  <c:v>2008.7916666666667</c:v>
                </c:pt>
                <c:pt idx="200">
                  <c:v>2008.875</c:v>
                </c:pt>
                <c:pt idx="201">
                  <c:v>2008.9583333333328</c:v>
                </c:pt>
                <c:pt idx="202">
                  <c:v>2009.0416666666667</c:v>
                </c:pt>
                <c:pt idx="203">
                  <c:v>2009.125</c:v>
                </c:pt>
                <c:pt idx="204">
                  <c:v>2009.2083333333328</c:v>
                </c:pt>
                <c:pt idx="205">
                  <c:v>2009.2916666666667</c:v>
                </c:pt>
                <c:pt idx="206">
                  <c:v>2009.375</c:v>
                </c:pt>
                <c:pt idx="207">
                  <c:v>2009.4583333333328</c:v>
                </c:pt>
                <c:pt idx="208">
                  <c:v>2009.5416666666667</c:v>
                </c:pt>
                <c:pt idx="209">
                  <c:v>2009.625</c:v>
                </c:pt>
                <c:pt idx="210">
                  <c:v>2009.7083333333328</c:v>
                </c:pt>
                <c:pt idx="211">
                  <c:v>2009.7916666666665</c:v>
                </c:pt>
                <c:pt idx="212">
                  <c:v>2009.875</c:v>
                </c:pt>
                <c:pt idx="213">
                  <c:v>2009.9583333333328</c:v>
                </c:pt>
                <c:pt idx="214">
                  <c:v>2010.0416666666665</c:v>
                </c:pt>
                <c:pt idx="215">
                  <c:v>2010.2083333333328</c:v>
                </c:pt>
                <c:pt idx="216">
                  <c:v>2010.2916666666665</c:v>
                </c:pt>
                <c:pt idx="217">
                  <c:v>2010.375</c:v>
                </c:pt>
                <c:pt idx="218">
                  <c:v>2010.4583333333328</c:v>
                </c:pt>
                <c:pt idx="219">
                  <c:v>2010.5416666666665</c:v>
                </c:pt>
                <c:pt idx="220">
                  <c:v>2010.625</c:v>
                </c:pt>
                <c:pt idx="221">
                  <c:v>2010.7083333333328</c:v>
                </c:pt>
                <c:pt idx="222">
                  <c:v>2010.7916666666665</c:v>
                </c:pt>
                <c:pt idx="223">
                  <c:v>2010.875</c:v>
                </c:pt>
                <c:pt idx="224">
                  <c:v>2010.9583333333328</c:v>
                </c:pt>
                <c:pt idx="225">
                  <c:v>2011.0416666666665</c:v>
                </c:pt>
                <c:pt idx="226">
                  <c:v>2011.125</c:v>
                </c:pt>
                <c:pt idx="227">
                  <c:v>2011.2083333333328</c:v>
                </c:pt>
                <c:pt idx="228">
                  <c:v>2011.2916666666665</c:v>
                </c:pt>
                <c:pt idx="229">
                  <c:v>2011.375</c:v>
                </c:pt>
                <c:pt idx="230">
                  <c:v>2011.4583333333328</c:v>
                </c:pt>
                <c:pt idx="231">
                  <c:v>2011.5416666666665</c:v>
                </c:pt>
                <c:pt idx="232">
                  <c:v>2011.625</c:v>
                </c:pt>
                <c:pt idx="233">
                  <c:v>2011.7083333333328</c:v>
                </c:pt>
              </c:numCache>
            </c:numRef>
          </c:xVal>
          <c:yVal>
            <c:numRef>
              <c:f>'3scat-7ms_d3'!$G$16:$G$249</c:f>
              <c:numCache>
                <c:formatCode>0.0</c:formatCode>
                <c:ptCount val="234"/>
                <c:pt idx="0">
                  <c:v>0.9249999999999996</c:v>
                </c:pt>
                <c:pt idx="1">
                  <c:v>1.0149999999999881</c:v>
                </c:pt>
                <c:pt idx="2">
                  <c:v>0.95499999999999963</c:v>
                </c:pt>
                <c:pt idx="3">
                  <c:v>1.0849999999999898</c:v>
                </c:pt>
                <c:pt idx="4">
                  <c:v>1.1949999999999998</c:v>
                </c:pt>
                <c:pt idx="5">
                  <c:v>1.0649999999999891</c:v>
                </c:pt>
                <c:pt idx="6">
                  <c:v>1.0349999999999879</c:v>
                </c:pt>
                <c:pt idx="7">
                  <c:v>1.1149999999999998</c:v>
                </c:pt>
                <c:pt idx="8">
                  <c:v>1.145</c:v>
                </c:pt>
                <c:pt idx="9">
                  <c:v>1.1850000000000001</c:v>
                </c:pt>
                <c:pt idx="10">
                  <c:v>0.95499999999999963</c:v>
                </c:pt>
                <c:pt idx="11">
                  <c:v>1.0449999999999886</c:v>
                </c:pt>
                <c:pt idx="12">
                  <c:v>1.0049999999999872</c:v>
                </c:pt>
                <c:pt idx="13">
                  <c:v>1.145</c:v>
                </c:pt>
                <c:pt idx="14">
                  <c:v>1.1349999999999978</c:v>
                </c:pt>
                <c:pt idx="15">
                  <c:v>1.1649999999999996</c:v>
                </c:pt>
                <c:pt idx="16">
                  <c:v>1.2949999999999886</c:v>
                </c:pt>
                <c:pt idx="17">
                  <c:v>1.0749999999999889</c:v>
                </c:pt>
                <c:pt idx="18">
                  <c:v>1.0249999999999877</c:v>
                </c:pt>
                <c:pt idx="19">
                  <c:v>1.1349999999999978</c:v>
                </c:pt>
                <c:pt idx="20">
                  <c:v>1.2749999999999877</c:v>
                </c:pt>
                <c:pt idx="21">
                  <c:v>1.3149999999999891</c:v>
                </c:pt>
                <c:pt idx="22">
                  <c:v>1.0049999999999872</c:v>
                </c:pt>
                <c:pt idx="23">
                  <c:v>1.0849999999999898</c:v>
                </c:pt>
                <c:pt idx="24">
                  <c:v>1.0449999999999886</c:v>
                </c:pt>
                <c:pt idx="25">
                  <c:v>0.93500000000000005</c:v>
                </c:pt>
                <c:pt idx="26">
                  <c:v>0.95499999999999963</c:v>
                </c:pt>
                <c:pt idx="27">
                  <c:v>1.0349999999999879</c:v>
                </c:pt>
                <c:pt idx="28">
                  <c:v>1.0849999999999898</c:v>
                </c:pt>
                <c:pt idx="29">
                  <c:v>1.0049999999999872</c:v>
                </c:pt>
                <c:pt idx="30">
                  <c:v>0.8050000000000006</c:v>
                </c:pt>
                <c:pt idx="31">
                  <c:v>0.7450000000000051</c:v>
                </c:pt>
                <c:pt idx="32">
                  <c:v>1.0550000000000002</c:v>
                </c:pt>
                <c:pt idx="33">
                  <c:v>1.0649999999999891</c:v>
                </c:pt>
                <c:pt idx="34">
                  <c:v>1.1149999999999998</c:v>
                </c:pt>
                <c:pt idx="35">
                  <c:v>0.7949999999999996</c:v>
                </c:pt>
                <c:pt idx="36">
                  <c:v>0.99499999999999966</c:v>
                </c:pt>
                <c:pt idx="37">
                  <c:v>1.0049999999999872</c:v>
                </c:pt>
                <c:pt idx="38">
                  <c:v>0.96499999999999964</c:v>
                </c:pt>
                <c:pt idx="39">
                  <c:v>0.96499999999999964</c:v>
                </c:pt>
                <c:pt idx="40">
                  <c:v>0.9249999999999996</c:v>
                </c:pt>
                <c:pt idx="41">
                  <c:v>1.0149999999999881</c:v>
                </c:pt>
                <c:pt idx="42">
                  <c:v>1.0649999999999891</c:v>
                </c:pt>
                <c:pt idx="43">
                  <c:v>0.9149999999999997</c:v>
                </c:pt>
                <c:pt idx="44">
                  <c:v>1.0550000000000002</c:v>
                </c:pt>
                <c:pt idx="45">
                  <c:v>1.0550000000000002</c:v>
                </c:pt>
                <c:pt idx="46">
                  <c:v>0.9049999999999998</c:v>
                </c:pt>
                <c:pt idx="47">
                  <c:v>0.94499999999999984</c:v>
                </c:pt>
                <c:pt idx="48">
                  <c:v>1.0749999999999889</c:v>
                </c:pt>
                <c:pt idx="49">
                  <c:v>1.0049999999999872</c:v>
                </c:pt>
                <c:pt idx="50">
                  <c:v>0.85500000000000065</c:v>
                </c:pt>
                <c:pt idx="51">
                  <c:v>0.7849999999999997</c:v>
                </c:pt>
                <c:pt idx="52">
                  <c:v>0.85500000000000065</c:v>
                </c:pt>
                <c:pt idx="53">
                  <c:v>0.61500000000000365</c:v>
                </c:pt>
                <c:pt idx="54">
                  <c:v>0.75500000000000556</c:v>
                </c:pt>
                <c:pt idx="55">
                  <c:v>0.97500000000000064</c:v>
                </c:pt>
                <c:pt idx="56">
                  <c:v>0.87500000000000522</c:v>
                </c:pt>
                <c:pt idx="57">
                  <c:v>0.9149999999999997</c:v>
                </c:pt>
                <c:pt idx="58">
                  <c:v>0.77500000000000613</c:v>
                </c:pt>
                <c:pt idx="59">
                  <c:v>1.145</c:v>
                </c:pt>
                <c:pt idx="60">
                  <c:v>0.95499999999999963</c:v>
                </c:pt>
                <c:pt idx="61">
                  <c:v>0.70499999999999963</c:v>
                </c:pt>
                <c:pt idx="62">
                  <c:v>0.75500000000000556</c:v>
                </c:pt>
                <c:pt idx="63">
                  <c:v>0.7949999999999996</c:v>
                </c:pt>
                <c:pt idx="64">
                  <c:v>0.96499999999999964</c:v>
                </c:pt>
                <c:pt idx="65">
                  <c:v>0.7949999999999996</c:v>
                </c:pt>
                <c:pt idx="66">
                  <c:v>0.63500000000000545</c:v>
                </c:pt>
                <c:pt idx="67">
                  <c:v>0.76500000000000623</c:v>
                </c:pt>
                <c:pt idx="68">
                  <c:v>0.66500000000000659</c:v>
                </c:pt>
                <c:pt idx="69">
                  <c:v>0.7949999999999996</c:v>
                </c:pt>
                <c:pt idx="70">
                  <c:v>0.95499999999999963</c:v>
                </c:pt>
                <c:pt idx="71">
                  <c:v>0.86500000000000365</c:v>
                </c:pt>
                <c:pt idx="72">
                  <c:v>0.87500000000000522</c:v>
                </c:pt>
                <c:pt idx="73">
                  <c:v>0.96499999999999964</c:v>
                </c:pt>
                <c:pt idx="74">
                  <c:v>0.73500000000000065</c:v>
                </c:pt>
                <c:pt idx="75">
                  <c:v>0.88499999999999934</c:v>
                </c:pt>
                <c:pt idx="76">
                  <c:v>0.96499999999999964</c:v>
                </c:pt>
                <c:pt idx="77">
                  <c:v>0.89500000000000002</c:v>
                </c:pt>
                <c:pt idx="78">
                  <c:v>0.9249999999999996</c:v>
                </c:pt>
                <c:pt idx="79">
                  <c:v>0.93500000000000005</c:v>
                </c:pt>
                <c:pt idx="80">
                  <c:v>0.87500000000000522</c:v>
                </c:pt>
                <c:pt idx="81">
                  <c:v>1.0550000000000002</c:v>
                </c:pt>
                <c:pt idx="82">
                  <c:v>0.86500000000000365</c:v>
                </c:pt>
                <c:pt idx="83">
                  <c:v>1.0149999999999881</c:v>
                </c:pt>
                <c:pt idx="84">
                  <c:v>0.83499999999999963</c:v>
                </c:pt>
                <c:pt idx="85">
                  <c:v>0.83499999999999963</c:v>
                </c:pt>
                <c:pt idx="86">
                  <c:v>0.82499999999999973</c:v>
                </c:pt>
                <c:pt idx="87">
                  <c:v>0.66500000000000659</c:v>
                </c:pt>
                <c:pt idx="88">
                  <c:v>0.99499999999999966</c:v>
                </c:pt>
                <c:pt idx="89">
                  <c:v>0.7849999999999997</c:v>
                </c:pt>
                <c:pt idx="90">
                  <c:v>0.87500000000000522</c:v>
                </c:pt>
                <c:pt idx="91">
                  <c:v>1.0049999999999883</c:v>
                </c:pt>
                <c:pt idx="92">
                  <c:v>0.87500000000000522</c:v>
                </c:pt>
                <c:pt idx="93">
                  <c:v>0.93500000000000005</c:v>
                </c:pt>
                <c:pt idx="94">
                  <c:v>0.84500000000000064</c:v>
                </c:pt>
                <c:pt idx="95">
                  <c:v>0.94499999999999984</c:v>
                </c:pt>
                <c:pt idx="96">
                  <c:v>0.93500000000000005</c:v>
                </c:pt>
                <c:pt idx="97">
                  <c:v>0.93500000000000005</c:v>
                </c:pt>
                <c:pt idx="98">
                  <c:v>0.9150000000000007</c:v>
                </c:pt>
                <c:pt idx="99">
                  <c:v>0.9250000000000006</c:v>
                </c:pt>
                <c:pt idx="100">
                  <c:v>0.85500000000000065</c:v>
                </c:pt>
                <c:pt idx="101">
                  <c:v>0.83500000000000063</c:v>
                </c:pt>
                <c:pt idx="102">
                  <c:v>0.85500000000000065</c:v>
                </c:pt>
                <c:pt idx="103">
                  <c:v>0.96499999999999964</c:v>
                </c:pt>
                <c:pt idx="104">
                  <c:v>0.70499999999999963</c:v>
                </c:pt>
                <c:pt idx="105">
                  <c:v>0.88500000000000112</c:v>
                </c:pt>
                <c:pt idx="106">
                  <c:v>0.71499999999999964</c:v>
                </c:pt>
                <c:pt idx="107">
                  <c:v>0.81500000000000083</c:v>
                </c:pt>
                <c:pt idx="108">
                  <c:v>0.7949999999999996</c:v>
                </c:pt>
                <c:pt idx="109">
                  <c:v>1.0049999999999883</c:v>
                </c:pt>
                <c:pt idx="110">
                  <c:v>0.86500000000000365</c:v>
                </c:pt>
                <c:pt idx="111">
                  <c:v>0.83500000000000063</c:v>
                </c:pt>
                <c:pt idx="112">
                  <c:v>0.85500000000000065</c:v>
                </c:pt>
                <c:pt idx="113">
                  <c:v>0.9150000000000007</c:v>
                </c:pt>
                <c:pt idx="114">
                  <c:v>0.85500000000000065</c:v>
                </c:pt>
                <c:pt idx="115">
                  <c:v>0.85500000000000065</c:v>
                </c:pt>
                <c:pt idx="116">
                  <c:v>1.0850000000000004</c:v>
                </c:pt>
                <c:pt idx="117">
                  <c:v>0.95499999999999963</c:v>
                </c:pt>
                <c:pt idx="118">
                  <c:v>0.89500000000000091</c:v>
                </c:pt>
                <c:pt idx="119">
                  <c:v>0.97500000000000164</c:v>
                </c:pt>
                <c:pt idx="120">
                  <c:v>0.87500000000000522</c:v>
                </c:pt>
                <c:pt idx="121">
                  <c:v>0.84500000000000064</c:v>
                </c:pt>
                <c:pt idx="122">
                  <c:v>0.84500000000000064</c:v>
                </c:pt>
                <c:pt idx="123">
                  <c:v>1.0750000000000006</c:v>
                </c:pt>
                <c:pt idx="124">
                  <c:v>0.98500000000000076</c:v>
                </c:pt>
                <c:pt idx="125">
                  <c:v>0.93500000000000005</c:v>
                </c:pt>
                <c:pt idx="126">
                  <c:v>0.76500000000000623</c:v>
                </c:pt>
                <c:pt idx="127">
                  <c:v>0.7849999999999997</c:v>
                </c:pt>
                <c:pt idx="128">
                  <c:v>1.0750000000000006</c:v>
                </c:pt>
                <c:pt idx="129">
                  <c:v>0.95499999999999963</c:v>
                </c:pt>
                <c:pt idx="130">
                  <c:v>0.89500000000000091</c:v>
                </c:pt>
                <c:pt idx="131">
                  <c:v>0.83500000000000063</c:v>
                </c:pt>
                <c:pt idx="132">
                  <c:v>0.77500000000000613</c:v>
                </c:pt>
                <c:pt idx="133">
                  <c:v>0.89500000000000091</c:v>
                </c:pt>
                <c:pt idx="134">
                  <c:v>0.96499999999999964</c:v>
                </c:pt>
                <c:pt idx="135">
                  <c:v>0.75500000000000644</c:v>
                </c:pt>
                <c:pt idx="136">
                  <c:v>1.0449999999999886</c:v>
                </c:pt>
                <c:pt idx="137">
                  <c:v>0.7849999999999997</c:v>
                </c:pt>
                <c:pt idx="138">
                  <c:v>0.84500000000000064</c:v>
                </c:pt>
                <c:pt idx="139">
                  <c:v>0.81500000000000083</c:v>
                </c:pt>
                <c:pt idx="140">
                  <c:v>0.89500000000000091</c:v>
                </c:pt>
                <c:pt idx="141">
                  <c:v>1.0449999999999886</c:v>
                </c:pt>
                <c:pt idx="142">
                  <c:v>0.72500000000000164</c:v>
                </c:pt>
                <c:pt idx="143">
                  <c:v>0.80500000000000105</c:v>
                </c:pt>
                <c:pt idx="144">
                  <c:v>1.0850000000000004</c:v>
                </c:pt>
                <c:pt idx="145">
                  <c:v>0.86500000000000365</c:v>
                </c:pt>
                <c:pt idx="146">
                  <c:v>0.90500000000000069</c:v>
                </c:pt>
                <c:pt idx="147">
                  <c:v>1.0650000000000008</c:v>
                </c:pt>
                <c:pt idx="148">
                  <c:v>0.75500000000000644</c:v>
                </c:pt>
                <c:pt idx="149">
                  <c:v>0.83500000000000063</c:v>
                </c:pt>
                <c:pt idx="150">
                  <c:v>0.89500000000000091</c:v>
                </c:pt>
                <c:pt idx="151">
                  <c:v>0.96499999999999964</c:v>
                </c:pt>
                <c:pt idx="152">
                  <c:v>0.9250000000000006</c:v>
                </c:pt>
                <c:pt idx="153">
                  <c:v>0.95499999999999963</c:v>
                </c:pt>
                <c:pt idx="154">
                  <c:v>0.9250000000000006</c:v>
                </c:pt>
                <c:pt idx="155">
                  <c:v>0.88500000000000112</c:v>
                </c:pt>
                <c:pt idx="156">
                  <c:v>0.7849999999999997</c:v>
                </c:pt>
                <c:pt idx="157">
                  <c:v>0.99500000000000055</c:v>
                </c:pt>
                <c:pt idx="158">
                  <c:v>0.77500000000000613</c:v>
                </c:pt>
                <c:pt idx="159">
                  <c:v>0.72500000000000164</c:v>
                </c:pt>
                <c:pt idx="160">
                  <c:v>0.83500000000000063</c:v>
                </c:pt>
                <c:pt idx="161">
                  <c:v>0.83500000000000063</c:v>
                </c:pt>
                <c:pt idx="162">
                  <c:v>0.98500000000000076</c:v>
                </c:pt>
                <c:pt idx="163">
                  <c:v>1.0449999999999886</c:v>
                </c:pt>
                <c:pt idx="164">
                  <c:v>0.85500000000000065</c:v>
                </c:pt>
                <c:pt idx="165">
                  <c:v>0.71499999999999964</c:v>
                </c:pt>
                <c:pt idx="166">
                  <c:v>0.97500000000000164</c:v>
                </c:pt>
                <c:pt idx="167">
                  <c:v>0.77500000000000613</c:v>
                </c:pt>
                <c:pt idx="168">
                  <c:v>1.0049999999999883</c:v>
                </c:pt>
                <c:pt idx="169">
                  <c:v>0.86500000000000365</c:v>
                </c:pt>
                <c:pt idx="170">
                  <c:v>0.75500000000000644</c:v>
                </c:pt>
                <c:pt idx="171">
                  <c:v>0.95499999999999963</c:v>
                </c:pt>
                <c:pt idx="172">
                  <c:v>0.88500000000000112</c:v>
                </c:pt>
                <c:pt idx="173">
                  <c:v>0.58500000000000041</c:v>
                </c:pt>
                <c:pt idx="174">
                  <c:v>0.76500000000000623</c:v>
                </c:pt>
                <c:pt idx="175">
                  <c:v>0.90500000000000069</c:v>
                </c:pt>
                <c:pt idx="176">
                  <c:v>0.72500000000000164</c:v>
                </c:pt>
                <c:pt idx="177">
                  <c:v>0.90500000000000069</c:v>
                </c:pt>
                <c:pt idx="178">
                  <c:v>0.80500000000000105</c:v>
                </c:pt>
                <c:pt idx="179">
                  <c:v>0.69499999999999984</c:v>
                </c:pt>
                <c:pt idx="180">
                  <c:v>0.85500000000000065</c:v>
                </c:pt>
                <c:pt idx="181">
                  <c:v>0.67500000000000726</c:v>
                </c:pt>
                <c:pt idx="182">
                  <c:v>0.71499999999999964</c:v>
                </c:pt>
                <c:pt idx="183">
                  <c:v>0.64500000000000612</c:v>
                </c:pt>
                <c:pt idx="184">
                  <c:v>0.58999999999999986</c:v>
                </c:pt>
                <c:pt idx="185">
                  <c:v>0.77500000000000613</c:v>
                </c:pt>
                <c:pt idx="186">
                  <c:v>0.83000000000000063</c:v>
                </c:pt>
                <c:pt idx="187">
                  <c:v>0.78</c:v>
                </c:pt>
                <c:pt idx="188">
                  <c:v>0.87000000000000466</c:v>
                </c:pt>
                <c:pt idx="189">
                  <c:v>0.86500000000000365</c:v>
                </c:pt>
                <c:pt idx="190">
                  <c:v>0.73500000000000065</c:v>
                </c:pt>
                <c:pt idx="191">
                  <c:v>0.88500000000000023</c:v>
                </c:pt>
                <c:pt idx="192">
                  <c:v>0.67500000000000626</c:v>
                </c:pt>
                <c:pt idx="193">
                  <c:v>0.65500000000000669</c:v>
                </c:pt>
                <c:pt idx="194">
                  <c:v>0.47500000000000031</c:v>
                </c:pt>
                <c:pt idx="195">
                  <c:v>0.7849999999999997</c:v>
                </c:pt>
                <c:pt idx="196">
                  <c:v>0.66500000000000659</c:v>
                </c:pt>
                <c:pt idx="197">
                  <c:v>0.62500000000000522</c:v>
                </c:pt>
                <c:pt idx="198">
                  <c:v>0.7450000000000051</c:v>
                </c:pt>
                <c:pt idx="199">
                  <c:v>0.9149999999999997</c:v>
                </c:pt>
                <c:pt idx="200">
                  <c:v>0.7849999999999997</c:v>
                </c:pt>
                <c:pt idx="201">
                  <c:v>0.64500000000000612</c:v>
                </c:pt>
                <c:pt idx="202">
                  <c:v>0.63500000000000545</c:v>
                </c:pt>
                <c:pt idx="203">
                  <c:v>0.72500000000000064</c:v>
                </c:pt>
                <c:pt idx="204">
                  <c:v>0.58499999999999952</c:v>
                </c:pt>
                <c:pt idx="205">
                  <c:v>0.60500000000000065</c:v>
                </c:pt>
                <c:pt idx="206">
                  <c:v>0.43500000000000238</c:v>
                </c:pt>
                <c:pt idx="207">
                  <c:v>0.38500000000000273</c:v>
                </c:pt>
                <c:pt idx="208">
                  <c:v>0.67500000000000626</c:v>
                </c:pt>
                <c:pt idx="209">
                  <c:v>0.51500000000000012</c:v>
                </c:pt>
                <c:pt idx="210">
                  <c:v>0.82499999999999973</c:v>
                </c:pt>
                <c:pt idx="211">
                  <c:v>0.58499999999999952</c:v>
                </c:pt>
                <c:pt idx="212">
                  <c:v>0.58499999999999952</c:v>
                </c:pt>
                <c:pt idx="213">
                  <c:v>0.49500000000000038</c:v>
                </c:pt>
                <c:pt idx="214">
                  <c:v>0.70499999999999963</c:v>
                </c:pt>
                <c:pt idx="215">
                  <c:v>0.72500000000000064</c:v>
                </c:pt>
                <c:pt idx="216">
                  <c:v>0.66500000000000659</c:v>
                </c:pt>
                <c:pt idx="217">
                  <c:v>0.71499999999999964</c:v>
                </c:pt>
                <c:pt idx="218">
                  <c:v>0.75500000000000556</c:v>
                </c:pt>
                <c:pt idx="219">
                  <c:v>0.7849999999999997</c:v>
                </c:pt>
                <c:pt idx="220">
                  <c:v>0.62500000000000522</c:v>
                </c:pt>
                <c:pt idx="221">
                  <c:v>0.65500000000000669</c:v>
                </c:pt>
                <c:pt idx="222">
                  <c:v>0.73500000000000065</c:v>
                </c:pt>
                <c:pt idx="223">
                  <c:v>0.62500000000000522</c:v>
                </c:pt>
                <c:pt idx="224">
                  <c:v>0.62500000000000522</c:v>
                </c:pt>
                <c:pt idx="225">
                  <c:v>0.65500000000000669</c:v>
                </c:pt>
                <c:pt idx="226">
                  <c:v>0.72500000000000064</c:v>
                </c:pt>
                <c:pt idx="227">
                  <c:v>0.63500000000000545</c:v>
                </c:pt>
                <c:pt idx="228">
                  <c:v>0.64500000000000612</c:v>
                </c:pt>
                <c:pt idx="229">
                  <c:v>0.68500000000000005</c:v>
                </c:pt>
                <c:pt idx="230">
                  <c:v>0.75500000000000556</c:v>
                </c:pt>
                <c:pt idx="231">
                  <c:v>0.61500000000000365</c:v>
                </c:pt>
                <c:pt idx="232">
                  <c:v>0.57499999999999973</c:v>
                </c:pt>
                <c:pt idx="233">
                  <c:v>0.64500000000000612</c:v>
                </c:pt>
              </c:numCache>
            </c:numRef>
          </c:yVal>
        </c:ser>
        <c:ser>
          <c:idx val="1"/>
          <c:order val="1"/>
          <c:tx>
            <c:strRef>
              <c:f>'3scat-7ms_d3'!$H$15</c:f>
              <c:strCache>
                <c:ptCount val="1"/>
                <c:pt idx="0">
                  <c:v>ERS1&amp;2</c:v>
                </c:pt>
              </c:strCache>
            </c:strRef>
          </c:tx>
          <c:spPr>
            <a:ln>
              <a:solidFill>
                <a:schemeClr val="accent6">
                  <a:lumMod val="50000"/>
                </a:schemeClr>
              </a:solidFill>
            </a:ln>
          </c:spPr>
          <c:marker>
            <c:symbol val="none"/>
          </c:marker>
          <c:trendline>
            <c:spPr>
              <a:ln w="28575">
                <a:solidFill>
                  <a:schemeClr val="accent2">
                    <a:lumMod val="50000"/>
                  </a:schemeClr>
                </a:solidFill>
                <a:prstDash val="dash"/>
              </a:ln>
            </c:spPr>
            <c:trendlineType val="linear"/>
            <c:dispRSqr val="1"/>
            <c:dispEq val="1"/>
            <c:trendlineLbl>
              <c:layout>
                <c:manualLayout>
                  <c:x val="-0.1763315256075165"/>
                  <c:y val="-0.21794954955014462"/>
                </c:manualLayout>
              </c:layout>
              <c:tx>
                <c:rich>
                  <a:bodyPr/>
                  <a:lstStyle/>
                  <a:p>
                    <a:pPr>
                      <a:defRPr sz="1400" b="1"/>
                    </a:pPr>
                    <a:r>
                      <a:rPr lang="en-US" baseline="0"/>
                      <a:t>m = - 0,040 m/s/y</a:t>
                    </a:r>
                    <a:endParaRPr lang="en-US"/>
                  </a:p>
                </c:rich>
              </c:tx>
              <c:numFmt formatCode="General" sourceLinked="0"/>
            </c:trendlineLbl>
          </c:trendline>
          <c:xVal>
            <c:numRef>
              <c:f>'3scat-7ms_d3'!$F$16:$F$249</c:f>
              <c:numCache>
                <c:formatCode>0</c:formatCode>
                <c:ptCount val="234"/>
                <c:pt idx="0">
                  <c:v>1992.2083333333328</c:v>
                </c:pt>
                <c:pt idx="1">
                  <c:v>1992.2916666666667</c:v>
                </c:pt>
                <c:pt idx="2">
                  <c:v>1992.375</c:v>
                </c:pt>
                <c:pt idx="3">
                  <c:v>1992.4583333333328</c:v>
                </c:pt>
                <c:pt idx="4">
                  <c:v>1992.5416666666667</c:v>
                </c:pt>
                <c:pt idx="5">
                  <c:v>1992.625</c:v>
                </c:pt>
                <c:pt idx="6">
                  <c:v>1992.7083333333328</c:v>
                </c:pt>
                <c:pt idx="7">
                  <c:v>1992.7916666666667</c:v>
                </c:pt>
                <c:pt idx="8">
                  <c:v>1992.875</c:v>
                </c:pt>
                <c:pt idx="9">
                  <c:v>1992.9583333333328</c:v>
                </c:pt>
                <c:pt idx="10">
                  <c:v>1993.0416666666667</c:v>
                </c:pt>
                <c:pt idx="11">
                  <c:v>1993.125</c:v>
                </c:pt>
                <c:pt idx="12">
                  <c:v>1993.2083333333328</c:v>
                </c:pt>
                <c:pt idx="13">
                  <c:v>1993.2916666666667</c:v>
                </c:pt>
                <c:pt idx="14">
                  <c:v>1993.375</c:v>
                </c:pt>
                <c:pt idx="15">
                  <c:v>1993.4583333333328</c:v>
                </c:pt>
                <c:pt idx="16">
                  <c:v>1993.5416666666667</c:v>
                </c:pt>
                <c:pt idx="17">
                  <c:v>1993.625</c:v>
                </c:pt>
                <c:pt idx="18">
                  <c:v>1993.7083333333328</c:v>
                </c:pt>
                <c:pt idx="19">
                  <c:v>1993.7916666666667</c:v>
                </c:pt>
                <c:pt idx="20">
                  <c:v>1993.875</c:v>
                </c:pt>
                <c:pt idx="21">
                  <c:v>1993.9583333333328</c:v>
                </c:pt>
                <c:pt idx="22">
                  <c:v>1994.0416666666667</c:v>
                </c:pt>
                <c:pt idx="23">
                  <c:v>1994.125</c:v>
                </c:pt>
                <c:pt idx="24">
                  <c:v>1994.2083333333328</c:v>
                </c:pt>
                <c:pt idx="25">
                  <c:v>1994.2916666666667</c:v>
                </c:pt>
                <c:pt idx="26">
                  <c:v>1994.375</c:v>
                </c:pt>
                <c:pt idx="27">
                  <c:v>1994.4583333333328</c:v>
                </c:pt>
                <c:pt idx="28">
                  <c:v>1994.5416666666667</c:v>
                </c:pt>
                <c:pt idx="29">
                  <c:v>1994.625</c:v>
                </c:pt>
                <c:pt idx="30">
                  <c:v>1994.7083333333328</c:v>
                </c:pt>
                <c:pt idx="31">
                  <c:v>1994.7916666666667</c:v>
                </c:pt>
                <c:pt idx="32">
                  <c:v>1994.875</c:v>
                </c:pt>
                <c:pt idx="33">
                  <c:v>1994.9583333333328</c:v>
                </c:pt>
                <c:pt idx="34">
                  <c:v>1995.0416666666667</c:v>
                </c:pt>
                <c:pt idx="35">
                  <c:v>1995.125</c:v>
                </c:pt>
                <c:pt idx="36">
                  <c:v>1995.2083333333328</c:v>
                </c:pt>
                <c:pt idx="37">
                  <c:v>1995.2916666666667</c:v>
                </c:pt>
                <c:pt idx="38">
                  <c:v>1995.375</c:v>
                </c:pt>
                <c:pt idx="39">
                  <c:v>1995.4583333333328</c:v>
                </c:pt>
                <c:pt idx="40">
                  <c:v>1995.5416666666667</c:v>
                </c:pt>
                <c:pt idx="41">
                  <c:v>1995.625</c:v>
                </c:pt>
                <c:pt idx="42">
                  <c:v>1995.7083333333328</c:v>
                </c:pt>
                <c:pt idx="43">
                  <c:v>1995.7916666666667</c:v>
                </c:pt>
                <c:pt idx="44">
                  <c:v>1995.875</c:v>
                </c:pt>
                <c:pt idx="45">
                  <c:v>1995.9583333333328</c:v>
                </c:pt>
                <c:pt idx="46">
                  <c:v>1996.0416666666667</c:v>
                </c:pt>
                <c:pt idx="47">
                  <c:v>1996.125</c:v>
                </c:pt>
                <c:pt idx="48">
                  <c:v>1996.2083333333328</c:v>
                </c:pt>
                <c:pt idx="49">
                  <c:v>1996.2916666666667</c:v>
                </c:pt>
                <c:pt idx="50">
                  <c:v>1996.375</c:v>
                </c:pt>
                <c:pt idx="51">
                  <c:v>1996.4583333333328</c:v>
                </c:pt>
                <c:pt idx="52">
                  <c:v>1996.5416666666667</c:v>
                </c:pt>
                <c:pt idx="53">
                  <c:v>1996.625</c:v>
                </c:pt>
                <c:pt idx="54">
                  <c:v>1996.7083333333328</c:v>
                </c:pt>
                <c:pt idx="55">
                  <c:v>1996.7916666666667</c:v>
                </c:pt>
                <c:pt idx="56">
                  <c:v>1996.875</c:v>
                </c:pt>
                <c:pt idx="57">
                  <c:v>1996.9583333333328</c:v>
                </c:pt>
                <c:pt idx="58">
                  <c:v>1997.0416666666667</c:v>
                </c:pt>
                <c:pt idx="59">
                  <c:v>1997.125</c:v>
                </c:pt>
                <c:pt idx="60">
                  <c:v>1997.2083333333328</c:v>
                </c:pt>
                <c:pt idx="61">
                  <c:v>1997.2916666666667</c:v>
                </c:pt>
                <c:pt idx="62">
                  <c:v>1997.375</c:v>
                </c:pt>
                <c:pt idx="63">
                  <c:v>1997.4583333333328</c:v>
                </c:pt>
                <c:pt idx="64">
                  <c:v>1997.5416666666667</c:v>
                </c:pt>
                <c:pt idx="65">
                  <c:v>1997.625</c:v>
                </c:pt>
                <c:pt idx="66">
                  <c:v>1997.7083333333328</c:v>
                </c:pt>
                <c:pt idx="67">
                  <c:v>1997.7916666666667</c:v>
                </c:pt>
                <c:pt idx="68">
                  <c:v>1997.875</c:v>
                </c:pt>
                <c:pt idx="69">
                  <c:v>1997.9583333333328</c:v>
                </c:pt>
                <c:pt idx="70">
                  <c:v>1998.0416666666667</c:v>
                </c:pt>
                <c:pt idx="71">
                  <c:v>1998.125</c:v>
                </c:pt>
                <c:pt idx="72">
                  <c:v>1998.2083333333328</c:v>
                </c:pt>
                <c:pt idx="73">
                  <c:v>1998.2916666666667</c:v>
                </c:pt>
                <c:pt idx="74">
                  <c:v>1998.375</c:v>
                </c:pt>
                <c:pt idx="75">
                  <c:v>1998.4583333333328</c:v>
                </c:pt>
                <c:pt idx="76">
                  <c:v>1998.5416666666667</c:v>
                </c:pt>
                <c:pt idx="77">
                  <c:v>1998.625</c:v>
                </c:pt>
                <c:pt idx="78">
                  <c:v>1998.7083333333328</c:v>
                </c:pt>
                <c:pt idx="79">
                  <c:v>1998.7916666666667</c:v>
                </c:pt>
                <c:pt idx="80">
                  <c:v>1998.875</c:v>
                </c:pt>
                <c:pt idx="81">
                  <c:v>1998.9583333333328</c:v>
                </c:pt>
                <c:pt idx="82">
                  <c:v>1999.0416666666667</c:v>
                </c:pt>
                <c:pt idx="83">
                  <c:v>1999.125</c:v>
                </c:pt>
                <c:pt idx="84">
                  <c:v>1999.2083333333328</c:v>
                </c:pt>
                <c:pt idx="85">
                  <c:v>1999.2916666666667</c:v>
                </c:pt>
                <c:pt idx="86">
                  <c:v>1999.375</c:v>
                </c:pt>
                <c:pt idx="87">
                  <c:v>1999.4583333333328</c:v>
                </c:pt>
                <c:pt idx="88">
                  <c:v>1999.5416666666667</c:v>
                </c:pt>
                <c:pt idx="89">
                  <c:v>1999.625</c:v>
                </c:pt>
                <c:pt idx="90">
                  <c:v>1999.7083333333328</c:v>
                </c:pt>
                <c:pt idx="91">
                  <c:v>1999.7916666666667</c:v>
                </c:pt>
                <c:pt idx="92">
                  <c:v>1999.875</c:v>
                </c:pt>
                <c:pt idx="93">
                  <c:v>1999.9583333333328</c:v>
                </c:pt>
                <c:pt idx="94">
                  <c:v>2000.0416666666667</c:v>
                </c:pt>
                <c:pt idx="95">
                  <c:v>2000.125</c:v>
                </c:pt>
                <c:pt idx="96">
                  <c:v>2000.2083333333328</c:v>
                </c:pt>
                <c:pt idx="97">
                  <c:v>2000.2916666666667</c:v>
                </c:pt>
                <c:pt idx="98">
                  <c:v>2000.375</c:v>
                </c:pt>
                <c:pt idx="99">
                  <c:v>2000.4583333333328</c:v>
                </c:pt>
                <c:pt idx="100">
                  <c:v>2000.5416666666667</c:v>
                </c:pt>
                <c:pt idx="101">
                  <c:v>2000.625</c:v>
                </c:pt>
                <c:pt idx="102">
                  <c:v>2000.7083333333328</c:v>
                </c:pt>
                <c:pt idx="103">
                  <c:v>2000.7916666666667</c:v>
                </c:pt>
                <c:pt idx="104">
                  <c:v>2000.875</c:v>
                </c:pt>
                <c:pt idx="105">
                  <c:v>2000.9583333333328</c:v>
                </c:pt>
                <c:pt idx="106">
                  <c:v>2001.0416666666667</c:v>
                </c:pt>
                <c:pt idx="107">
                  <c:v>2001.125</c:v>
                </c:pt>
                <c:pt idx="108">
                  <c:v>2001.2083333333328</c:v>
                </c:pt>
                <c:pt idx="109">
                  <c:v>2001.2916666666667</c:v>
                </c:pt>
                <c:pt idx="110">
                  <c:v>2001.375</c:v>
                </c:pt>
                <c:pt idx="111">
                  <c:v>2001.4583333333328</c:v>
                </c:pt>
                <c:pt idx="112">
                  <c:v>2001.5416666666667</c:v>
                </c:pt>
                <c:pt idx="113">
                  <c:v>2001.625</c:v>
                </c:pt>
                <c:pt idx="114">
                  <c:v>2001.7083333333328</c:v>
                </c:pt>
                <c:pt idx="115">
                  <c:v>2001.7916666666667</c:v>
                </c:pt>
                <c:pt idx="116">
                  <c:v>2001.875</c:v>
                </c:pt>
                <c:pt idx="117">
                  <c:v>2001.9583333333328</c:v>
                </c:pt>
                <c:pt idx="118">
                  <c:v>2002.0416666666667</c:v>
                </c:pt>
                <c:pt idx="119">
                  <c:v>2002.125</c:v>
                </c:pt>
                <c:pt idx="120">
                  <c:v>2002.2083333333328</c:v>
                </c:pt>
                <c:pt idx="121">
                  <c:v>2002.2916666666667</c:v>
                </c:pt>
                <c:pt idx="122">
                  <c:v>2002.375</c:v>
                </c:pt>
                <c:pt idx="123">
                  <c:v>2002.4583333333328</c:v>
                </c:pt>
                <c:pt idx="124">
                  <c:v>2002.5416666666667</c:v>
                </c:pt>
                <c:pt idx="125">
                  <c:v>2002.625</c:v>
                </c:pt>
                <c:pt idx="126">
                  <c:v>2002.7083333333328</c:v>
                </c:pt>
                <c:pt idx="127">
                  <c:v>2002.7916666666667</c:v>
                </c:pt>
                <c:pt idx="128">
                  <c:v>2002.875</c:v>
                </c:pt>
                <c:pt idx="129">
                  <c:v>2002.9583333333328</c:v>
                </c:pt>
                <c:pt idx="130">
                  <c:v>2003.0416666666667</c:v>
                </c:pt>
                <c:pt idx="131">
                  <c:v>2003.125</c:v>
                </c:pt>
                <c:pt idx="132">
                  <c:v>2003.2083333333328</c:v>
                </c:pt>
                <c:pt idx="133">
                  <c:v>2003.2916666666667</c:v>
                </c:pt>
                <c:pt idx="134">
                  <c:v>2003.375</c:v>
                </c:pt>
                <c:pt idx="135">
                  <c:v>2003.4583333333328</c:v>
                </c:pt>
                <c:pt idx="136">
                  <c:v>2003.5416666666667</c:v>
                </c:pt>
                <c:pt idx="137">
                  <c:v>2003.625</c:v>
                </c:pt>
                <c:pt idx="138">
                  <c:v>2003.7083333333328</c:v>
                </c:pt>
                <c:pt idx="139">
                  <c:v>2003.7916666666667</c:v>
                </c:pt>
                <c:pt idx="140">
                  <c:v>2003.875</c:v>
                </c:pt>
                <c:pt idx="141">
                  <c:v>2003.9583333333328</c:v>
                </c:pt>
                <c:pt idx="142">
                  <c:v>2004.0416666666667</c:v>
                </c:pt>
                <c:pt idx="143">
                  <c:v>2004.125</c:v>
                </c:pt>
                <c:pt idx="144">
                  <c:v>2004.2083333333328</c:v>
                </c:pt>
                <c:pt idx="145">
                  <c:v>2004.2916666666667</c:v>
                </c:pt>
                <c:pt idx="146">
                  <c:v>2004.375</c:v>
                </c:pt>
                <c:pt idx="147">
                  <c:v>2004.4583333333328</c:v>
                </c:pt>
                <c:pt idx="148">
                  <c:v>2004.5416666666667</c:v>
                </c:pt>
                <c:pt idx="149">
                  <c:v>2004.625</c:v>
                </c:pt>
                <c:pt idx="150">
                  <c:v>2004.7083333333328</c:v>
                </c:pt>
                <c:pt idx="151">
                  <c:v>2004.7916666666667</c:v>
                </c:pt>
                <c:pt idx="152">
                  <c:v>2004.875</c:v>
                </c:pt>
                <c:pt idx="153">
                  <c:v>2004.9583333333328</c:v>
                </c:pt>
                <c:pt idx="154">
                  <c:v>2005.0416666666667</c:v>
                </c:pt>
                <c:pt idx="155">
                  <c:v>2005.125</c:v>
                </c:pt>
                <c:pt idx="156">
                  <c:v>2005.2083333333328</c:v>
                </c:pt>
                <c:pt idx="157">
                  <c:v>2005.2916666666667</c:v>
                </c:pt>
                <c:pt idx="158">
                  <c:v>2005.375</c:v>
                </c:pt>
                <c:pt idx="159">
                  <c:v>2005.4583333333328</c:v>
                </c:pt>
                <c:pt idx="160">
                  <c:v>2005.5416666666667</c:v>
                </c:pt>
                <c:pt idx="161">
                  <c:v>2005.625</c:v>
                </c:pt>
                <c:pt idx="162">
                  <c:v>2005.7083333333328</c:v>
                </c:pt>
                <c:pt idx="163">
                  <c:v>2005.7916666666667</c:v>
                </c:pt>
                <c:pt idx="164">
                  <c:v>2005.875</c:v>
                </c:pt>
                <c:pt idx="165">
                  <c:v>2005.9583333333328</c:v>
                </c:pt>
                <c:pt idx="166">
                  <c:v>2006.0416666666667</c:v>
                </c:pt>
                <c:pt idx="167">
                  <c:v>2006.125</c:v>
                </c:pt>
                <c:pt idx="168">
                  <c:v>2006.2083333333328</c:v>
                </c:pt>
                <c:pt idx="169">
                  <c:v>2006.2916666666667</c:v>
                </c:pt>
                <c:pt idx="170">
                  <c:v>2006.375</c:v>
                </c:pt>
                <c:pt idx="171">
                  <c:v>2006.4583333333328</c:v>
                </c:pt>
                <c:pt idx="172">
                  <c:v>2006.5416666666667</c:v>
                </c:pt>
                <c:pt idx="173">
                  <c:v>2006.625</c:v>
                </c:pt>
                <c:pt idx="174">
                  <c:v>2006.7083333333328</c:v>
                </c:pt>
                <c:pt idx="175">
                  <c:v>2006.7916666666667</c:v>
                </c:pt>
                <c:pt idx="176">
                  <c:v>2006.875</c:v>
                </c:pt>
                <c:pt idx="177">
                  <c:v>2006.9583333333328</c:v>
                </c:pt>
                <c:pt idx="178">
                  <c:v>2007.0416666666667</c:v>
                </c:pt>
                <c:pt idx="179">
                  <c:v>2007.125</c:v>
                </c:pt>
                <c:pt idx="180">
                  <c:v>2007.2083333333328</c:v>
                </c:pt>
                <c:pt idx="181">
                  <c:v>2007.2916666666667</c:v>
                </c:pt>
                <c:pt idx="182">
                  <c:v>2007.375</c:v>
                </c:pt>
                <c:pt idx="183">
                  <c:v>2007.4583333333328</c:v>
                </c:pt>
                <c:pt idx="184">
                  <c:v>2007.5416666666667</c:v>
                </c:pt>
                <c:pt idx="185">
                  <c:v>2007.625</c:v>
                </c:pt>
                <c:pt idx="186">
                  <c:v>2007.7083333333328</c:v>
                </c:pt>
                <c:pt idx="187">
                  <c:v>2007.7916666666667</c:v>
                </c:pt>
                <c:pt idx="188">
                  <c:v>2007.875</c:v>
                </c:pt>
                <c:pt idx="189">
                  <c:v>2007.9583333333328</c:v>
                </c:pt>
                <c:pt idx="190">
                  <c:v>2008.0416666666667</c:v>
                </c:pt>
                <c:pt idx="191">
                  <c:v>2008.125</c:v>
                </c:pt>
                <c:pt idx="192">
                  <c:v>2008.2083333333328</c:v>
                </c:pt>
                <c:pt idx="193">
                  <c:v>2008.2916666666667</c:v>
                </c:pt>
                <c:pt idx="194">
                  <c:v>2008.375</c:v>
                </c:pt>
                <c:pt idx="195">
                  <c:v>2008.4583333333328</c:v>
                </c:pt>
                <c:pt idx="196">
                  <c:v>2008.5416666666667</c:v>
                </c:pt>
                <c:pt idx="197">
                  <c:v>2008.625</c:v>
                </c:pt>
                <c:pt idx="198">
                  <c:v>2008.7083333333328</c:v>
                </c:pt>
                <c:pt idx="199">
                  <c:v>2008.7916666666667</c:v>
                </c:pt>
                <c:pt idx="200">
                  <c:v>2008.875</c:v>
                </c:pt>
                <c:pt idx="201">
                  <c:v>2008.9583333333328</c:v>
                </c:pt>
                <c:pt idx="202">
                  <c:v>2009.0416666666667</c:v>
                </c:pt>
                <c:pt idx="203">
                  <c:v>2009.125</c:v>
                </c:pt>
                <c:pt idx="204">
                  <c:v>2009.2083333333328</c:v>
                </c:pt>
                <c:pt idx="205">
                  <c:v>2009.2916666666667</c:v>
                </c:pt>
                <c:pt idx="206">
                  <c:v>2009.375</c:v>
                </c:pt>
                <c:pt idx="207">
                  <c:v>2009.4583333333328</c:v>
                </c:pt>
                <c:pt idx="208">
                  <c:v>2009.5416666666667</c:v>
                </c:pt>
                <c:pt idx="209">
                  <c:v>2009.625</c:v>
                </c:pt>
                <c:pt idx="210">
                  <c:v>2009.7083333333328</c:v>
                </c:pt>
                <c:pt idx="211">
                  <c:v>2009.7916666666665</c:v>
                </c:pt>
                <c:pt idx="212">
                  <c:v>2009.875</c:v>
                </c:pt>
                <c:pt idx="213">
                  <c:v>2009.9583333333328</c:v>
                </c:pt>
                <c:pt idx="214">
                  <c:v>2010.0416666666665</c:v>
                </c:pt>
                <c:pt idx="215">
                  <c:v>2010.2083333333328</c:v>
                </c:pt>
                <c:pt idx="216">
                  <c:v>2010.2916666666665</c:v>
                </c:pt>
                <c:pt idx="217">
                  <c:v>2010.375</c:v>
                </c:pt>
                <c:pt idx="218">
                  <c:v>2010.4583333333328</c:v>
                </c:pt>
                <c:pt idx="219">
                  <c:v>2010.5416666666665</c:v>
                </c:pt>
                <c:pt idx="220">
                  <c:v>2010.625</c:v>
                </c:pt>
                <c:pt idx="221">
                  <c:v>2010.7083333333328</c:v>
                </c:pt>
                <c:pt idx="222">
                  <c:v>2010.7916666666665</c:v>
                </c:pt>
                <c:pt idx="223">
                  <c:v>2010.875</c:v>
                </c:pt>
                <c:pt idx="224">
                  <c:v>2010.9583333333328</c:v>
                </c:pt>
                <c:pt idx="225">
                  <c:v>2011.0416666666665</c:v>
                </c:pt>
                <c:pt idx="226">
                  <c:v>2011.125</c:v>
                </c:pt>
                <c:pt idx="227">
                  <c:v>2011.2083333333328</c:v>
                </c:pt>
                <c:pt idx="228">
                  <c:v>2011.2916666666665</c:v>
                </c:pt>
                <c:pt idx="229">
                  <c:v>2011.375</c:v>
                </c:pt>
                <c:pt idx="230">
                  <c:v>2011.4583333333328</c:v>
                </c:pt>
                <c:pt idx="231">
                  <c:v>2011.5416666666665</c:v>
                </c:pt>
                <c:pt idx="232">
                  <c:v>2011.625</c:v>
                </c:pt>
                <c:pt idx="233">
                  <c:v>2011.7083333333328</c:v>
                </c:pt>
              </c:numCache>
            </c:numRef>
          </c:xVal>
          <c:yVal>
            <c:numRef>
              <c:f>'3scat-7ms_d3'!$H$16:$H$249</c:f>
              <c:numCache>
                <c:formatCode>0.0</c:formatCode>
                <c:ptCount val="234"/>
                <c:pt idx="0">
                  <c:v>0.59999999999999953</c:v>
                </c:pt>
                <c:pt idx="1">
                  <c:v>0.69000000000000061</c:v>
                </c:pt>
                <c:pt idx="2">
                  <c:v>0.630000000000006</c:v>
                </c:pt>
                <c:pt idx="3">
                  <c:v>0.76000000000000589</c:v>
                </c:pt>
                <c:pt idx="4">
                  <c:v>0.87000000000000555</c:v>
                </c:pt>
                <c:pt idx="5">
                  <c:v>0.74000000000000365</c:v>
                </c:pt>
                <c:pt idx="6">
                  <c:v>0.71000000000000063</c:v>
                </c:pt>
                <c:pt idx="7">
                  <c:v>0.79</c:v>
                </c:pt>
                <c:pt idx="8">
                  <c:v>0.82000000000000062</c:v>
                </c:pt>
                <c:pt idx="9">
                  <c:v>0.86000000000000065</c:v>
                </c:pt>
                <c:pt idx="10">
                  <c:v>0.630000000000006</c:v>
                </c:pt>
                <c:pt idx="11">
                  <c:v>0.71999999999999975</c:v>
                </c:pt>
                <c:pt idx="12">
                  <c:v>0.68</c:v>
                </c:pt>
                <c:pt idx="13">
                  <c:v>0.82000000000000062</c:v>
                </c:pt>
                <c:pt idx="14">
                  <c:v>0.80999999999999961</c:v>
                </c:pt>
                <c:pt idx="15">
                  <c:v>0.84000000000000064</c:v>
                </c:pt>
                <c:pt idx="16">
                  <c:v>0.96999999999999975</c:v>
                </c:pt>
                <c:pt idx="17">
                  <c:v>0.75000000000000555</c:v>
                </c:pt>
                <c:pt idx="18">
                  <c:v>0.70000000000000062</c:v>
                </c:pt>
                <c:pt idx="19">
                  <c:v>0.80999999999999961</c:v>
                </c:pt>
                <c:pt idx="20">
                  <c:v>0.95000000000000062</c:v>
                </c:pt>
                <c:pt idx="21">
                  <c:v>0.99000000000000021</c:v>
                </c:pt>
                <c:pt idx="22">
                  <c:v>0.68</c:v>
                </c:pt>
                <c:pt idx="23">
                  <c:v>0.76000000000000589</c:v>
                </c:pt>
                <c:pt idx="24">
                  <c:v>0.71999999999999975</c:v>
                </c:pt>
                <c:pt idx="25">
                  <c:v>0.61000000000000065</c:v>
                </c:pt>
                <c:pt idx="26">
                  <c:v>0.630000000000006</c:v>
                </c:pt>
                <c:pt idx="27">
                  <c:v>0.71000000000000063</c:v>
                </c:pt>
                <c:pt idx="28">
                  <c:v>0.76000000000000589</c:v>
                </c:pt>
                <c:pt idx="29">
                  <c:v>0.68</c:v>
                </c:pt>
                <c:pt idx="30">
                  <c:v>0.48000000000000048</c:v>
                </c:pt>
                <c:pt idx="31">
                  <c:v>0.42000000000000032</c:v>
                </c:pt>
                <c:pt idx="32">
                  <c:v>0.73000000000000065</c:v>
                </c:pt>
                <c:pt idx="33">
                  <c:v>0.74000000000000365</c:v>
                </c:pt>
                <c:pt idx="34">
                  <c:v>0.79</c:v>
                </c:pt>
                <c:pt idx="35">
                  <c:v>0.47000000000000008</c:v>
                </c:pt>
                <c:pt idx="36">
                  <c:v>0.67000000000000692</c:v>
                </c:pt>
                <c:pt idx="37">
                  <c:v>0.68</c:v>
                </c:pt>
                <c:pt idx="38">
                  <c:v>0.64000000000000579</c:v>
                </c:pt>
                <c:pt idx="39">
                  <c:v>0.64000000000000579</c:v>
                </c:pt>
                <c:pt idx="40">
                  <c:v>0.59999999999999953</c:v>
                </c:pt>
                <c:pt idx="41">
                  <c:v>0.69000000000000061</c:v>
                </c:pt>
                <c:pt idx="42">
                  <c:v>0.74000000000000365</c:v>
                </c:pt>
                <c:pt idx="43">
                  <c:v>0.58999999999999986</c:v>
                </c:pt>
                <c:pt idx="44">
                  <c:v>0.73000000000000065</c:v>
                </c:pt>
                <c:pt idx="45">
                  <c:v>0.73000000000000065</c:v>
                </c:pt>
                <c:pt idx="46">
                  <c:v>0.58000000000000007</c:v>
                </c:pt>
                <c:pt idx="47">
                  <c:v>0.62000000000000555</c:v>
                </c:pt>
                <c:pt idx="48">
                  <c:v>0.75000000000000555</c:v>
                </c:pt>
                <c:pt idx="49">
                  <c:v>0.68</c:v>
                </c:pt>
                <c:pt idx="50">
                  <c:v>0.53000000000000025</c:v>
                </c:pt>
                <c:pt idx="51">
                  <c:v>0.46</c:v>
                </c:pt>
                <c:pt idx="52">
                  <c:v>0.53000000000000025</c:v>
                </c:pt>
                <c:pt idx="53">
                  <c:v>0.29000000000000031</c:v>
                </c:pt>
                <c:pt idx="54">
                  <c:v>0.43000000000000038</c:v>
                </c:pt>
                <c:pt idx="55">
                  <c:v>0.65000000000000668</c:v>
                </c:pt>
                <c:pt idx="56">
                  <c:v>0.54999999999999982</c:v>
                </c:pt>
                <c:pt idx="57">
                  <c:v>0.58999999999999986</c:v>
                </c:pt>
                <c:pt idx="58">
                  <c:v>0.45000000000000018</c:v>
                </c:pt>
                <c:pt idx="59">
                  <c:v>0.82000000000000062</c:v>
                </c:pt>
                <c:pt idx="60">
                  <c:v>0.630000000000006</c:v>
                </c:pt>
                <c:pt idx="61">
                  <c:v>0.38000000000000289</c:v>
                </c:pt>
                <c:pt idx="62">
                  <c:v>0.43000000000000038</c:v>
                </c:pt>
                <c:pt idx="63">
                  <c:v>0.47000000000000008</c:v>
                </c:pt>
                <c:pt idx="64">
                  <c:v>0.64000000000000579</c:v>
                </c:pt>
                <c:pt idx="65">
                  <c:v>0.47000000000000008</c:v>
                </c:pt>
                <c:pt idx="66">
                  <c:v>0.31000000000000238</c:v>
                </c:pt>
                <c:pt idx="67">
                  <c:v>0.44000000000000039</c:v>
                </c:pt>
                <c:pt idx="68">
                  <c:v>0.34000000000000008</c:v>
                </c:pt>
                <c:pt idx="69">
                  <c:v>0.47000000000000008</c:v>
                </c:pt>
                <c:pt idx="70">
                  <c:v>0.630000000000006</c:v>
                </c:pt>
                <c:pt idx="71">
                  <c:v>0.54</c:v>
                </c:pt>
                <c:pt idx="72">
                  <c:v>0.54999999999999982</c:v>
                </c:pt>
                <c:pt idx="73">
                  <c:v>0.64000000000000579</c:v>
                </c:pt>
                <c:pt idx="74">
                  <c:v>0.41000000000000031</c:v>
                </c:pt>
                <c:pt idx="75">
                  <c:v>0.55999999999999961</c:v>
                </c:pt>
                <c:pt idx="76">
                  <c:v>0.64000000000000579</c:v>
                </c:pt>
                <c:pt idx="77">
                  <c:v>0.57000000000000062</c:v>
                </c:pt>
                <c:pt idx="78">
                  <c:v>0.59999999999999953</c:v>
                </c:pt>
                <c:pt idx="79">
                  <c:v>0.61000000000000065</c:v>
                </c:pt>
                <c:pt idx="80">
                  <c:v>0.54999999999999982</c:v>
                </c:pt>
                <c:pt idx="81">
                  <c:v>0.73000000000000065</c:v>
                </c:pt>
                <c:pt idx="82">
                  <c:v>0.54</c:v>
                </c:pt>
                <c:pt idx="83">
                  <c:v>0.69000000000000061</c:v>
                </c:pt>
                <c:pt idx="84">
                  <c:v>0.50999999999999979</c:v>
                </c:pt>
                <c:pt idx="85">
                  <c:v>0.50999999999999979</c:v>
                </c:pt>
                <c:pt idx="86">
                  <c:v>0.5</c:v>
                </c:pt>
                <c:pt idx="87">
                  <c:v>0.34000000000000008</c:v>
                </c:pt>
                <c:pt idx="88">
                  <c:v>0.67000000000000692</c:v>
                </c:pt>
              </c:numCache>
            </c:numRef>
          </c:yVal>
        </c:ser>
        <c:ser>
          <c:idx val="2"/>
          <c:order val="2"/>
          <c:tx>
            <c:strRef>
              <c:f>'3scat-7ms_d3'!$I$15</c:f>
              <c:strCache>
                <c:ptCount val="1"/>
                <c:pt idx="0">
                  <c:v>QSCAT</c:v>
                </c:pt>
              </c:strCache>
            </c:strRef>
          </c:tx>
          <c:spPr>
            <a:ln>
              <a:solidFill>
                <a:srgbClr val="C0504D">
                  <a:lumMod val="75000"/>
                </a:srgbClr>
              </a:solidFill>
            </a:ln>
          </c:spPr>
          <c:marker>
            <c:symbol val="none"/>
          </c:marker>
          <c:trendline>
            <c:spPr>
              <a:ln w="28575">
                <a:solidFill>
                  <a:sysClr val="windowText" lastClr="000000"/>
                </a:solidFill>
                <a:prstDash val="sysDash"/>
              </a:ln>
            </c:spPr>
            <c:trendlineType val="linear"/>
            <c:dispRSqr val="1"/>
            <c:dispEq val="1"/>
            <c:trendlineLbl>
              <c:layout>
                <c:manualLayout>
                  <c:x val="0.10497597154669114"/>
                  <c:y val="-4.9148717834189004E-2"/>
                </c:manualLayout>
              </c:layout>
              <c:tx>
                <c:rich>
                  <a:bodyPr/>
                  <a:lstStyle/>
                  <a:p>
                    <a:pPr>
                      <a:defRPr sz="1400" b="1"/>
                    </a:pPr>
                    <a:r>
                      <a:rPr lang="en-US" baseline="0"/>
                      <a:t>m = - 0,020 m/s/y</a:t>
                    </a:r>
                    <a:endParaRPr lang="en-US"/>
                  </a:p>
                </c:rich>
              </c:tx>
              <c:numFmt formatCode="General" sourceLinked="0"/>
            </c:trendlineLbl>
          </c:trendline>
          <c:xVal>
            <c:numRef>
              <c:f>'3scat-7ms_d3'!$F$16:$F$249</c:f>
              <c:numCache>
                <c:formatCode>0</c:formatCode>
                <c:ptCount val="234"/>
                <c:pt idx="0">
                  <c:v>1992.2083333333328</c:v>
                </c:pt>
                <c:pt idx="1">
                  <c:v>1992.2916666666667</c:v>
                </c:pt>
                <c:pt idx="2">
                  <c:v>1992.375</c:v>
                </c:pt>
                <c:pt idx="3">
                  <c:v>1992.4583333333328</c:v>
                </c:pt>
                <c:pt idx="4">
                  <c:v>1992.5416666666667</c:v>
                </c:pt>
                <c:pt idx="5">
                  <c:v>1992.625</c:v>
                </c:pt>
                <c:pt idx="6">
                  <c:v>1992.7083333333328</c:v>
                </c:pt>
                <c:pt idx="7">
                  <c:v>1992.7916666666667</c:v>
                </c:pt>
                <c:pt idx="8">
                  <c:v>1992.875</c:v>
                </c:pt>
                <c:pt idx="9">
                  <c:v>1992.9583333333328</c:v>
                </c:pt>
                <c:pt idx="10">
                  <c:v>1993.0416666666667</c:v>
                </c:pt>
                <c:pt idx="11">
                  <c:v>1993.125</c:v>
                </c:pt>
                <c:pt idx="12">
                  <c:v>1993.2083333333328</c:v>
                </c:pt>
                <c:pt idx="13">
                  <c:v>1993.2916666666667</c:v>
                </c:pt>
                <c:pt idx="14">
                  <c:v>1993.375</c:v>
                </c:pt>
                <c:pt idx="15">
                  <c:v>1993.4583333333328</c:v>
                </c:pt>
                <c:pt idx="16">
                  <c:v>1993.5416666666667</c:v>
                </c:pt>
                <c:pt idx="17">
                  <c:v>1993.625</c:v>
                </c:pt>
                <c:pt idx="18">
                  <c:v>1993.7083333333328</c:v>
                </c:pt>
                <c:pt idx="19">
                  <c:v>1993.7916666666667</c:v>
                </c:pt>
                <c:pt idx="20">
                  <c:v>1993.875</c:v>
                </c:pt>
                <c:pt idx="21">
                  <c:v>1993.9583333333328</c:v>
                </c:pt>
                <c:pt idx="22">
                  <c:v>1994.0416666666667</c:v>
                </c:pt>
                <c:pt idx="23">
                  <c:v>1994.125</c:v>
                </c:pt>
                <c:pt idx="24">
                  <c:v>1994.2083333333328</c:v>
                </c:pt>
                <c:pt idx="25">
                  <c:v>1994.2916666666667</c:v>
                </c:pt>
                <c:pt idx="26">
                  <c:v>1994.375</c:v>
                </c:pt>
                <c:pt idx="27">
                  <c:v>1994.4583333333328</c:v>
                </c:pt>
                <c:pt idx="28">
                  <c:v>1994.5416666666667</c:v>
                </c:pt>
                <c:pt idx="29">
                  <c:v>1994.625</c:v>
                </c:pt>
                <c:pt idx="30">
                  <c:v>1994.7083333333328</c:v>
                </c:pt>
                <c:pt idx="31">
                  <c:v>1994.7916666666667</c:v>
                </c:pt>
                <c:pt idx="32">
                  <c:v>1994.875</c:v>
                </c:pt>
                <c:pt idx="33">
                  <c:v>1994.9583333333328</c:v>
                </c:pt>
                <c:pt idx="34">
                  <c:v>1995.0416666666667</c:v>
                </c:pt>
                <c:pt idx="35">
                  <c:v>1995.125</c:v>
                </c:pt>
                <c:pt idx="36">
                  <c:v>1995.2083333333328</c:v>
                </c:pt>
                <c:pt idx="37">
                  <c:v>1995.2916666666667</c:v>
                </c:pt>
                <c:pt idx="38">
                  <c:v>1995.375</c:v>
                </c:pt>
                <c:pt idx="39">
                  <c:v>1995.4583333333328</c:v>
                </c:pt>
                <c:pt idx="40">
                  <c:v>1995.5416666666667</c:v>
                </c:pt>
                <c:pt idx="41">
                  <c:v>1995.625</c:v>
                </c:pt>
                <c:pt idx="42">
                  <c:v>1995.7083333333328</c:v>
                </c:pt>
                <c:pt idx="43">
                  <c:v>1995.7916666666667</c:v>
                </c:pt>
                <c:pt idx="44">
                  <c:v>1995.875</c:v>
                </c:pt>
                <c:pt idx="45">
                  <c:v>1995.9583333333328</c:v>
                </c:pt>
                <c:pt idx="46">
                  <c:v>1996.0416666666667</c:v>
                </c:pt>
                <c:pt idx="47">
                  <c:v>1996.125</c:v>
                </c:pt>
                <c:pt idx="48">
                  <c:v>1996.2083333333328</c:v>
                </c:pt>
                <c:pt idx="49">
                  <c:v>1996.2916666666667</c:v>
                </c:pt>
                <c:pt idx="50">
                  <c:v>1996.375</c:v>
                </c:pt>
                <c:pt idx="51">
                  <c:v>1996.4583333333328</c:v>
                </c:pt>
                <c:pt idx="52">
                  <c:v>1996.5416666666667</c:v>
                </c:pt>
                <c:pt idx="53">
                  <c:v>1996.625</c:v>
                </c:pt>
                <c:pt idx="54">
                  <c:v>1996.7083333333328</c:v>
                </c:pt>
                <c:pt idx="55">
                  <c:v>1996.7916666666667</c:v>
                </c:pt>
                <c:pt idx="56">
                  <c:v>1996.875</c:v>
                </c:pt>
                <c:pt idx="57">
                  <c:v>1996.9583333333328</c:v>
                </c:pt>
                <c:pt idx="58">
                  <c:v>1997.0416666666667</c:v>
                </c:pt>
                <c:pt idx="59">
                  <c:v>1997.125</c:v>
                </c:pt>
                <c:pt idx="60">
                  <c:v>1997.2083333333328</c:v>
                </c:pt>
                <c:pt idx="61">
                  <c:v>1997.2916666666667</c:v>
                </c:pt>
                <c:pt idx="62">
                  <c:v>1997.375</c:v>
                </c:pt>
                <c:pt idx="63">
                  <c:v>1997.4583333333328</c:v>
                </c:pt>
                <c:pt idx="64">
                  <c:v>1997.5416666666667</c:v>
                </c:pt>
                <c:pt idx="65">
                  <c:v>1997.625</c:v>
                </c:pt>
                <c:pt idx="66">
                  <c:v>1997.7083333333328</c:v>
                </c:pt>
                <c:pt idx="67">
                  <c:v>1997.7916666666667</c:v>
                </c:pt>
                <c:pt idx="68">
                  <c:v>1997.875</c:v>
                </c:pt>
                <c:pt idx="69">
                  <c:v>1997.9583333333328</c:v>
                </c:pt>
                <c:pt idx="70">
                  <c:v>1998.0416666666667</c:v>
                </c:pt>
                <c:pt idx="71">
                  <c:v>1998.125</c:v>
                </c:pt>
                <c:pt idx="72">
                  <c:v>1998.2083333333328</c:v>
                </c:pt>
                <c:pt idx="73">
                  <c:v>1998.2916666666667</c:v>
                </c:pt>
                <c:pt idx="74">
                  <c:v>1998.375</c:v>
                </c:pt>
                <c:pt idx="75">
                  <c:v>1998.4583333333328</c:v>
                </c:pt>
                <c:pt idx="76">
                  <c:v>1998.5416666666667</c:v>
                </c:pt>
                <c:pt idx="77">
                  <c:v>1998.625</c:v>
                </c:pt>
                <c:pt idx="78">
                  <c:v>1998.7083333333328</c:v>
                </c:pt>
                <c:pt idx="79">
                  <c:v>1998.7916666666667</c:v>
                </c:pt>
                <c:pt idx="80">
                  <c:v>1998.875</c:v>
                </c:pt>
                <c:pt idx="81">
                  <c:v>1998.9583333333328</c:v>
                </c:pt>
                <c:pt idx="82">
                  <c:v>1999.0416666666667</c:v>
                </c:pt>
                <c:pt idx="83">
                  <c:v>1999.125</c:v>
                </c:pt>
                <c:pt idx="84">
                  <c:v>1999.2083333333328</c:v>
                </c:pt>
                <c:pt idx="85">
                  <c:v>1999.2916666666667</c:v>
                </c:pt>
                <c:pt idx="86">
                  <c:v>1999.375</c:v>
                </c:pt>
                <c:pt idx="87">
                  <c:v>1999.4583333333328</c:v>
                </c:pt>
                <c:pt idx="88">
                  <c:v>1999.5416666666667</c:v>
                </c:pt>
                <c:pt idx="89">
                  <c:v>1999.625</c:v>
                </c:pt>
                <c:pt idx="90">
                  <c:v>1999.7083333333328</c:v>
                </c:pt>
                <c:pt idx="91">
                  <c:v>1999.7916666666667</c:v>
                </c:pt>
                <c:pt idx="92">
                  <c:v>1999.875</c:v>
                </c:pt>
                <c:pt idx="93">
                  <c:v>1999.9583333333328</c:v>
                </c:pt>
                <c:pt idx="94">
                  <c:v>2000.0416666666667</c:v>
                </c:pt>
                <c:pt idx="95">
                  <c:v>2000.125</c:v>
                </c:pt>
                <c:pt idx="96">
                  <c:v>2000.2083333333328</c:v>
                </c:pt>
                <c:pt idx="97">
                  <c:v>2000.2916666666667</c:v>
                </c:pt>
                <c:pt idx="98">
                  <c:v>2000.375</c:v>
                </c:pt>
                <c:pt idx="99">
                  <c:v>2000.4583333333328</c:v>
                </c:pt>
                <c:pt idx="100">
                  <c:v>2000.5416666666667</c:v>
                </c:pt>
                <c:pt idx="101">
                  <c:v>2000.625</c:v>
                </c:pt>
                <c:pt idx="102">
                  <c:v>2000.7083333333328</c:v>
                </c:pt>
                <c:pt idx="103">
                  <c:v>2000.7916666666667</c:v>
                </c:pt>
                <c:pt idx="104">
                  <c:v>2000.875</c:v>
                </c:pt>
                <c:pt idx="105">
                  <c:v>2000.9583333333328</c:v>
                </c:pt>
                <c:pt idx="106">
                  <c:v>2001.0416666666667</c:v>
                </c:pt>
                <c:pt idx="107">
                  <c:v>2001.125</c:v>
                </c:pt>
                <c:pt idx="108">
                  <c:v>2001.2083333333328</c:v>
                </c:pt>
                <c:pt idx="109">
                  <c:v>2001.2916666666667</c:v>
                </c:pt>
                <c:pt idx="110">
                  <c:v>2001.375</c:v>
                </c:pt>
                <c:pt idx="111">
                  <c:v>2001.4583333333328</c:v>
                </c:pt>
                <c:pt idx="112">
                  <c:v>2001.5416666666667</c:v>
                </c:pt>
                <c:pt idx="113">
                  <c:v>2001.625</c:v>
                </c:pt>
                <c:pt idx="114">
                  <c:v>2001.7083333333328</c:v>
                </c:pt>
                <c:pt idx="115">
                  <c:v>2001.7916666666667</c:v>
                </c:pt>
                <c:pt idx="116">
                  <c:v>2001.875</c:v>
                </c:pt>
                <c:pt idx="117">
                  <c:v>2001.9583333333328</c:v>
                </c:pt>
                <c:pt idx="118">
                  <c:v>2002.0416666666667</c:v>
                </c:pt>
                <c:pt idx="119">
                  <c:v>2002.125</c:v>
                </c:pt>
                <c:pt idx="120">
                  <c:v>2002.2083333333328</c:v>
                </c:pt>
                <c:pt idx="121">
                  <c:v>2002.2916666666667</c:v>
                </c:pt>
                <c:pt idx="122">
                  <c:v>2002.375</c:v>
                </c:pt>
                <c:pt idx="123">
                  <c:v>2002.4583333333328</c:v>
                </c:pt>
                <c:pt idx="124">
                  <c:v>2002.5416666666667</c:v>
                </c:pt>
                <c:pt idx="125">
                  <c:v>2002.625</c:v>
                </c:pt>
                <c:pt idx="126">
                  <c:v>2002.7083333333328</c:v>
                </c:pt>
                <c:pt idx="127">
                  <c:v>2002.7916666666667</c:v>
                </c:pt>
                <c:pt idx="128">
                  <c:v>2002.875</c:v>
                </c:pt>
                <c:pt idx="129">
                  <c:v>2002.9583333333328</c:v>
                </c:pt>
                <c:pt idx="130">
                  <c:v>2003.0416666666667</c:v>
                </c:pt>
                <c:pt idx="131">
                  <c:v>2003.125</c:v>
                </c:pt>
                <c:pt idx="132">
                  <c:v>2003.2083333333328</c:v>
                </c:pt>
                <c:pt idx="133">
                  <c:v>2003.2916666666667</c:v>
                </c:pt>
                <c:pt idx="134">
                  <c:v>2003.375</c:v>
                </c:pt>
                <c:pt idx="135">
                  <c:v>2003.4583333333328</c:v>
                </c:pt>
                <c:pt idx="136">
                  <c:v>2003.5416666666667</c:v>
                </c:pt>
                <c:pt idx="137">
                  <c:v>2003.625</c:v>
                </c:pt>
                <c:pt idx="138">
                  <c:v>2003.7083333333328</c:v>
                </c:pt>
                <c:pt idx="139">
                  <c:v>2003.7916666666667</c:v>
                </c:pt>
                <c:pt idx="140">
                  <c:v>2003.875</c:v>
                </c:pt>
                <c:pt idx="141">
                  <c:v>2003.9583333333328</c:v>
                </c:pt>
                <c:pt idx="142">
                  <c:v>2004.0416666666667</c:v>
                </c:pt>
                <c:pt idx="143">
                  <c:v>2004.125</c:v>
                </c:pt>
                <c:pt idx="144">
                  <c:v>2004.2083333333328</c:v>
                </c:pt>
                <c:pt idx="145">
                  <c:v>2004.2916666666667</c:v>
                </c:pt>
                <c:pt idx="146">
                  <c:v>2004.375</c:v>
                </c:pt>
                <c:pt idx="147">
                  <c:v>2004.4583333333328</c:v>
                </c:pt>
                <c:pt idx="148">
                  <c:v>2004.5416666666667</c:v>
                </c:pt>
                <c:pt idx="149">
                  <c:v>2004.625</c:v>
                </c:pt>
                <c:pt idx="150">
                  <c:v>2004.7083333333328</c:v>
                </c:pt>
                <c:pt idx="151">
                  <c:v>2004.7916666666667</c:v>
                </c:pt>
                <c:pt idx="152">
                  <c:v>2004.875</c:v>
                </c:pt>
                <c:pt idx="153">
                  <c:v>2004.9583333333328</c:v>
                </c:pt>
                <c:pt idx="154">
                  <c:v>2005.0416666666667</c:v>
                </c:pt>
                <c:pt idx="155">
                  <c:v>2005.125</c:v>
                </c:pt>
                <c:pt idx="156">
                  <c:v>2005.2083333333328</c:v>
                </c:pt>
                <c:pt idx="157">
                  <c:v>2005.2916666666667</c:v>
                </c:pt>
                <c:pt idx="158">
                  <c:v>2005.375</c:v>
                </c:pt>
                <c:pt idx="159">
                  <c:v>2005.4583333333328</c:v>
                </c:pt>
                <c:pt idx="160">
                  <c:v>2005.5416666666667</c:v>
                </c:pt>
                <c:pt idx="161">
                  <c:v>2005.625</c:v>
                </c:pt>
                <c:pt idx="162">
                  <c:v>2005.7083333333328</c:v>
                </c:pt>
                <c:pt idx="163">
                  <c:v>2005.7916666666667</c:v>
                </c:pt>
                <c:pt idx="164">
                  <c:v>2005.875</c:v>
                </c:pt>
                <c:pt idx="165">
                  <c:v>2005.9583333333328</c:v>
                </c:pt>
                <c:pt idx="166">
                  <c:v>2006.0416666666667</c:v>
                </c:pt>
                <c:pt idx="167">
                  <c:v>2006.125</c:v>
                </c:pt>
                <c:pt idx="168">
                  <c:v>2006.2083333333328</c:v>
                </c:pt>
                <c:pt idx="169">
                  <c:v>2006.2916666666667</c:v>
                </c:pt>
                <c:pt idx="170">
                  <c:v>2006.375</c:v>
                </c:pt>
                <c:pt idx="171">
                  <c:v>2006.4583333333328</c:v>
                </c:pt>
                <c:pt idx="172">
                  <c:v>2006.5416666666667</c:v>
                </c:pt>
                <c:pt idx="173">
                  <c:v>2006.625</c:v>
                </c:pt>
                <c:pt idx="174">
                  <c:v>2006.7083333333328</c:v>
                </c:pt>
                <c:pt idx="175">
                  <c:v>2006.7916666666667</c:v>
                </c:pt>
                <c:pt idx="176">
                  <c:v>2006.875</c:v>
                </c:pt>
                <c:pt idx="177">
                  <c:v>2006.9583333333328</c:v>
                </c:pt>
                <c:pt idx="178">
                  <c:v>2007.0416666666667</c:v>
                </c:pt>
                <c:pt idx="179">
                  <c:v>2007.125</c:v>
                </c:pt>
                <c:pt idx="180">
                  <c:v>2007.2083333333328</c:v>
                </c:pt>
                <c:pt idx="181">
                  <c:v>2007.2916666666667</c:v>
                </c:pt>
                <c:pt idx="182">
                  <c:v>2007.375</c:v>
                </c:pt>
                <c:pt idx="183">
                  <c:v>2007.4583333333328</c:v>
                </c:pt>
                <c:pt idx="184">
                  <c:v>2007.5416666666667</c:v>
                </c:pt>
                <c:pt idx="185">
                  <c:v>2007.625</c:v>
                </c:pt>
                <c:pt idx="186">
                  <c:v>2007.7083333333328</c:v>
                </c:pt>
                <c:pt idx="187">
                  <c:v>2007.7916666666667</c:v>
                </c:pt>
                <c:pt idx="188">
                  <c:v>2007.875</c:v>
                </c:pt>
                <c:pt idx="189">
                  <c:v>2007.9583333333328</c:v>
                </c:pt>
                <c:pt idx="190">
                  <c:v>2008.0416666666667</c:v>
                </c:pt>
                <c:pt idx="191">
                  <c:v>2008.125</c:v>
                </c:pt>
                <c:pt idx="192">
                  <c:v>2008.2083333333328</c:v>
                </c:pt>
                <c:pt idx="193">
                  <c:v>2008.2916666666667</c:v>
                </c:pt>
                <c:pt idx="194">
                  <c:v>2008.375</c:v>
                </c:pt>
                <c:pt idx="195">
                  <c:v>2008.4583333333328</c:v>
                </c:pt>
                <c:pt idx="196">
                  <c:v>2008.5416666666667</c:v>
                </c:pt>
                <c:pt idx="197">
                  <c:v>2008.625</c:v>
                </c:pt>
                <c:pt idx="198">
                  <c:v>2008.7083333333328</c:v>
                </c:pt>
                <c:pt idx="199">
                  <c:v>2008.7916666666667</c:v>
                </c:pt>
                <c:pt idx="200">
                  <c:v>2008.875</c:v>
                </c:pt>
                <c:pt idx="201">
                  <c:v>2008.9583333333328</c:v>
                </c:pt>
                <c:pt idx="202">
                  <c:v>2009.0416666666667</c:v>
                </c:pt>
                <c:pt idx="203">
                  <c:v>2009.125</c:v>
                </c:pt>
                <c:pt idx="204">
                  <c:v>2009.2083333333328</c:v>
                </c:pt>
                <c:pt idx="205">
                  <c:v>2009.2916666666667</c:v>
                </c:pt>
                <c:pt idx="206">
                  <c:v>2009.375</c:v>
                </c:pt>
                <c:pt idx="207">
                  <c:v>2009.4583333333328</c:v>
                </c:pt>
                <c:pt idx="208">
                  <c:v>2009.5416666666667</c:v>
                </c:pt>
                <c:pt idx="209">
                  <c:v>2009.625</c:v>
                </c:pt>
                <c:pt idx="210">
                  <c:v>2009.7083333333328</c:v>
                </c:pt>
                <c:pt idx="211">
                  <c:v>2009.7916666666665</c:v>
                </c:pt>
                <c:pt idx="212">
                  <c:v>2009.875</c:v>
                </c:pt>
                <c:pt idx="213">
                  <c:v>2009.9583333333328</c:v>
                </c:pt>
                <c:pt idx="214">
                  <c:v>2010.0416666666665</c:v>
                </c:pt>
                <c:pt idx="215">
                  <c:v>2010.2083333333328</c:v>
                </c:pt>
                <c:pt idx="216">
                  <c:v>2010.2916666666665</c:v>
                </c:pt>
                <c:pt idx="217">
                  <c:v>2010.375</c:v>
                </c:pt>
                <c:pt idx="218">
                  <c:v>2010.4583333333328</c:v>
                </c:pt>
                <c:pt idx="219">
                  <c:v>2010.5416666666665</c:v>
                </c:pt>
                <c:pt idx="220">
                  <c:v>2010.625</c:v>
                </c:pt>
                <c:pt idx="221">
                  <c:v>2010.7083333333328</c:v>
                </c:pt>
                <c:pt idx="222">
                  <c:v>2010.7916666666665</c:v>
                </c:pt>
                <c:pt idx="223">
                  <c:v>2010.875</c:v>
                </c:pt>
                <c:pt idx="224">
                  <c:v>2010.9583333333328</c:v>
                </c:pt>
                <c:pt idx="225">
                  <c:v>2011.0416666666665</c:v>
                </c:pt>
                <c:pt idx="226">
                  <c:v>2011.125</c:v>
                </c:pt>
                <c:pt idx="227">
                  <c:v>2011.2083333333328</c:v>
                </c:pt>
                <c:pt idx="228">
                  <c:v>2011.2916666666665</c:v>
                </c:pt>
                <c:pt idx="229">
                  <c:v>2011.375</c:v>
                </c:pt>
                <c:pt idx="230">
                  <c:v>2011.4583333333328</c:v>
                </c:pt>
                <c:pt idx="231">
                  <c:v>2011.5416666666665</c:v>
                </c:pt>
                <c:pt idx="232">
                  <c:v>2011.625</c:v>
                </c:pt>
                <c:pt idx="233">
                  <c:v>2011.7083333333328</c:v>
                </c:pt>
              </c:numCache>
            </c:numRef>
          </c:xVal>
          <c:yVal>
            <c:numRef>
              <c:f>'3scat-7ms_d3'!$I$16:$I$249</c:f>
              <c:numCache>
                <c:formatCode>General</c:formatCode>
                <c:ptCount val="234"/>
                <c:pt idx="89" formatCode="0.0">
                  <c:v>1.1099999999999859</c:v>
                </c:pt>
                <c:pt idx="90" formatCode="0.0">
                  <c:v>1.1999999999999884</c:v>
                </c:pt>
                <c:pt idx="91" formatCode="0.0">
                  <c:v>1.33</c:v>
                </c:pt>
                <c:pt idx="92" formatCode="0.0">
                  <c:v>1.1999999999999884</c:v>
                </c:pt>
                <c:pt idx="93" formatCode="0.0">
                  <c:v>1.2599999999999818</c:v>
                </c:pt>
                <c:pt idx="94" formatCode="0.0">
                  <c:v>1.1700000000000021</c:v>
                </c:pt>
                <c:pt idx="95" formatCode="0.0">
                  <c:v>1.2699999999999834</c:v>
                </c:pt>
                <c:pt idx="96" formatCode="0.0">
                  <c:v>1.2599999999999818</c:v>
                </c:pt>
                <c:pt idx="97" formatCode="0.0">
                  <c:v>1.2599999999999818</c:v>
                </c:pt>
                <c:pt idx="98" formatCode="0.0">
                  <c:v>1.2400000000000002</c:v>
                </c:pt>
                <c:pt idx="99" formatCode="0.0">
                  <c:v>1.25</c:v>
                </c:pt>
                <c:pt idx="100" formatCode="0.0">
                  <c:v>1.1799999999999888</c:v>
                </c:pt>
                <c:pt idx="101" formatCode="0.0">
                  <c:v>1.1600000000000001</c:v>
                </c:pt>
                <c:pt idx="102" formatCode="0.0">
                  <c:v>1.1799999999999888</c:v>
                </c:pt>
                <c:pt idx="103" formatCode="0.0">
                  <c:v>1.2899999999999829</c:v>
                </c:pt>
                <c:pt idx="104" formatCode="0.0">
                  <c:v>1.0299999999999832</c:v>
                </c:pt>
                <c:pt idx="105" formatCode="0.0">
                  <c:v>1.2100000000000009</c:v>
                </c:pt>
                <c:pt idx="106" formatCode="0.0">
                  <c:v>1.0399999999999829</c:v>
                </c:pt>
                <c:pt idx="107" formatCode="0.0">
                  <c:v>1.1400000000000021</c:v>
                </c:pt>
                <c:pt idx="108" formatCode="0.0">
                  <c:v>1.119999999999987</c:v>
                </c:pt>
                <c:pt idx="109" formatCode="0.0">
                  <c:v>1.33</c:v>
                </c:pt>
                <c:pt idx="110" formatCode="0.0">
                  <c:v>1.1899999999999886</c:v>
                </c:pt>
                <c:pt idx="111" formatCode="0.0">
                  <c:v>1.1600000000000001</c:v>
                </c:pt>
                <c:pt idx="112" formatCode="0.0">
                  <c:v>1.1799999999999888</c:v>
                </c:pt>
                <c:pt idx="113" formatCode="0.0">
                  <c:v>1.2400000000000002</c:v>
                </c:pt>
                <c:pt idx="114" formatCode="0.0">
                  <c:v>1.1799999999999888</c:v>
                </c:pt>
                <c:pt idx="115" formatCode="0.0">
                  <c:v>1.1799999999999888</c:v>
                </c:pt>
                <c:pt idx="116" formatCode="0.0">
                  <c:v>1.41</c:v>
                </c:pt>
                <c:pt idx="117" formatCode="0.0">
                  <c:v>1.2799999999999832</c:v>
                </c:pt>
                <c:pt idx="118" formatCode="0.0">
                  <c:v>1.2200000000000006</c:v>
                </c:pt>
                <c:pt idx="119" formatCode="0.0">
                  <c:v>1.3000000000000007</c:v>
                </c:pt>
                <c:pt idx="120" formatCode="0.0">
                  <c:v>1.1999999999999884</c:v>
                </c:pt>
                <c:pt idx="121" formatCode="0.0">
                  <c:v>1.1700000000000021</c:v>
                </c:pt>
                <c:pt idx="122" formatCode="0.0">
                  <c:v>1.1700000000000021</c:v>
                </c:pt>
                <c:pt idx="123" formatCode="0.0">
                  <c:v>1.4000000000000004</c:v>
                </c:pt>
                <c:pt idx="124" formatCode="0.0">
                  <c:v>1.3100000000000005</c:v>
                </c:pt>
                <c:pt idx="125" formatCode="0.0">
                  <c:v>1.2599999999999818</c:v>
                </c:pt>
                <c:pt idx="126" formatCode="0.0">
                  <c:v>1.0899999999999861</c:v>
                </c:pt>
                <c:pt idx="127" formatCode="0.0">
                  <c:v>1.1099999999999859</c:v>
                </c:pt>
                <c:pt idx="128" formatCode="0.0">
                  <c:v>1.4000000000000004</c:v>
                </c:pt>
                <c:pt idx="129" formatCode="0.0">
                  <c:v>1.2799999999999832</c:v>
                </c:pt>
                <c:pt idx="130" formatCode="0.0">
                  <c:v>1.2200000000000006</c:v>
                </c:pt>
                <c:pt idx="131" formatCode="0.0">
                  <c:v>1.1600000000000001</c:v>
                </c:pt>
                <c:pt idx="132" formatCode="0.0">
                  <c:v>1.0999999999999857</c:v>
                </c:pt>
                <c:pt idx="133" formatCode="0.0">
                  <c:v>1.2200000000000006</c:v>
                </c:pt>
                <c:pt idx="134" formatCode="0.0">
                  <c:v>1.2899999999999829</c:v>
                </c:pt>
                <c:pt idx="135" formatCode="0.0">
                  <c:v>1.08</c:v>
                </c:pt>
                <c:pt idx="136" formatCode="0.0">
                  <c:v>1.369999999999987</c:v>
                </c:pt>
                <c:pt idx="137" formatCode="0.0">
                  <c:v>1.1099999999999859</c:v>
                </c:pt>
                <c:pt idx="138" formatCode="0.0">
                  <c:v>1.1700000000000021</c:v>
                </c:pt>
                <c:pt idx="139" formatCode="0.0">
                  <c:v>1.1400000000000021</c:v>
                </c:pt>
                <c:pt idx="140" formatCode="0.0">
                  <c:v>1.2200000000000006</c:v>
                </c:pt>
                <c:pt idx="141" formatCode="0.0">
                  <c:v>1.369999999999987</c:v>
                </c:pt>
                <c:pt idx="142" formatCode="0.0">
                  <c:v>1.0500000000000007</c:v>
                </c:pt>
                <c:pt idx="143" formatCode="0.0">
                  <c:v>1.1300000000000021</c:v>
                </c:pt>
                <c:pt idx="144" formatCode="0.0">
                  <c:v>1.41</c:v>
                </c:pt>
                <c:pt idx="145" formatCode="0.0">
                  <c:v>1.1899999999999886</c:v>
                </c:pt>
                <c:pt idx="146" formatCode="0.0">
                  <c:v>1.2300000000000004</c:v>
                </c:pt>
                <c:pt idx="147" formatCode="0.0">
                  <c:v>1.3900000000000021</c:v>
                </c:pt>
                <c:pt idx="148" formatCode="0.0">
                  <c:v>1.08</c:v>
                </c:pt>
                <c:pt idx="149" formatCode="0.0">
                  <c:v>1.1600000000000001</c:v>
                </c:pt>
                <c:pt idx="150" formatCode="0.0">
                  <c:v>1.2200000000000006</c:v>
                </c:pt>
                <c:pt idx="151" formatCode="0.0">
                  <c:v>1.2899999999999829</c:v>
                </c:pt>
                <c:pt idx="152" formatCode="0.0">
                  <c:v>1.25</c:v>
                </c:pt>
                <c:pt idx="153" formatCode="0.0">
                  <c:v>1.2799999999999832</c:v>
                </c:pt>
                <c:pt idx="154" formatCode="0.0">
                  <c:v>1.25</c:v>
                </c:pt>
                <c:pt idx="155" formatCode="0.0">
                  <c:v>1.2100000000000009</c:v>
                </c:pt>
                <c:pt idx="156" formatCode="0.0">
                  <c:v>1.1099999999999859</c:v>
                </c:pt>
                <c:pt idx="157" formatCode="0.0">
                  <c:v>1.3200000000000003</c:v>
                </c:pt>
                <c:pt idx="158" formatCode="0.0">
                  <c:v>1.0999999999999857</c:v>
                </c:pt>
                <c:pt idx="159" formatCode="0.0">
                  <c:v>1.0500000000000007</c:v>
                </c:pt>
                <c:pt idx="160" formatCode="0.0">
                  <c:v>1.1600000000000001</c:v>
                </c:pt>
                <c:pt idx="161" formatCode="0.0">
                  <c:v>1.1600000000000001</c:v>
                </c:pt>
                <c:pt idx="162" formatCode="0.0">
                  <c:v>1.3100000000000005</c:v>
                </c:pt>
                <c:pt idx="163" formatCode="0.0">
                  <c:v>1.369999999999987</c:v>
                </c:pt>
                <c:pt idx="164" formatCode="0.0">
                  <c:v>1.1799999999999888</c:v>
                </c:pt>
                <c:pt idx="165" formatCode="0.0">
                  <c:v>1.0399999999999829</c:v>
                </c:pt>
                <c:pt idx="166" formatCode="0.0">
                  <c:v>1.3000000000000007</c:v>
                </c:pt>
                <c:pt idx="167" formatCode="0.0">
                  <c:v>1.0999999999999857</c:v>
                </c:pt>
                <c:pt idx="168" formatCode="0.0">
                  <c:v>1.33</c:v>
                </c:pt>
                <c:pt idx="169" formatCode="0.0">
                  <c:v>1.1899999999999886</c:v>
                </c:pt>
                <c:pt idx="170" formatCode="0.0">
                  <c:v>1.08</c:v>
                </c:pt>
                <c:pt idx="171" formatCode="0.0">
                  <c:v>1.2799999999999832</c:v>
                </c:pt>
                <c:pt idx="172" formatCode="0.0">
                  <c:v>1.2100000000000009</c:v>
                </c:pt>
                <c:pt idx="173" formatCode="0.0">
                  <c:v>0.91000000000000014</c:v>
                </c:pt>
                <c:pt idx="174" formatCode="0.0">
                  <c:v>1.0899999999999861</c:v>
                </c:pt>
                <c:pt idx="175" formatCode="0.0">
                  <c:v>1.2300000000000004</c:v>
                </c:pt>
                <c:pt idx="176" formatCode="0.0">
                  <c:v>1.0500000000000007</c:v>
                </c:pt>
                <c:pt idx="177" formatCode="0.0">
                  <c:v>1.2300000000000004</c:v>
                </c:pt>
                <c:pt idx="178" formatCode="0.0">
                  <c:v>1.1300000000000021</c:v>
                </c:pt>
                <c:pt idx="179" formatCode="0.0">
                  <c:v>1.0199999999999834</c:v>
                </c:pt>
                <c:pt idx="180" formatCode="0.0">
                  <c:v>1.1799999999999888</c:v>
                </c:pt>
                <c:pt idx="181" formatCode="0.0">
                  <c:v>1</c:v>
                </c:pt>
                <c:pt idx="182" formatCode="0.0">
                  <c:v>1.0399999999999829</c:v>
                </c:pt>
                <c:pt idx="183" formatCode="0.0">
                  <c:v>0.96000000000000063</c:v>
                </c:pt>
                <c:pt idx="184" formatCode="0.0">
                  <c:v>0.91000000000000014</c:v>
                </c:pt>
                <c:pt idx="185" formatCode="0.0">
                  <c:v>1.0999999999999857</c:v>
                </c:pt>
                <c:pt idx="186" formatCode="0.0">
                  <c:v>1.1700000000000021</c:v>
                </c:pt>
                <c:pt idx="187" formatCode="0.0">
                  <c:v>1.0999999999999857</c:v>
                </c:pt>
                <c:pt idx="188" formatCode="0.0">
                  <c:v>1.1999999999999884</c:v>
                </c:pt>
                <c:pt idx="189" formatCode="0.0">
                  <c:v>1.25</c:v>
                </c:pt>
                <c:pt idx="190" formatCode="0.0">
                  <c:v>1.119999999999987</c:v>
                </c:pt>
                <c:pt idx="191" formatCode="0.0">
                  <c:v>1.25</c:v>
                </c:pt>
                <c:pt idx="192" formatCode="0.0">
                  <c:v>1.0600000000000005</c:v>
                </c:pt>
                <c:pt idx="193" formatCode="0.0">
                  <c:v>1.0299999999999832</c:v>
                </c:pt>
                <c:pt idx="194" formatCode="0.0">
                  <c:v>0.84999999999999964</c:v>
                </c:pt>
                <c:pt idx="195" formatCode="0.0">
                  <c:v>1.1300000000000021</c:v>
                </c:pt>
                <c:pt idx="196" formatCode="0.0">
                  <c:v>1</c:v>
                </c:pt>
                <c:pt idx="197" formatCode="0.0">
                  <c:v>0.94000000000000061</c:v>
                </c:pt>
                <c:pt idx="198" formatCode="0.0">
                  <c:v>1.08</c:v>
                </c:pt>
                <c:pt idx="199" formatCode="0.0">
                  <c:v>1.2599999999999818</c:v>
                </c:pt>
                <c:pt idx="200" formatCode="0.0">
                  <c:v>1.1400000000000021</c:v>
                </c:pt>
                <c:pt idx="201" formatCode="0.0">
                  <c:v>1.0399999999999829</c:v>
                </c:pt>
                <c:pt idx="202" formatCode="0.0">
                  <c:v>1.0399999999999829</c:v>
                </c:pt>
                <c:pt idx="203" formatCode="0.0">
                  <c:v>1.08</c:v>
                </c:pt>
                <c:pt idx="204" formatCode="0.0">
                  <c:v>1.0299999999999832</c:v>
                </c:pt>
                <c:pt idx="205" formatCode="0.0">
                  <c:v>1.0299999999999832</c:v>
                </c:pt>
                <c:pt idx="206" formatCode="0.0">
                  <c:v>0.87000000000000555</c:v>
                </c:pt>
                <c:pt idx="207" formatCode="0.0">
                  <c:v>0.78000000000000025</c:v>
                </c:pt>
                <c:pt idx="208" formatCode="0.0">
                  <c:v>1.0299999999999832</c:v>
                </c:pt>
                <c:pt idx="209" formatCode="0.0">
                  <c:v>0.91000000000000014</c:v>
                </c:pt>
                <c:pt idx="210" formatCode="0.0">
                  <c:v>1.2100000000000009</c:v>
                </c:pt>
                <c:pt idx="211" formatCode="0.0">
                  <c:v>0.98000000000000043</c:v>
                </c:pt>
              </c:numCache>
            </c:numRef>
          </c:yVal>
        </c:ser>
        <c:ser>
          <c:idx val="3"/>
          <c:order val="3"/>
          <c:tx>
            <c:strRef>
              <c:f>'3scat-7ms_d3'!$J$15</c:f>
              <c:strCache>
                <c:ptCount val="1"/>
                <c:pt idx="0">
                  <c:v>ASCAT</c:v>
                </c:pt>
              </c:strCache>
            </c:strRef>
          </c:tx>
          <c:spPr>
            <a:ln>
              <a:solidFill>
                <a:srgbClr val="FFC000"/>
              </a:solidFill>
            </a:ln>
          </c:spPr>
          <c:marker>
            <c:symbol val="none"/>
          </c:marker>
          <c:trendline>
            <c:spPr>
              <a:ln w="28575">
                <a:solidFill>
                  <a:schemeClr val="accent6">
                    <a:lumMod val="75000"/>
                  </a:schemeClr>
                </a:solidFill>
                <a:prstDash val="dash"/>
              </a:ln>
            </c:spPr>
            <c:trendlineType val="linear"/>
            <c:dispRSqr val="1"/>
            <c:dispEq val="1"/>
            <c:trendlineLbl>
              <c:layout>
                <c:manualLayout>
                  <c:x val="0.11931333667394108"/>
                  <c:y val="-3.6478548024420659E-2"/>
                </c:manualLayout>
              </c:layout>
              <c:tx>
                <c:rich>
                  <a:bodyPr/>
                  <a:lstStyle/>
                  <a:p>
                    <a:pPr>
                      <a:defRPr sz="1400" b="1"/>
                    </a:pPr>
                    <a:r>
                      <a:rPr lang="en-US" baseline="0"/>
                      <a:t>m = - 0,021 m/s/y</a:t>
                    </a:r>
                    <a:endParaRPr lang="en-US"/>
                  </a:p>
                </c:rich>
              </c:tx>
              <c:numFmt formatCode="General" sourceLinked="0"/>
            </c:trendlineLbl>
          </c:trendline>
          <c:xVal>
            <c:numRef>
              <c:f>'3scat-7ms_d3'!$F$16:$F$249</c:f>
              <c:numCache>
                <c:formatCode>0</c:formatCode>
                <c:ptCount val="234"/>
                <c:pt idx="0">
                  <c:v>1992.2083333333328</c:v>
                </c:pt>
                <c:pt idx="1">
                  <c:v>1992.2916666666667</c:v>
                </c:pt>
                <c:pt idx="2">
                  <c:v>1992.375</c:v>
                </c:pt>
                <c:pt idx="3">
                  <c:v>1992.4583333333328</c:v>
                </c:pt>
                <c:pt idx="4">
                  <c:v>1992.5416666666667</c:v>
                </c:pt>
                <c:pt idx="5">
                  <c:v>1992.625</c:v>
                </c:pt>
                <c:pt idx="6">
                  <c:v>1992.7083333333328</c:v>
                </c:pt>
                <c:pt idx="7">
                  <c:v>1992.7916666666667</c:v>
                </c:pt>
                <c:pt idx="8">
                  <c:v>1992.875</c:v>
                </c:pt>
                <c:pt idx="9">
                  <c:v>1992.9583333333328</c:v>
                </c:pt>
                <c:pt idx="10">
                  <c:v>1993.0416666666667</c:v>
                </c:pt>
                <c:pt idx="11">
                  <c:v>1993.125</c:v>
                </c:pt>
                <c:pt idx="12">
                  <c:v>1993.2083333333328</c:v>
                </c:pt>
                <c:pt idx="13">
                  <c:v>1993.2916666666667</c:v>
                </c:pt>
                <c:pt idx="14">
                  <c:v>1993.375</c:v>
                </c:pt>
                <c:pt idx="15">
                  <c:v>1993.4583333333328</c:v>
                </c:pt>
                <c:pt idx="16">
                  <c:v>1993.5416666666667</c:v>
                </c:pt>
                <c:pt idx="17">
                  <c:v>1993.625</c:v>
                </c:pt>
                <c:pt idx="18">
                  <c:v>1993.7083333333328</c:v>
                </c:pt>
                <c:pt idx="19">
                  <c:v>1993.7916666666667</c:v>
                </c:pt>
                <c:pt idx="20">
                  <c:v>1993.875</c:v>
                </c:pt>
                <c:pt idx="21">
                  <c:v>1993.9583333333328</c:v>
                </c:pt>
                <c:pt idx="22">
                  <c:v>1994.0416666666667</c:v>
                </c:pt>
                <c:pt idx="23">
                  <c:v>1994.125</c:v>
                </c:pt>
                <c:pt idx="24">
                  <c:v>1994.2083333333328</c:v>
                </c:pt>
                <c:pt idx="25">
                  <c:v>1994.2916666666667</c:v>
                </c:pt>
                <c:pt idx="26">
                  <c:v>1994.375</c:v>
                </c:pt>
                <c:pt idx="27">
                  <c:v>1994.4583333333328</c:v>
                </c:pt>
                <c:pt idx="28">
                  <c:v>1994.5416666666667</c:v>
                </c:pt>
                <c:pt idx="29">
                  <c:v>1994.625</c:v>
                </c:pt>
                <c:pt idx="30">
                  <c:v>1994.7083333333328</c:v>
                </c:pt>
                <c:pt idx="31">
                  <c:v>1994.7916666666667</c:v>
                </c:pt>
                <c:pt idx="32">
                  <c:v>1994.875</c:v>
                </c:pt>
                <c:pt idx="33">
                  <c:v>1994.9583333333328</c:v>
                </c:pt>
                <c:pt idx="34">
                  <c:v>1995.0416666666667</c:v>
                </c:pt>
                <c:pt idx="35">
                  <c:v>1995.125</c:v>
                </c:pt>
                <c:pt idx="36">
                  <c:v>1995.2083333333328</c:v>
                </c:pt>
                <c:pt idx="37">
                  <c:v>1995.2916666666667</c:v>
                </c:pt>
                <c:pt idx="38">
                  <c:v>1995.375</c:v>
                </c:pt>
                <c:pt idx="39">
                  <c:v>1995.4583333333328</c:v>
                </c:pt>
                <c:pt idx="40">
                  <c:v>1995.5416666666667</c:v>
                </c:pt>
                <c:pt idx="41">
                  <c:v>1995.625</c:v>
                </c:pt>
                <c:pt idx="42">
                  <c:v>1995.7083333333328</c:v>
                </c:pt>
                <c:pt idx="43">
                  <c:v>1995.7916666666667</c:v>
                </c:pt>
                <c:pt idx="44">
                  <c:v>1995.875</c:v>
                </c:pt>
                <c:pt idx="45">
                  <c:v>1995.9583333333328</c:v>
                </c:pt>
                <c:pt idx="46">
                  <c:v>1996.0416666666667</c:v>
                </c:pt>
                <c:pt idx="47">
                  <c:v>1996.125</c:v>
                </c:pt>
                <c:pt idx="48">
                  <c:v>1996.2083333333328</c:v>
                </c:pt>
                <c:pt idx="49">
                  <c:v>1996.2916666666667</c:v>
                </c:pt>
                <c:pt idx="50">
                  <c:v>1996.375</c:v>
                </c:pt>
                <c:pt idx="51">
                  <c:v>1996.4583333333328</c:v>
                </c:pt>
                <c:pt idx="52">
                  <c:v>1996.5416666666667</c:v>
                </c:pt>
                <c:pt idx="53">
                  <c:v>1996.625</c:v>
                </c:pt>
                <c:pt idx="54">
                  <c:v>1996.7083333333328</c:v>
                </c:pt>
                <c:pt idx="55">
                  <c:v>1996.7916666666667</c:v>
                </c:pt>
                <c:pt idx="56">
                  <c:v>1996.875</c:v>
                </c:pt>
                <c:pt idx="57">
                  <c:v>1996.9583333333328</c:v>
                </c:pt>
                <c:pt idx="58">
                  <c:v>1997.0416666666667</c:v>
                </c:pt>
                <c:pt idx="59">
                  <c:v>1997.125</c:v>
                </c:pt>
                <c:pt idx="60">
                  <c:v>1997.2083333333328</c:v>
                </c:pt>
                <c:pt idx="61">
                  <c:v>1997.2916666666667</c:v>
                </c:pt>
                <c:pt idx="62">
                  <c:v>1997.375</c:v>
                </c:pt>
                <c:pt idx="63">
                  <c:v>1997.4583333333328</c:v>
                </c:pt>
                <c:pt idx="64">
                  <c:v>1997.5416666666667</c:v>
                </c:pt>
                <c:pt idx="65">
                  <c:v>1997.625</c:v>
                </c:pt>
                <c:pt idx="66">
                  <c:v>1997.7083333333328</c:v>
                </c:pt>
                <c:pt idx="67">
                  <c:v>1997.7916666666667</c:v>
                </c:pt>
                <c:pt idx="68">
                  <c:v>1997.875</c:v>
                </c:pt>
                <c:pt idx="69">
                  <c:v>1997.9583333333328</c:v>
                </c:pt>
                <c:pt idx="70">
                  <c:v>1998.0416666666667</c:v>
                </c:pt>
                <c:pt idx="71">
                  <c:v>1998.125</c:v>
                </c:pt>
                <c:pt idx="72">
                  <c:v>1998.2083333333328</c:v>
                </c:pt>
                <c:pt idx="73">
                  <c:v>1998.2916666666667</c:v>
                </c:pt>
                <c:pt idx="74">
                  <c:v>1998.375</c:v>
                </c:pt>
                <c:pt idx="75">
                  <c:v>1998.4583333333328</c:v>
                </c:pt>
                <c:pt idx="76">
                  <c:v>1998.5416666666667</c:v>
                </c:pt>
                <c:pt idx="77">
                  <c:v>1998.625</c:v>
                </c:pt>
                <c:pt idx="78">
                  <c:v>1998.7083333333328</c:v>
                </c:pt>
                <c:pt idx="79">
                  <c:v>1998.7916666666667</c:v>
                </c:pt>
                <c:pt idx="80">
                  <c:v>1998.875</c:v>
                </c:pt>
                <c:pt idx="81">
                  <c:v>1998.9583333333328</c:v>
                </c:pt>
                <c:pt idx="82">
                  <c:v>1999.0416666666667</c:v>
                </c:pt>
                <c:pt idx="83">
                  <c:v>1999.125</c:v>
                </c:pt>
                <c:pt idx="84">
                  <c:v>1999.2083333333328</c:v>
                </c:pt>
                <c:pt idx="85">
                  <c:v>1999.2916666666667</c:v>
                </c:pt>
                <c:pt idx="86">
                  <c:v>1999.375</c:v>
                </c:pt>
                <c:pt idx="87">
                  <c:v>1999.4583333333328</c:v>
                </c:pt>
                <c:pt idx="88">
                  <c:v>1999.5416666666667</c:v>
                </c:pt>
                <c:pt idx="89">
                  <c:v>1999.625</c:v>
                </c:pt>
                <c:pt idx="90">
                  <c:v>1999.7083333333328</c:v>
                </c:pt>
                <c:pt idx="91">
                  <c:v>1999.7916666666667</c:v>
                </c:pt>
                <c:pt idx="92">
                  <c:v>1999.875</c:v>
                </c:pt>
                <c:pt idx="93">
                  <c:v>1999.9583333333328</c:v>
                </c:pt>
                <c:pt idx="94">
                  <c:v>2000.0416666666667</c:v>
                </c:pt>
                <c:pt idx="95">
                  <c:v>2000.125</c:v>
                </c:pt>
                <c:pt idx="96">
                  <c:v>2000.2083333333328</c:v>
                </c:pt>
                <c:pt idx="97">
                  <c:v>2000.2916666666667</c:v>
                </c:pt>
                <c:pt idx="98">
                  <c:v>2000.375</c:v>
                </c:pt>
                <c:pt idx="99">
                  <c:v>2000.4583333333328</c:v>
                </c:pt>
                <c:pt idx="100">
                  <c:v>2000.5416666666667</c:v>
                </c:pt>
                <c:pt idx="101">
                  <c:v>2000.625</c:v>
                </c:pt>
                <c:pt idx="102">
                  <c:v>2000.7083333333328</c:v>
                </c:pt>
                <c:pt idx="103">
                  <c:v>2000.7916666666667</c:v>
                </c:pt>
                <c:pt idx="104">
                  <c:v>2000.875</c:v>
                </c:pt>
                <c:pt idx="105">
                  <c:v>2000.9583333333328</c:v>
                </c:pt>
                <c:pt idx="106">
                  <c:v>2001.0416666666667</c:v>
                </c:pt>
                <c:pt idx="107">
                  <c:v>2001.125</c:v>
                </c:pt>
                <c:pt idx="108">
                  <c:v>2001.2083333333328</c:v>
                </c:pt>
                <c:pt idx="109">
                  <c:v>2001.2916666666667</c:v>
                </c:pt>
                <c:pt idx="110">
                  <c:v>2001.375</c:v>
                </c:pt>
                <c:pt idx="111">
                  <c:v>2001.4583333333328</c:v>
                </c:pt>
                <c:pt idx="112">
                  <c:v>2001.5416666666667</c:v>
                </c:pt>
                <c:pt idx="113">
                  <c:v>2001.625</c:v>
                </c:pt>
                <c:pt idx="114">
                  <c:v>2001.7083333333328</c:v>
                </c:pt>
                <c:pt idx="115">
                  <c:v>2001.7916666666667</c:v>
                </c:pt>
                <c:pt idx="116">
                  <c:v>2001.875</c:v>
                </c:pt>
                <c:pt idx="117">
                  <c:v>2001.9583333333328</c:v>
                </c:pt>
                <c:pt idx="118">
                  <c:v>2002.0416666666667</c:v>
                </c:pt>
                <c:pt idx="119">
                  <c:v>2002.125</c:v>
                </c:pt>
                <c:pt idx="120">
                  <c:v>2002.2083333333328</c:v>
                </c:pt>
                <c:pt idx="121">
                  <c:v>2002.2916666666667</c:v>
                </c:pt>
                <c:pt idx="122">
                  <c:v>2002.375</c:v>
                </c:pt>
                <c:pt idx="123">
                  <c:v>2002.4583333333328</c:v>
                </c:pt>
                <c:pt idx="124">
                  <c:v>2002.5416666666667</c:v>
                </c:pt>
                <c:pt idx="125">
                  <c:v>2002.625</c:v>
                </c:pt>
                <c:pt idx="126">
                  <c:v>2002.7083333333328</c:v>
                </c:pt>
                <c:pt idx="127">
                  <c:v>2002.7916666666667</c:v>
                </c:pt>
                <c:pt idx="128">
                  <c:v>2002.875</c:v>
                </c:pt>
                <c:pt idx="129">
                  <c:v>2002.9583333333328</c:v>
                </c:pt>
                <c:pt idx="130">
                  <c:v>2003.0416666666667</c:v>
                </c:pt>
                <c:pt idx="131">
                  <c:v>2003.125</c:v>
                </c:pt>
                <c:pt idx="132">
                  <c:v>2003.2083333333328</c:v>
                </c:pt>
                <c:pt idx="133">
                  <c:v>2003.2916666666667</c:v>
                </c:pt>
                <c:pt idx="134">
                  <c:v>2003.375</c:v>
                </c:pt>
                <c:pt idx="135">
                  <c:v>2003.4583333333328</c:v>
                </c:pt>
                <c:pt idx="136">
                  <c:v>2003.5416666666667</c:v>
                </c:pt>
                <c:pt idx="137">
                  <c:v>2003.625</c:v>
                </c:pt>
                <c:pt idx="138">
                  <c:v>2003.7083333333328</c:v>
                </c:pt>
                <c:pt idx="139">
                  <c:v>2003.7916666666667</c:v>
                </c:pt>
                <c:pt idx="140">
                  <c:v>2003.875</c:v>
                </c:pt>
                <c:pt idx="141">
                  <c:v>2003.9583333333328</c:v>
                </c:pt>
                <c:pt idx="142">
                  <c:v>2004.0416666666667</c:v>
                </c:pt>
                <c:pt idx="143">
                  <c:v>2004.125</c:v>
                </c:pt>
                <c:pt idx="144">
                  <c:v>2004.2083333333328</c:v>
                </c:pt>
                <c:pt idx="145">
                  <c:v>2004.2916666666667</c:v>
                </c:pt>
                <c:pt idx="146">
                  <c:v>2004.375</c:v>
                </c:pt>
                <c:pt idx="147">
                  <c:v>2004.4583333333328</c:v>
                </c:pt>
                <c:pt idx="148">
                  <c:v>2004.5416666666667</c:v>
                </c:pt>
                <c:pt idx="149">
                  <c:v>2004.625</c:v>
                </c:pt>
                <c:pt idx="150">
                  <c:v>2004.7083333333328</c:v>
                </c:pt>
                <c:pt idx="151">
                  <c:v>2004.7916666666667</c:v>
                </c:pt>
                <c:pt idx="152">
                  <c:v>2004.875</c:v>
                </c:pt>
                <c:pt idx="153">
                  <c:v>2004.9583333333328</c:v>
                </c:pt>
                <c:pt idx="154">
                  <c:v>2005.0416666666667</c:v>
                </c:pt>
                <c:pt idx="155">
                  <c:v>2005.125</c:v>
                </c:pt>
                <c:pt idx="156">
                  <c:v>2005.2083333333328</c:v>
                </c:pt>
                <c:pt idx="157">
                  <c:v>2005.2916666666667</c:v>
                </c:pt>
                <c:pt idx="158">
                  <c:v>2005.375</c:v>
                </c:pt>
                <c:pt idx="159">
                  <c:v>2005.4583333333328</c:v>
                </c:pt>
                <c:pt idx="160">
                  <c:v>2005.5416666666667</c:v>
                </c:pt>
                <c:pt idx="161">
                  <c:v>2005.625</c:v>
                </c:pt>
                <c:pt idx="162">
                  <c:v>2005.7083333333328</c:v>
                </c:pt>
                <c:pt idx="163">
                  <c:v>2005.7916666666667</c:v>
                </c:pt>
                <c:pt idx="164">
                  <c:v>2005.875</c:v>
                </c:pt>
                <c:pt idx="165">
                  <c:v>2005.9583333333328</c:v>
                </c:pt>
                <c:pt idx="166">
                  <c:v>2006.0416666666667</c:v>
                </c:pt>
                <c:pt idx="167">
                  <c:v>2006.125</c:v>
                </c:pt>
                <c:pt idx="168">
                  <c:v>2006.2083333333328</c:v>
                </c:pt>
                <c:pt idx="169">
                  <c:v>2006.2916666666667</c:v>
                </c:pt>
                <c:pt idx="170">
                  <c:v>2006.375</c:v>
                </c:pt>
                <c:pt idx="171">
                  <c:v>2006.4583333333328</c:v>
                </c:pt>
                <c:pt idx="172">
                  <c:v>2006.5416666666667</c:v>
                </c:pt>
                <c:pt idx="173">
                  <c:v>2006.625</c:v>
                </c:pt>
                <c:pt idx="174">
                  <c:v>2006.7083333333328</c:v>
                </c:pt>
                <c:pt idx="175">
                  <c:v>2006.7916666666667</c:v>
                </c:pt>
                <c:pt idx="176">
                  <c:v>2006.875</c:v>
                </c:pt>
                <c:pt idx="177">
                  <c:v>2006.9583333333328</c:v>
                </c:pt>
                <c:pt idx="178">
                  <c:v>2007.0416666666667</c:v>
                </c:pt>
                <c:pt idx="179">
                  <c:v>2007.125</c:v>
                </c:pt>
                <c:pt idx="180">
                  <c:v>2007.2083333333328</c:v>
                </c:pt>
                <c:pt idx="181">
                  <c:v>2007.2916666666667</c:v>
                </c:pt>
                <c:pt idx="182">
                  <c:v>2007.375</c:v>
                </c:pt>
                <c:pt idx="183">
                  <c:v>2007.4583333333328</c:v>
                </c:pt>
                <c:pt idx="184">
                  <c:v>2007.5416666666667</c:v>
                </c:pt>
                <c:pt idx="185">
                  <c:v>2007.625</c:v>
                </c:pt>
                <c:pt idx="186">
                  <c:v>2007.7083333333328</c:v>
                </c:pt>
                <c:pt idx="187">
                  <c:v>2007.7916666666667</c:v>
                </c:pt>
                <c:pt idx="188">
                  <c:v>2007.875</c:v>
                </c:pt>
                <c:pt idx="189">
                  <c:v>2007.9583333333328</c:v>
                </c:pt>
                <c:pt idx="190">
                  <c:v>2008.0416666666667</c:v>
                </c:pt>
                <c:pt idx="191">
                  <c:v>2008.125</c:v>
                </c:pt>
                <c:pt idx="192">
                  <c:v>2008.2083333333328</c:v>
                </c:pt>
                <c:pt idx="193">
                  <c:v>2008.2916666666667</c:v>
                </c:pt>
                <c:pt idx="194">
                  <c:v>2008.375</c:v>
                </c:pt>
                <c:pt idx="195">
                  <c:v>2008.4583333333328</c:v>
                </c:pt>
                <c:pt idx="196">
                  <c:v>2008.5416666666667</c:v>
                </c:pt>
                <c:pt idx="197">
                  <c:v>2008.625</c:v>
                </c:pt>
                <c:pt idx="198">
                  <c:v>2008.7083333333328</c:v>
                </c:pt>
                <c:pt idx="199">
                  <c:v>2008.7916666666667</c:v>
                </c:pt>
                <c:pt idx="200">
                  <c:v>2008.875</c:v>
                </c:pt>
                <c:pt idx="201">
                  <c:v>2008.9583333333328</c:v>
                </c:pt>
                <c:pt idx="202">
                  <c:v>2009.0416666666667</c:v>
                </c:pt>
                <c:pt idx="203">
                  <c:v>2009.125</c:v>
                </c:pt>
                <c:pt idx="204">
                  <c:v>2009.2083333333328</c:v>
                </c:pt>
                <c:pt idx="205">
                  <c:v>2009.2916666666667</c:v>
                </c:pt>
                <c:pt idx="206">
                  <c:v>2009.375</c:v>
                </c:pt>
                <c:pt idx="207">
                  <c:v>2009.4583333333328</c:v>
                </c:pt>
                <c:pt idx="208">
                  <c:v>2009.5416666666667</c:v>
                </c:pt>
                <c:pt idx="209">
                  <c:v>2009.625</c:v>
                </c:pt>
                <c:pt idx="210">
                  <c:v>2009.7083333333328</c:v>
                </c:pt>
                <c:pt idx="211">
                  <c:v>2009.7916666666665</c:v>
                </c:pt>
                <c:pt idx="212">
                  <c:v>2009.875</c:v>
                </c:pt>
                <c:pt idx="213">
                  <c:v>2009.9583333333328</c:v>
                </c:pt>
                <c:pt idx="214">
                  <c:v>2010.0416666666665</c:v>
                </c:pt>
                <c:pt idx="215">
                  <c:v>2010.2083333333328</c:v>
                </c:pt>
                <c:pt idx="216">
                  <c:v>2010.2916666666665</c:v>
                </c:pt>
                <c:pt idx="217">
                  <c:v>2010.375</c:v>
                </c:pt>
                <c:pt idx="218">
                  <c:v>2010.4583333333328</c:v>
                </c:pt>
                <c:pt idx="219">
                  <c:v>2010.5416666666665</c:v>
                </c:pt>
                <c:pt idx="220">
                  <c:v>2010.625</c:v>
                </c:pt>
                <c:pt idx="221">
                  <c:v>2010.7083333333328</c:v>
                </c:pt>
                <c:pt idx="222">
                  <c:v>2010.7916666666665</c:v>
                </c:pt>
                <c:pt idx="223">
                  <c:v>2010.875</c:v>
                </c:pt>
                <c:pt idx="224">
                  <c:v>2010.9583333333328</c:v>
                </c:pt>
                <c:pt idx="225">
                  <c:v>2011.0416666666665</c:v>
                </c:pt>
                <c:pt idx="226">
                  <c:v>2011.125</c:v>
                </c:pt>
                <c:pt idx="227">
                  <c:v>2011.2083333333328</c:v>
                </c:pt>
                <c:pt idx="228">
                  <c:v>2011.2916666666665</c:v>
                </c:pt>
                <c:pt idx="229">
                  <c:v>2011.375</c:v>
                </c:pt>
                <c:pt idx="230">
                  <c:v>2011.4583333333328</c:v>
                </c:pt>
                <c:pt idx="231">
                  <c:v>2011.5416666666665</c:v>
                </c:pt>
                <c:pt idx="232">
                  <c:v>2011.625</c:v>
                </c:pt>
                <c:pt idx="233">
                  <c:v>2011.7083333333328</c:v>
                </c:pt>
              </c:numCache>
            </c:numRef>
          </c:xVal>
          <c:yVal>
            <c:numRef>
              <c:f>'3scat-7ms_d3'!$J$16:$J$249</c:f>
              <c:numCache>
                <c:formatCode>General</c:formatCode>
                <c:ptCount val="234"/>
                <c:pt idx="182" formatCode="0.0">
                  <c:v>0.88999999999999968</c:v>
                </c:pt>
                <c:pt idx="183" formatCode="0.0">
                  <c:v>0.83000000000000063</c:v>
                </c:pt>
                <c:pt idx="184" formatCode="0.0">
                  <c:v>0.77000000000000579</c:v>
                </c:pt>
                <c:pt idx="185" formatCode="0.0">
                  <c:v>0.95000000000000062</c:v>
                </c:pt>
                <c:pt idx="186" formatCode="0.0">
                  <c:v>0.99000000000000021</c:v>
                </c:pt>
                <c:pt idx="187" formatCode="0.0">
                  <c:v>0.96000000000000063</c:v>
                </c:pt>
                <c:pt idx="188" formatCode="0.0">
                  <c:v>1.0399999999999829</c:v>
                </c:pt>
                <c:pt idx="189" formatCode="0.0">
                  <c:v>1.0399999999999829</c:v>
                </c:pt>
                <c:pt idx="190" formatCode="0.0">
                  <c:v>0.91000000000000014</c:v>
                </c:pt>
                <c:pt idx="191" formatCode="0.0">
                  <c:v>1.0600000000000005</c:v>
                </c:pt>
                <c:pt idx="192" formatCode="0.0">
                  <c:v>0.84999999999999964</c:v>
                </c:pt>
                <c:pt idx="193" formatCode="0.0">
                  <c:v>0.83000000000000063</c:v>
                </c:pt>
                <c:pt idx="194" formatCode="0.0">
                  <c:v>0.65000000000000668</c:v>
                </c:pt>
                <c:pt idx="195" formatCode="0.0">
                  <c:v>0.96000000000000063</c:v>
                </c:pt>
                <c:pt idx="196" formatCode="0.0">
                  <c:v>0.84000000000000064</c:v>
                </c:pt>
                <c:pt idx="197" formatCode="0.0">
                  <c:v>0.79999999999999982</c:v>
                </c:pt>
                <c:pt idx="198" formatCode="0.0">
                  <c:v>0.91999999999999993</c:v>
                </c:pt>
                <c:pt idx="199" formatCode="0.0">
                  <c:v>1.0899999999999861</c:v>
                </c:pt>
                <c:pt idx="200" formatCode="0.0">
                  <c:v>0.96000000000000063</c:v>
                </c:pt>
                <c:pt idx="201" formatCode="0.0">
                  <c:v>0.82000000000000062</c:v>
                </c:pt>
                <c:pt idx="202" formatCode="0.0">
                  <c:v>0.80999999999999961</c:v>
                </c:pt>
                <c:pt idx="203" formatCode="0.0">
                  <c:v>0.90000000000000069</c:v>
                </c:pt>
                <c:pt idx="204" formatCode="0.0">
                  <c:v>0.76000000000000589</c:v>
                </c:pt>
                <c:pt idx="205" formatCode="0.0">
                  <c:v>0.78000000000000025</c:v>
                </c:pt>
                <c:pt idx="206" formatCode="0.0">
                  <c:v>0.61000000000000065</c:v>
                </c:pt>
                <c:pt idx="207" formatCode="0.0">
                  <c:v>0.55999999999999961</c:v>
                </c:pt>
                <c:pt idx="208" formatCode="0.0">
                  <c:v>0.84999999999999964</c:v>
                </c:pt>
                <c:pt idx="209" formatCode="0.0">
                  <c:v>0.69000000000000061</c:v>
                </c:pt>
                <c:pt idx="210" formatCode="0.0">
                  <c:v>1</c:v>
                </c:pt>
                <c:pt idx="211" formatCode="0.0">
                  <c:v>0.76000000000000589</c:v>
                </c:pt>
                <c:pt idx="212" formatCode="0.0">
                  <c:v>0.76000000000000589</c:v>
                </c:pt>
                <c:pt idx="213" formatCode="0.0">
                  <c:v>0.67000000000000692</c:v>
                </c:pt>
                <c:pt idx="214" formatCode="0.0">
                  <c:v>0.88</c:v>
                </c:pt>
                <c:pt idx="215" formatCode="0.0">
                  <c:v>0.90000000000000069</c:v>
                </c:pt>
                <c:pt idx="216" formatCode="0.0">
                  <c:v>0.84000000000000064</c:v>
                </c:pt>
                <c:pt idx="217" formatCode="0.0">
                  <c:v>0.88999999999999968</c:v>
                </c:pt>
                <c:pt idx="218" formatCode="0.0">
                  <c:v>0.92999999999999972</c:v>
                </c:pt>
                <c:pt idx="219" formatCode="0.0">
                  <c:v>0.96000000000000063</c:v>
                </c:pt>
                <c:pt idx="220" formatCode="0.0">
                  <c:v>0.79999999999999982</c:v>
                </c:pt>
                <c:pt idx="221" formatCode="0.0">
                  <c:v>0.83000000000000063</c:v>
                </c:pt>
                <c:pt idx="222" formatCode="0.0">
                  <c:v>0.91000000000000014</c:v>
                </c:pt>
                <c:pt idx="223" formatCode="0.0">
                  <c:v>0.79999999999999982</c:v>
                </c:pt>
                <c:pt idx="224" formatCode="0.0">
                  <c:v>0.79999999999999982</c:v>
                </c:pt>
                <c:pt idx="225" formatCode="0.0">
                  <c:v>0.83000000000000063</c:v>
                </c:pt>
                <c:pt idx="226" formatCode="0.0">
                  <c:v>0.90000000000000069</c:v>
                </c:pt>
                <c:pt idx="227" formatCode="0.0">
                  <c:v>0.80999999999999961</c:v>
                </c:pt>
                <c:pt idx="228" formatCode="0.0">
                  <c:v>0.82000000000000062</c:v>
                </c:pt>
                <c:pt idx="229" formatCode="0.0">
                  <c:v>0.86000000000000065</c:v>
                </c:pt>
                <c:pt idx="230" formatCode="0.0">
                  <c:v>0.92999999999999972</c:v>
                </c:pt>
                <c:pt idx="231" formatCode="0.0">
                  <c:v>0.79</c:v>
                </c:pt>
                <c:pt idx="232" formatCode="0.0">
                  <c:v>0.75000000000000555</c:v>
                </c:pt>
                <c:pt idx="233" formatCode="0.0">
                  <c:v>0.82000000000000062</c:v>
                </c:pt>
              </c:numCache>
            </c:numRef>
          </c:yVal>
        </c:ser>
        <c:axId val="61910400"/>
        <c:axId val="61949440"/>
      </c:scatterChart>
      <c:valAx>
        <c:axId val="61910400"/>
        <c:scaling>
          <c:orientation val="minMax"/>
        </c:scaling>
        <c:axPos val="b"/>
        <c:title>
          <c:tx>
            <c:rich>
              <a:bodyPr/>
              <a:lstStyle/>
              <a:p>
                <a:pPr>
                  <a:defRPr sz="1600" b="1"/>
                </a:pPr>
                <a:r>
                  <a:rPr lang="en-US" sz="1600" b="1"/>
                  <a:t>Years</a:t>
                </a:r>
              </a:p>
            </c:rich>
          </c:tx>
          <c:layout/>
        </c:title>
        <c:numFmt formatCode="0" sourceLinked="1"/>
        <c:tickLblPos val="nextTo"/>
        <c:txPr>
          <a:bodyPr/>
          <a:lstStyle/>
          <a:p>
            <a:pPr>
              <a:defRPr sz="1400" b="1"/>
            </a:pPr>
            <a:endParaRPr lang="fr-FR"/>
          </a:p>
        </c:txPr>
        <c:crossAx val="61949440"/>
        <c:crosses val="autoZero"/>
        <c:crossBetween val="midCat"/>
      </c:valAx>
      <c:valAx>
        <c:axId val="61949440"/>
        <c:scaling>
          <c:orientation val="minMax"/>
        </c:scaling>
        <c:axPos val="l"/>
        <c:majorGridlines/>
        <c:title>
          <c:tx>
            <c:rich>
              <a:bodyPr/>
              <a:lstStyle/>
              <a:p>
                <a:pPr>
                  <a:defRPr sz="1600" b="1"/>
                </a:pPr>
                <a:r>
                  <a:rPr lang="en-US" sz="1600" b="1"/>
                  <a:t>m/s ( OY Axe origin =&gt;  7.0 m/s )</a:t>
                </a:r>
              </a:p>
            </c:rich>
          </c:tx>
          <c:layout/>
        </c:title>
        <c:numFmt formatCode="0.0" sourceLinked="1"/>
        <c:tickLblPos val="nextTo"/>
        <c:txPr>
          <a:bodyPr/>
          <a:lstStyle/>
          <a:p>
            <a:pPr>
              <a:defRPr sz="1400" b="1"/>
            </a:pPr>
            <a:endParaRPr lang="fr-FR"/>
          </a:p>
        </c:txPr>
        <c:crossAx val="61910400"/>
        <c:crosses val="autoZero"/>
        <c:crossBetween val="midCat"/>
      </c:valAx>
    </c:plotArea>
    <c:legend>
      <c:legendPos val="r"/>
      <c:legendEntry>
        <c:idx val="4"/>
        <c:delete val="1"/>
      </c:legendEntry>
      <c:legendEntry>
        <c:idx val="5"/>
        <c:delete val="1"/>
      </c:legendEntry>
      <c:legendEntry>
        <c:idx val="6"/>
        <c:delete val="1"/>
      </c:legendEntry>
      <c:legendEntry>
        <c:idx val="7"/>
        <c:delete val="1"/>
      </c:legendEntry>
      <c:layout>
        <c:manualLayout>
          <c:xMode val="edge"/>
          <c:yMode val="edge"/>
          <c:x val="0.8627771865023568"/>
          <c:y val="0.391632163734149"/>
          <c:w val="0.12904830117650024"/>
          <c:h val="0.24888420036918821"/>
        </c:manualLayout>
      </c:layout>
      <c:txPr>
        <a:bodyPr/>
        <a:lstStyle/>
        <a:p>
          <a:pPr>
            <a:defRPr sz="1600" b="1"/>
          </a:pPr>
          <a:endParaRPr lang="fr-FR"/>
        </a:p>
      </c:txPr>
    </c:legend>
    <c:plotVisOnly val="1"/>
  </c:chart>
  <c:spPr>
    <a:solidFill>
      <a:sysClr val="window" lastClr="FFFFFF">
        <a:lumMod val="95000"/>
      </a:sysClr>
    </a:solidFill>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style val="18"/>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565376816118172"/>
          <c:y val="2.8250199205280938E-2"/>
          <c:w val="0.74700979230584885"/>
          <c:h val="0.8878957090558427"/>
        </c:manualLayout>
      </c:layout>
      <c:scatterChart>
        <c:scatterStyle val="lineMarker"/>
        <c:ser>
          <c:idx val="0"/>
          <c:order val="0"/>
          <c:tx>
            <c:strRef>
              <c:f>Alt_Scat_Era_1mrm_d!$B$15</c:f>
              <c:strCache>
                <c:ptCount val="1"/>
                <c:pt idx="0">
                  <c:v>4_SCAT</c:v>
                </c:pt>
              </c:strCache>
            </c:strRef>
          </c:tx>
          <c:spPr>
            <a:ln>
              <a:solidFill>
                <a:srgbClr val="C00000"/>
              </a:solidFill>
            </a:ln>
          </c:spPr>
          <c:marker>
            <c:symbol val="none"/>
          </c:marker>
          <c:xVal>
            <c:numRef>
              <c:f>Alt_Scat_Era_1mrm_d!$A$16:$A$236</c:f>
              <c:numCache>
                <c:formatCode>0</c:formatCode>
                <c:ptCount val="221"/>
                <c:pt idx="0">
                  <c:v>1992.875</c:v>
                </c:pt>
                <c:pt idx="1">
                  <c:v>1992.9583333333328</c:v>
                </c:pt>
                <c:pt idx="2">
                  <c:v>1993.0416666666681</c:v>
                </c:pt>
                <c:pt idx="3">
                  <c:v>1993.1250000000009</c:v>
                </c:pt>
                <c:pt idx="4">
                  <c:v>1993.2083333333328</c:v>
                </c:pt>
                <c:pt idx="5">
                  <c:v>1993.2916666666681</c:v>
                </c:pt>
                <c:pt idx="6">
                  <c:v>1993.3750000000009</c:v>
                </c:pt>
                <c:pt idx="7">
                  <c:v>1993.4583333333346</c:v>
                </c:pt>
                <c:pt idx="8">
                  <c:v>1993.5416666666681</c:v>
                </c:pt>
                <c:pt idx="9">
                  <c:v>1993.6250000000016</c:v>
                </c:pt>
                <c:pt idx="10">
                  <c:v>1993.7083333333348</c:v>
                </c:pt>
                <c:pt idx="11">
                  <c:v>1993.7916666666711</c:v>
                </c:pt>
                <c:pt idx="12">
                  <c:v>1993.8750000000018</c:v>
                </c:pt>
                <c:pt idx="13">
                  <c:v>1993.9583333333358</c:v>
                </c:pt>
                <c:pt idx="14">
                  <c:v>1994.0416666666711</c:v>
                </c:pt>
                <c:pt idx="15">
                  <c:v>1994.1250000000025</c:v>
                </c:pt>
                <c:pt idx="16">
                  <c:v>1994.2083333333358</c:v>
                </c:pt>
                <c:pt idx="17">
                  <c:v>1994.2916666666711</c:v>
                </c:pt>
                <c:pt idx="18">
                  <c:v>1994.375000000003</c:v>
                </c:pt>
                <c:pt idx="19">
                  <c:v>1994.4583333333358</c:v>
                </c:pt>
                <c:pt idx="20">
                  <c:v>1994.5416666666711</c:v>
                </c:pt>
                <c:pt idx="21">
                  <c:v>1994.6250000000036</c:v>
                </c:pt>
                <c:pt idx="22">
                  <c:v>1994.7083333333358</c:v>
                </c:pt>
                <c:pt idx="23">
                  <c:v>1994.7916666666711</c:v>
                </c:pt>
                <c:pt idx="24">
                  <c:v>1994.8750000000036</c:v>
                </c:pt>
                <c:pt idx="25">
                  <c:v>1994.9583333333374</c:v>
                </c:pt>
                <c:pt idx="26">
                  <c:v>1995.0416666666711</c:v>
                </c:pt>
                <c:pt idx="27">
                  <c:v>1995.1250000000045</c:v>
                </c:pt>
                <c:pt idx="28">
                  <c:v>1995.2083333333376</c:v>
                </c:pt>
                <c:pt idx="29">
                  <c:v>1995.2916666666715</c:v>
                </c:pt>
                <c:pt idx="30">
                  <c:v>1995.375000000005</c:v>
                </c:pt>
                <c:pt idx="31">
                  <c:v>1995.4583333333378</c:v>
                </c:pt>
                <c:pt idx="32">
                  <c:v>1995.5416666666715</c:v>
                </c:pt>
                <c:pt idx="33">
                  <c:v>1995.6250000000052</c:v>
                </c:pt>
                <c:pt idx="34">
                  <c:v>1995.7083333333378</c:v>
                </c:pt>
                <c:pt idx="35">
                  <c:v>1995.7916666666731</c:v>
                </c:pt>
                <c:pt idx="36">
                  <c:v>1995.8750000000055</c:v>
                </c:pt>
                <c:pt idx="37">
                  <c:v>1995.9583333333394</c:v>
                </c:pt>
                <c:pt idx="38">
                  <c:v>1996.0416666666731</c:v>
                </c:pt>
                <c:pt idx="39">
                  <c:v>1996.1250000000059</c:v>
                </c:pt>
                <c:pt idx="40">
                  <c:v>1996.2083333333394</c:v>
                </c:pt>
                <c:pt idx="41">
                  <c:v>1996.2916666666731</c:v>
                </c:pt>
                <c:pt idx="42">
                  <c:v>1996.3750000000066</c:v>
                </c:pt>
                <c:pt idx="43">
                  <c:v>1996.4583333333399</c:v>
                </c:pt>
                <c:pt idx="44">
                  <c:v>1996.5416666666733</c:v>
                </c:pt>
                <c:pt idx="45">
                  <c:v>1996.6250000000073</c:v>
                </c:pt>
                <c:pt idx="46">
                  <c:v>1996.7083333333399</c:v>
                </c:pt>
                <c:pt idx="47">
                  <c:v>1996.7916666666761</c:v>
                </c:pt>
                <c:pt idx="48">
                  <c:v>1996.8750000000073</c:v>
                </c:pt>
                <c:pt idx="49">
                  <c:v>1996.9583333333408</c:v>
                </c:pt>
                <c:pt idx="50">
                  <c:v>1997.0416666666761</c:v>
                </c:pt>
                <c:pt idx="51">
                  <c:v>1997.1250000000082</c:v>
                </c:pt>
                <c:pt idx="52">
                  <c:v>1997.2083333333408</c:v>
                </c:pt>
                <c:pt idx="53">
                  <c:v>1997.2916666666761</c:v>
                </c:pt>
                <c:pt idx="54">
                  <c:v>1997.3750000000084</c:v>
                </c:pt>
                <c:pt idx="55">
                  <c:v>1997.4583333333408</c:v>
                </c:pt>
                <c:pt idx="56">
                  <c:v>1997.5416666666761</c:v>
                </c:pt>
                <c:pt idx="57">
                  <c:v>1997.6250000000089</c:v>
                </c:pt>
                <c:pt idx="58">
                  <c:v>1997.7083333333424</c:v>
                </c:pt>
                <c:pt idx="59">
                  <c:v>1997.7916666666761</c:v>
                </c:pt>
                <c:pt idx="60">
                  <c:v>1997.8750000000091</c:v>
                </c:pt>
                <c:pt idx="61">
                  <c:v>1997.9583333333428</c:v>
                </c:pt>
                <c:pt idx="62">
                  <c:v>1998.0416666666763</c:v>
                </c:pt>
                <c:pt idx="63">
                  <c:v>1998.12500000001</c:v>
                </c:pt>
                <c:pt idx="64">
                  <c:v>1998.2083333333428</c:v>
                </c:pt>
                <c:pt idx="65">
                  <c:v>1998.2916666666767</c:v>
                </c:pt>
                <c:pt idx="66">
                  <c:v>1998.3750000000102</c:v>
                </c:pt>
                <c:pt idx="67">
                  <c:v>1998.4583333333428</c:v>
                </c:pt>
                <c:pt idx="68">
                  <c:v>1998.5416666666781</c:v>
                </c:pt>
                <c:pt idx="69">
                  <c:v>1998.6250000000109</c:v>
                </c:pt>
                <c:pt idx="70">
                  <c:v>1998.7083333333442</c:v>
                </c:pt>
                <c:pt idx="71">
                  <c:v>1998.7916666666781</c:v>
                </c:pt>
                <c:pt idx="72">
                  <c:v>1998.8750000000109</c:v>
                </c:pt>
                <c:pt idx="73">
                  <c:v>1998.9583333333446</c:v>
                </c:pt>
                <c:pt idx="74">
                  <c:v>1999.0416666666781</c:v>
                </c:pt>
                <c:pt idx="75">
                  <c:v>1999.1250000000118</c:v>
                </c:pt>
                <c:pt idx="76">
                  <c:v>1999.2083333333449</c:v>
                </c:pt>
                <c:pt idx="77">
                  <c:v>1999.2916666666811</c:v>
                </c:pt>
                <c:pt idx="78">
                  <c:v>1999.3750000000121</c:v>
                </c:pt>
                <c:pt idx="79">
                  <c:v>1999.4583333333449</c:v>
                </c:pt>
                <c:pt idx="80">
                  <c:v>1999.5416666666811</c:v>
                </c:pt>
                <c:pt idx="81">
                  <c:v>1999.6250000000125</c:v>
                </c:pt>
                <c:pt idx="82">
                  <c:v>1999.7083333333458</c:v>
                </c:pt>
                <c:pt idx="83">
                  <c:v>1999.7916666666811</c:v>
                </c:pt>
                <c:pt idx="84">
                  <c:v>1999.8750000000127</c:v>
                </c:pt>
                <c:pt idx="85">
                  <c:v>1999.9583333333458</c:v>
                </c:pt>
                <c:pt idx="86">
                  <c:v>2000.0416666666811</c:v>
                </c:pt>
                <c:pt idx="87">
                  <c:v>2000.1250000000134</c:v>
                </c:pt>
                <c:pt idx="88">
                  <c:v>2000.2083333333458</c:v>
                </c:pt>
                <c:pt idx="89">
                  <c:v>2000.2916666666811</c:v>
                </c:pt>
                <c:pt idx="90">
                  <c:v>2000.3750000000139</c:v>
                </c:pt>
                <c:pt idx="91">
                  <c:v>2000.4583333333476</c:v>
                </c:pt>
                <c:pt idx="92">
                  <c:v>2000.5416666666811</c:v>
                </c:pt>
                <c:pt idx="93">
                  <c:v>2000.625000000015</c:v>
                </c:pt>
                <c:pt idx="94">
                  <c:v>2000.7083333333478</c:v>
                </c:pt>
                <c:pt idx="95">
                  <c:v>2000.7916666666813</c:v>
                </c:pt>
                <c:pt idx="96">
                  <c:v>2000.875000000015</c:v>
                </c:pt>
                <c:pt idx="97">
                  <c:v>2000.9583333333478</c:v>
                </c:pt>
                <c:pt idx="98">
                  <c:v>2001.0416666666817</c:v>
                </c:pt>
                <c:pt idx="99">
                  <c:v>2001.1250000000155</c:v>
                </c:pt>
                <c:pt idx="100">
                  <c:v>2001.2083333333478</c:v>
                </c:pt>
                <c:pt idx="101">
                  <c:v>2001.2916666666831</c:v>
                </c:pt>
                <c:pt idx="102">
                  <c:v>2001.3750000000157</c:v>
                </c:pt>
                <c:pt idx="103">
                  <c:v>2001.4583333333492</c:v>
                </c:pt>
                <c:pt idx="104">
                  <c:v>2001.5416666666831</c:v>
                </c:pt>
                <c:pt idx="105">
                  <c:v>2001.6250000000159</c:v>
                </c:pt>
                <c:pt idx="106">
                  <c:v>2001.7083333333496</c:v>
                </c:pt>
                <c:pt idx="107">
                  <c:v>2001.7916666666833</c:v>
                </c:pt>
                <c:pt idx="108">
                  <c:v>2001.8750000000164</c:v>
                </c:pt>
                <c:pt idx="109">
                  <c:v>2001.9583333333499</c:v>
                </c:pt>
                <c:pt idx="110">
                  <c:v>2002.0416666666811</c:v>
                </c:pt>
                <c:pt idx="111">
                  <c:v>2002.1250000000045</c:v>
                </c:pt>
                <c:pt idx="112">
                  <c:v>2002.2083333333378</c:v>
                </c:pt>
                <c:pt idx="113">
                  <c:v>2002.2916666666715</c:v>
                </c:pt>
                <c:pt idx="114">
                  <c:v>2002.3750000000052</c:v>
                </c:pt>
                <c:pt idx="115">
                  <c:v>2002.4583333333378</c:v>
                </c:pt>
                <c:pt idx="116">
                  <c:v>2002.5416666666717</c:v>
                </c:pt>
                <c:pt idx="117">
                  <c:v>2002.6250000000055</c:v>
                </c:pt>
                <c:pt idx="118">
                  <c:v>2002.7083333333392</c:v>
                </c:pt>
                <c:pt idx="119">
                  <c:v>2002.7916666666731</c:v>
                </c:pt>
                <c:pt idx="120">
                  <c:v>2002.8750000000055</c:v>
                </c:pt>
                <c:pt idx="121">
                  <c:v>2002.9583333333394</c:v>
                </c:pt>
                <c:pt idx="122">
                  <c:v>2003.0416666666731</c:v>
                </c:pt>
                <c:pt idx="123">
                  <c:v>2003.1250000000064</c:v>
                </c:pt>
                <c:pt idx="124">
                  <c:v>2003.2083333333399</c:v>
                </c:pt>
                <c:pt idx="125">
                  <c:v>2003.2916666666733</c:v>
                </c:pt>
                <c:pt idx="126">
                  <c:v>2003.375000000007</c:v>
                </c:pt>
                <c:pt idx="127">
                  <c:v>2003.4583333333399</c:v>
                </c:pt>
                <c:pt idx="128">
                  <c:v>2003.5416666666761</c:v>
                </c:pt>
                <c:pt idx="129">
                  <c:v>2003.6250000000073</c:v>
                </c:pt>
                <c:pt idx="130">
                  <c:v>2003.7083333333408</c:v>
                </c:pt>
                <c:pt idx="131">
                  <c:v>2003.7916666666761</c:v>
                </c:pt>
                <c:pt idx="132">
                  <c:v>2003.8750000000075</c:v>
                </c:pt>
                <c:pt idx="133">
                  <c:v>2003.9583333333408</c:v>
                </c:pt>
                <c:pt idx="134">
                  <c:v>2004.0416666666761</c:v>
                </c:pt>
                <c:pt idx="135">
                  <c:v>2004.1250000000082</c:v>
                </c:pt>
                <c:pt idx="136">
                  <c:v>2004.2083333333408</c:v>
                </c:pt>
                <c:pt idx="137">
                  <c:v>2004.2916666666761</c:v>
                </c:pt>
                <c:pt idx="138">
                  <c:v>2004.3750000000089</c:v>
                </c:pt>
                <c:pt idx="139">
                  <c:v>2004.4583333333408</c:v>
                </c:pt>
                <c:pt idx="140">
                  <c:v>2004.5416666666761</c:v>
                </c:pt>
                <c:pt idx="141">
                  <c:v>2004.6250000000091</c:v>
                </c:pt>
                <c:pt idx="142">
                  <c:v>2004.7083333333428</c:v>
                </c:pt>
                <c:pt idx="143">
                  <c:v>2004.7916666666761</c:v>
                </c:pt>
                <c:pt idx="144">
                  <c:v>2004.8750000000093</c:v>
                </c:pt>
                <c:pt idx="145">
                  <c:v>2004.9583333333428</c:v>
                </c:pt>
                <c:pt idx="146">
                  <c:v>2005.0416666666767</c:v>
                </c:pt>
                <c:pt idx="147">
                  <c:v>2005.12500000001</c:v>
                </c:pt>
                <c:pt idx="148">
                  <c:v>2005.2083333333428</c:v>
                </c:pt>
                <c:pt idx="149">
                  <c:v>2005.2916666666781</c:v>
                </c:pt>
                <c:pt idx="150">
                  <c:v>2005.3750000000107</c:v>
                </c:pt>
                <c:pt idx="151">
                  <c:v>2005.4583333333428</c:v>
                </c:pt>
                <c:pt idx="152">
                  <c:v>2005.5416666666781</c:v>
                </c:pt>
                <c:pt idx="153">
                  <c:v>2005.6250000000109</c:v>
                </c:pt>
                <c:pt idx="154">
                  <c:v>2005.7083333333446</c:v>
                </c:pt>
                <c:pt idx="155">
                  <c:v>2005.7916666666781</c:v>
                </c:pt>
                <c:pt idx="156">
                  <c:v>2005.8750000000116</c:v>
                </c:pt>
                <c:pt idx="157">
                  <c:v>2005.9583333333449</c:v>
                </c:pt>
                <c:pt idx="158">
                  <c:v>2006.0416666666811</c:v>
                </c:pt>
                <c:pt idx="159">
                  <c:v>2006.1250000000118</c:v>
                </c:pt>
                <c:pt idx="160">
                  <c:v>2006.2083333333449</c:v>
                </c:pt>
                <c:pt idx="161">
                  <c:v>2006.2916666666811</c:v>
                </c:pt>
                <c:pt idx="162">
                  <c:v>2006.3750000000125</c:v>
                </c:pt>
                <c:pt idx="163">
                  <c:v>2006.4583333333458</c:v>
                </c:pt>
                <c:pt idx="164">
                  <c:v>2006.5416666666811</c:v>
                </c:pt>
                <c:pt idx="165">
                  <c:v>2006.6250000000127</c:v>
                </c:pt>
                <c:pt idx="166">
                  <c:v>2006.7083333333458</c:v>
                </c:pt>
                <c:pt idx="167">
                  <c:v>2006.7916666666811</c:v>
                </c:pt>
                <c:pt idx="168">
                  <c:v>2006.8750000000127</c:v>
                </c:pt>
                <c:pt idx="169">
                  <c:v>2006.9583333333458</c:v>
                </c:pt>
                <c:pt idx="170">
                  <c:v>2007.0416666666811</c:v>
                </c:pt>
                <c:pt idx="171">
                  <c:v>2007.1250000000136</c:v>
                </c:pt>
                <c:pt idx="172">
                  <c:v>2007.2083333333474</c:v>
                </c:pt>
                <c:pt idx="173">
                  <c:v>2007.2916666666811</c:v>
                </c:pt>
                <c:pt idx="174">
                  <c:v>2007.3750000000143</c:v>
                </c:pt>
                <c:pt idx="175">
                  <c:v>2007.4583333333476</c:v>
                </c:pt>
                <c:pt idx="176">
                  <c:v>2007.5416666666811</c:v>
                </c:pt>
                <c:pt idx="177">
                  <c:v>2007.625000000015</c:v>
                </c:pt>
                <c:pt idx="178">
                  <c:v>2007.7083333333478</c:v>
                </c:pt>
                <c:pt idx="179">
                  <c:v>2007.7916666666815</c:v>
                </c:pt>
                <c:pt idx="180">
                  <c:v>2007.875000000015</c:v>
                </c:pt>
                <c:pt idx="181">
                  <c:v>2007.9583333333478</c:v>
                </c:pt>
                <c:pt idx="182">
                  <c:v>2008.0416666666831</c:v>
                </c:pt>
                <c:pt idx="183">
                  <c:v>2008.1250000000155</c:v>
                </c:pt>
                <c:pt idx="184">
                  <c:v>2008.2083333333478</c:v>
                </c:pt>
                <c:pt idx="185">
                  <c:v>2008.2916666666831</c:v>
                </c:pt>
                <c:pt idx="186">
                  <c:v>2008.3750000000159</c:v>
                </c:pt>
                <c:pt idx="187">
                  <c:v>2008.4583333333494</c:v>
                </c:pt>
                <c:pt idx="188">
                  <c:v>2008.5416666666761</c:v>
                </c:pt>
                <c:pt idx="189">
                  <c:v>2008.6250000000036</c:v>
                </c:pt>
                <c:pt idx="190">
                  <c:v>2008.7083333333358</c:v>
                </c:pt>
                <c:pt idx="191">
                  <c:v>2008.7916666666711</c:v>
                </c:pt>
                <c:pt idx="192">
                  <c:v>2008.8750000000036</c:v>
                </c:pt>
                <c:pt idx="193">
                  <c:v>2008.9583333333374</c:v>
                </c:pt>
                <c:pt idx="194">
                  <c:v>2009.0416666666711</c:v>
                </c:pt>
                <c:pt idx="195">
                  <c:v>2009.1250000000045</c:v>
                </c:pt>
                <c:pt idx="196">
                  <c:v>2009.2083333333376</c:v>
                </c:pt>
                <c:pt idx="197">
                  <c:v>2009.2916666666715</c:v>
                </c:pt>
                <c:pt idx="198">
                  <c:v>2009.375000000005</c:v>
                </c:pt>
                <c:pt idx="199">
                  <c:v>2009.4583333333378</c:v>
                </c:pt>
                <c:pt idx="200">
                  <c:v>2009.5416666666715</c:v>
                </c:pt>
                <c:pt idx="201">
                  <c:v>2009.6250000000052</c:v>
                </c:pt>
                <c:pt idx="202">
                  <c:v>2009.7083333333378</c:v>
                </c:pt>
                <c:pt idx="203">
                  <c:v>2009.7916666666731</c:v>
                </c:pt>
                <c:pt idx="204">
                  <c:v>2009.8750000000055</c:v>
                </c:pt>
                <c:pt idx="205">
                  <c:v>2009.9583333333394</c:v>
                </c:pt>
                <c:pt idx="206">
                  <c:v>2010.0416666666731</c:v>
                </c:pt>
                <c:pt idx="207">
                  <c:v>2010.1250000000059</c:v>
                </c:pt>
                <c:pt idx="208">
                  <c:v>2010.2083333333394</c:v>
                </c:pt>
                <c:pt idx="209">
                  <c:v>2010.2916666666731</c:v>
                </c:pt>
                <c:pt idx="210">
                  <c:v>2010.3750000000066</c:v>
                </c:pt>
                <c:pt idx="211">
                  <c:v>2010.4583333333399</c:v>
                </c:pt>
                <c:pt idx="212">
                  <c:v>2010.5416666666733</c:v>
                </c:pt>
                <c:pt idx="213">
                  <c:v>2010.6250000000073</c:v>
                </c:pt>
                <c:pt idx="214">
                  <c:v>2010.7083333333399</c:v>
                </c:pt>
                <c:pt idx="215">
                  <c:v>2010.7916666666761</c:v>
                </c:pt>
                <c:pt idx="216">
                  <c:v>2010.8750000000073</c:v>
                </c:pt>
                <c:pt idx="217">
                  <c:v>2010.9583333333408</c:v>
                </c:pt>
                <c:pt idx="218">
                  <c:v>2011.0416666666761</c:v>
                </c:pt>
                <c:pt idx="219">
                  <c:v>2011.1250000000082</c:v>
                </c:pt>
                <c:pt idx="220">
                  <c:v>2011.2083333333408</c:v>
                </c:pt>
              </c:numCache>
            </c:numRef>
          </c:xVal>
          <c:yVal>
            <c:numRef>
              <c:f>Alt_Scat_Era_1mrm_d!$B$16:$B$236</c:f>
              <c:numCache>
                <c:formatCode>0.0</c:formatCode>
                <c:ptCount val="221"/>
                <c:pt idx="0">
                  <c:v>1.145</c:v>
                </c:pt>
                <c:pt idx="1">
                  <c:v>1.1850000000000001</c:v>
                </c:pt>
                <c:pt idx="2">
                  <c:v>0.95499999999999963</c:v>
                </c:pt>
                <c:pt idx="3">
                  <c:v>1.044999999999989</c:v>
                </c:pt>
                <c:pt idx="4">
                  <c:v>1.0049999999999877</c:v>
                </c:pt>
                <c:pt idx="5">
                  <c:v>1.145</c:v>
                </c:pt>
                <c:pt idx="6">
                  <c:v>1.1349999999999978</c:v>
                </c:pt>
                <c:pt idx="7">
                  <c:v>1.1649999999999996</c:v>
                </c:pt>
                <c:pt idx="8">
                  <c:v>1.294999999999989</c:v>
                </c:pt>
                <c:pt idx="9">
                  <c:v>1.0749999999999893</c:v>
                </c:pt>
                <c:pt idx="10">
                  <c:v>1.0249999999999884</c:v>
                </c:pt>
                <c:pt idx="11">
                  <c:v>1.1349999999999978</c:v>
                </c:pt>
                <c:pt idx="12">
                  <c:v>1.2749999999999884</c:v>
                </c:pt>
                <c:pt idx="13">
                  <c:v>1.3149999999999895</c:v>
                </c:pt>
                <c:pt idx="14">
                  <c:v>1.0049999999999877</c:v>
                </c:pt>
                <c:pt idx="15">
                  <c:v>1.0849999999999898</c:v>
                </c:pt>
                <c:pt idx="16">
                  <c:v>1.044999999999989</c:v>
                </c:pt>
                <c:pt idx="17">
                  <c:v>0.93500000000000005</c:v>
                </c:pt>
                <c:pt idx="18">
                  <c:v>0.95499999999999963</c:v>
                </c:pt>
                <c:pt idx="19">
                  <c:v>1.0349999999999884</c:v>
                </c:pt>
                <c:pt idx="20">
                  <c:v>1.0849999999999898</c:v>
                </c:pt>
                <c:pt idx="21">
                  <c:v>1.0049999999999877</c:v>
                </c:pt>
                <c:pt idx="22">
                  <c:v>0.8050000000000006</c:v>
                </c:pt>
                <c:pt idx="23">
                  <c:v>0.74500000000000488</c:v>
                </c:pt>
                <c:pt idx="24">
                  <c:v>1.0550000000000002</c:v>
                </c:pt>
                <c:pt idx="25">
                  <c:v>1.0649999999999895</c:v>
                </c:pt>
                <c:pt idx="26">
                  <c:v>1.1149999999999998</c:v>
                </c:pt>
                <c:pt idx="27">
                  <c:v>0.7949999999999996</c:v>
                </c:pt>
                <c:pt idx="28">
                  <c:v>0.99499999999999966</c:v>
                </c:pt>
                <c:pt idx="29">
                  <c:v>1.0049999999999877</c:v>
                </c:pt>
                <c:pt idx="30">
                  <c:v>0.96499999999999964</c:v>
                </c:pt>
                <c:pt idx="31">
                  <c:v>0.96499999999999964</c:v>
                </c:pt>
                <c:pt idx="32">
                  <c:v>0.9249999999999996</c:v>
                </c:pt>
                <c:pt idx="33">
                  <c:v>1.0149999999999886</c:v>
                </c:pt>
                <c:pt idx="34">
                  <c:v>1.0649999999999895</c:v>
                </c:pt>
                <c:pt idx="35">
                  <c:v>0.9149999999999997</c:v>
                </c:pt>
                <c:pt idx="36">
                  <c:v>1.0550000000000002</c:v>
                </c:pt>
                <c:pt idx="37">
                  <c:v>1.0550000000000002</c:v>
                </c:pt>
                <c:pt idx="38">
                  <c:v>0.9049999999999998</c:v>
                </c:pt>
                <c:pt idx="39">
                  <c:v>0.94499999999999984</c:v>
                </c:pt>
                <c:pt idx="40">
                  <c:v>1.0749999999999893</c:v>
                </c:pt>
                <c:pt idx="41">
                  <c:v>1.0049999999999877</c:v>
                </c:pt>
                <c:pt idx="42">
                  <c:v>0.85500000000000065</c:v>
                </c:pt>
                <c:pt idx="43">
                  <c:v>0.7849999999999997</c:v>
                </c:pt>
                <c:pt idx="44">
                  <c:v>0.85500000000000065</c:v>
                </c:pt>
                <c:pt idx="45">
                  <c:v>0.61500000000000365</c:v>
                </c:pt>
                <c:pt idx="46">
                  <c:v>0.75500000000000533</c:v>
                </c:pt>
                <c:pt idx="47">
                  <c:v>0.97500000000000064</c:v>
                </c:pt>
                <c:pt idx="48">
                  <c:v>0.875000000000005</c:v>
                </c:pt>
                <c:pt idx="49">
                  <c:v>0.9149999999999997</c:v>
                </c:pt>
                <c:pt idx="50">
                  <c:v>0.77500000000000591</c:v>
                </c:pt>
                <c:pt idx="51">
                  <c:v>1.145</c:v>
                </c:pt>
                <c:pt idx="52">
                  <c:v>0.95499999999999963</c:v>
                </c:pt>
                <c:pt idx="53">
                  <c:v>0.70499999999999963</c:v>
                </c:pt>
                <c:pt idx="54">
                  <c:v>0.75500000000000533</c:v>
                </c:pt>
                <c:pt idx="55">
                  <c:v>0.7949999999999996</c:v>
                </c:pt>
                <c:pt idx="56">
                  <c:v>0.96499999999999964</c:v>
                </c:pt>
                <c:pt idx="57">
                  <c:v>0.7949999999999996</c:v>
                </c:pt>
                <c:pt idx="58">
                  <c:v>0.63500000000000523</c:v>
                </c:pt>
                <c:pt idx="59">
                  <c:v>0.76500000000000601</c:v>
                </c:pt>
                <c:pt idx="60">
                  <c:v>0.66500000000000625</c:v>
                </c:pt>
                <c:pt idx="61">
                  <c:v>0.7949999999999996</c:v>
                </c:pt>
                <c:pt idx="62">
                  <c:v>0.95499999999999963</c:v>
                </c:pt>
                <c:pt idx="63">
                  <c:v>0.86500000000000365</c:v>
                </c:pt>
                <c:pt idx="64">
                  <c:v>0.875000000000005</c:v>
                </c:pt>
                <c:pt idx="65">
                  <c:v>0.96499999999999964</c:v>
                </c:pt>
                <c:pt idx="66">
                  <c:v>0.73500000000000065</c:v>
                </c:pt>
                <c:pt idx="67">
                  <c:v>0.88499999999999934</c:v>
                </c:pt>
                <c:pt idx="68">
                  <c:v>0.96499999999999964</c:v>
                </c:pt>
                <c:pt idx="69">
                  <c:v>0.89500000000000002</c:v>
                </c:pt>
                <c:pt idx="70">
                  <c:v>0.9249999999999996</c:v>
                </c:pt>
                <c:pt idx="71">
                  <c:v>0.93500000000000005</c:v>
                </c:pt>
                <c:pt idx="72">
                  <c:v>0.875000000000005</c:v>
                </c:pt>
                <c:pt idx="73">
                  <c:v>1.0550000000000002</c:v>
                </c:pt>
                <c:pt idx="74">
                  <c:v>0.86500000000000365</c:v>
                </c:pt>
                <c:pt idx="75">
                  <c:v>1.0149999999999886</c:v>
                </c:pt>
                <c:pt idx="76">
                  <c:v>0.83499999999999963</c:v>
                </c:pt>
                <c:pt idx="77">
                  <c:v>0.83499999999999963</c:v>
                </c:pt>
                <c:pt idx="78">
                  <c:v>0.82499999999999973</c:v>
                </c:pt>
                <c:pt idx="79">
                  <c:v>0.66500000000000625</c:v>
                </c:pt>
                <c:pt idx="80">
                  <c:v>0.99499999999999966</c:v>
                </c:pt>
                <c:pt idx="81">
                  <c:v>0.7849999999999997</c:v>
                </c:pt>
                <c:pt idx="82">
                  <c:v>0.875000000000005</c:v>
                </c:pt>
                <c:pt idx="83">
                  <c:v>1.0049999999999888</c:v>
                </c:pt>
                <c:pt idx="84">
                  <c:v>0.875000000000005</c:v>
                </c:pt>
                <c:pt idx="85">
                  <c:v>0.93500000000000005</c:v>
                </c:pt>
                <c:pt idx="86">
                  <c:v>0.84500000000000064</c:v>
                </c:pt>
                <c:pt idx="87">
                  <c:v>0.94499999999999984</c:v>
                </c:pt>
                <c:pt idx="88">
                  <c:v>0.93500000000000005</c:v>
                </c:pt>
                <c:pt idx="89">
                  <c:v>0.93500000000000005</c:v>
                </c:pt>
                <c:pt idx="90">
                  <c:v>0.9150000000000007</c:v>
                </c:pt>
                <c:pt idx="91">
                  <c:v>0.9250000000000006</c:v>
                </c:pt>
                <c:pt idx="92">
                  <c:v>0.85500000000000065</c:v>
                </c:pt>
                <c:pt idx="93">
                  <c:v>0.83500000000000063</c:v>
                </c:pt>
                <c:pt idx="94">
                  <c:v>0.85500000000000065</c:v>
                </c:pt>
                <c:pt idx="95">
                  <c:v>0.96499999999999964</c:v>
                </c:pt>
                <c:pt idx="96">
                  <c:v>0.70499999999999963</c:v>
                </c:pt>
                <c:pt idx="97">
                  <c:v>0.88500000000000112</c:v>
                </c:pt>
                <c:pt idx="98">
                  <c:v>0.71499999999999964</c:v>
                </c:pt>
                <c:pt idx="99">
                  <c:v>0.81500000000000083</c:v>
                </c:pt>
                <c:pt idx="100">
                  <c:v>0.7949999999999996</c:v>
                </c:pt>
                <c:pt idx="101">
                  <c:v>1.0049999999999888</c:v>
                </c:pt>
                <c:pt idx="102">
                  <c:v>0.86500000000000365</c:v>
                </c:pt>
                <c:pt idx="103">
                  <c:v>0.83500000000000063</c:v>
                </c:pt>
                <c:pt idx="104">
                  <c:v>0.85500000000000065</c:v>
                </c:pt>
                <c:pt idx="105">
                  <c:v>0.9150000000000007</c:v>
                </c:pt>
                <c:pt idx="106">
                  <c:v>0.85500000000000065</c:v>
                </c:pt>
                <c:pt idx="107">
                  <c:v>0.85500000000000065</c:v>
                </c:pt>
                <c:pt idx="108">
                  <c:v>1.0850000000000004</c:v>
                </c:pt>
                <c:pt idx="109">
                  <c:v>0.95499999999999963</c:v>
                </c:pt>
                <c:pt idx="110">
                  <c:v>0.89500000000000091</c:v>
                </c:pt>
                <c:pt idx="111">
                  <c:v>0.97500000000000164</c:v>
                </c:pt>
                <c:pt idx="112">
                  <c:v>0.875000000000005</c:v>
                </c:pt>
                <c:pt idx="113">
                  <c:v>0.84500000000000064</c:v>
                </c:pt>
                <c:pt idx="114">
                  <c:v>0.84500000000000064</c:v>
                </c:pt>
                <c:pt idx="115">
                  <c:v>1.0750000000000006</c:v>
                </c:pt>
                <c:pt idx="116">
                  <c:v>0.98500000000000076</c:v>
                </c:pt>
                <c:pt idx="117">
                  <c:v>0.93500000000000005</c:v>
                </c:pt>
                <c:pt idx="118">
                  <c:v>0.76500000000000601</c:v>
                </c:pt>
                <c:pt idx="119">
                  <c:v>0.7849999999999997</c:v>
                </c:pt>
                <c:pt idx="120">
                  <c:v>1.0750000000000006</c:v>
                </c:pt>
                <c:pt idx="121">
                  <c:v>0.95499999999999963</c:v>
                </c:pt>
                <c:pt idx="122">
                  <c:v>0.89500000000000091</c:v>
                </c:pt>
                <c:pt idx="123">
                  <c:v>0.83500000000000063</c:v>
                </c:pt>
                <c:pt idx="124">
                  <c:v>0.77500000000000591</c:v>
                </c:pt>
                <c:pt idx="125">
                  <c:v>0.89500000000000091</c:v>
                </c:pt>
                <c:pt idx="126">
                  <c:v>0.96499999999999964</c:v>
                </c:pt>
                <c:pt idx="127">
                  <c:v>0.75500000000000622</c:v>
                </c:pt>
                <c:pt idx="128">
                  <c:v>1.044999999999989</c:v>
                </c:pt>
                <c:pt idx="129">
                  <c:v>0.7849999999999997</c:v>
                </c:pt>
                <c:pt idx="130">
                  <c:v>0.84500000000000064</c:v>
                </c:pt>
                <c:pt idx="131">
                  <c:v>0.81500000000000083</c:v>
                </c:pt>
                <c:pt idx="132">
                  <c:v>0.89500000000000091</c:v>
                </c:pt>
                <c:pt idx="133">
                  <c:v>1.044999999999989</c:v>
                </c:pt>
                <c:pt idx="134">
                  <c:v>0.72500000000000164</c:v>
                </c:pt>
                <c:pt idx="135">
                  <c:v>0.80500000000000105</c:v>
                </c:pt>
                <c:pt idx="136">
                  <c:v>1.0850000000000004</c:v>
                </c:pt>
                <c:pt idx="137">
                  <c:v>0.86500000000000365</c:v>
                </c:pt>
                <c:pt idx="138">
                  <c:v>0.90500000000000069</c:v>
                </c:pt>
                <c:pt idx="139">
                  <c:v>1.0650000000000008</c:v>
                </c:pt>
                <c:pt idx="140">
                  <c:v>0.75500000000000622</c:v>
                </c:pt>
                <c:pt idx="141">
                  <c:v>0.83500000000000063</c:v>
                </c:pt>
                <c:pt idx="142">
                  <c:v>0.89500000000000091</c:v>
                </c:pt>
                <c:pt idx="143">
                  <c:v>0.96499999999999964</c:v>
                </c:pt>
                <c:pt idx="144">
                  <c:v>0.9250000000000006</c:v>
                </c:pt>
                <c:pt idx="145">
                  <c:v>0.95499999999999963</c:v>
                </c:pt>
                <c:pt idx="146">
                  <c:v>0.9250000000000006</c:v>
                </c:pt>
                <c:pt idx="147">
                  <c:v>0.88500000000000112</c:v>
                </c:pt>
                <c:pt idx="148">
                  <c:v>0.7849999999999997</c:v>
                </c:pt>
                <c:pt idx="149">
                  <c:v>0.99500000000000055</c:v>
                </c:pt>
                <c:pt idx="150">
                  <c:v>0.77500000000000591</c:v>
                </c:pt>
                <c:pt idx="151">
                  <c:v>0.72500000000000164</c:v>
                </c:pt>
                <c:pt idx="152">
                  <c:v>0.83500000000000063</c:v>
                </c:pt>
                <c:pt idx="153">
                  <c:v>0.83500000000000063</c:v>
                </c:pt>
                <c:pt idx="154">
                  <c:v>0.98500000000000076</c:v>
                </c:pt>
                <c:pt idx="155">
                  <c:v>1.044999999999989</c:v>
                </c:pt>
                <c:pt idx="156">
                  <c:v>0.85500000000000065</c:v>
                </c:pt>
                <c:pt idx="157">
                  <c:v>0.71499999999999964</c:v>
                </c:pt>
                <c:pt idx="158">
                  <c:v>0.97500000000000164</c:v>
                </c:pt>
                <c:pt idx="159">
                  <c:v>0.77500000000000591</c:v>
                </c:pt>
                <c:pt idx="160">
                  <c:v>1.0049999999999888</c:v>
                </c:pt>
                <c:pt idx="161">
                  <c:v>0.86500000000000365</c:v>
                </c:pt>
                <c:pt idx="162">
                  <c:v>0.75500000000000622</c:v>
                </c:pt>
                <c:pt idx="163">
                  <c:v>0.95499999999999963</c:v>
                </c:pt>
                <c:pt idx="164">
                  <c:v>0.88500000000000112</c:v>
                </c:pt>
                <c:pt idx="165">
                  <c:v>0.58500000000000041</c:v>
                </c:pt>
                <c:pt idx="166">
                  <c:v>0.76500000000000601</c:v>
                </c:pt>
                <c:pt idx="167">
                  <c:v>0.90500000000000069</c:v>
                </c:pt>
                <c:pt idx="168">
                  <c:v>0.72500000000000164</c:v>
                </c:pt>
                <c:pt idx="169">
                  <c:v>0.90500000000000069</c:v>
                </c:pt>
                <c:pt idx="170">
                  <c:v>0.80500000000000105</c:v>
                </c:pt>
                <c:pt idx="171">
                  <c:v>0.69499999999999984</c:v>
                </c:pt>
                <c:pt idx="172">
                  <c:v>0.85500000000000065</c:v>
                </c:pt>
                <c:pt idx="173">
                  <c:v>0.67500000000000704</c:v>
                </c:pt>
                <c:pt idx="174">
                  <c:v>0.71499999999999964</c:v>
                </c:pt>
                <c:pt idx="175">
                  <c:v>0.6450000000000059</c:v>
                </c:pt>
                <c:pt idx="176">
                  <c:v>0.58999999999999986</c:v>
                </c:pt>
                <c:pt idx="177">
                  <c:v>0.77500000000000591</c:v>
                </c:pt>
                <c:pt idx="178">
                  <c:v>0.83000000000000063</c:v>
                </c:pt>
                <c:pt idx="179">
                  <c:v>0.78</c:v>
                </c:pt>
                <c:pt idx="180">
                  <c:v>0.87000000000000444</c:v>
                </c:pt>
                <c:pt idx="181">
                  <c:v>0.86500000000000365</c:v>
                </c:pt>
                <c:pt idx="182">
                  <c:v>0.73500000000000065</c:v>
                </c:pt>
                <c:pt idx="183">
                  <c:v>0.88500000000000023</c:v>
                </c:pt>
                <c:pt idx="184">
                  <c:v>0.67500000000000604</c:v>
                </c:pt>
                <c:pt idx="185">
                  <c:v>0.65500000000000635</c:v>
                </c:pt>
                <c:pt idx="186">
                  <c:v>0.47500000000000031</c:v>
                </c:pt>
                <c:pt idx="187">
                  <c:v>0.7849999999999997</c:v>
                </c:pt>
                <c:pt idx="188">
                  <c:v>0.66500000000000625</c:v>
                </c:pt>
                <c:pt idx="189">
                  <c:v>0.625000000000005</c:v>
                </c:pt>
                <c:pt idx="190">
                  <c:v>0.74500000000000488</c:v>
                </c:pt>
                <c:pt idx="191">
                  <c:v>0.9149999999999997</c:v>
                </c:pt>
                <c:pt idx="192">
                  <c:v>0.7849999999999997</c:v>
                </c:pt>
                <c:pt idx="193">
                  <c:v>0.6450000000000059</c:v>
                </c:pt>
                <c:pt idx="194">
                  <c:v>0.63500000000000523</c:v>
                </c:pt>
                <c:pt idx="195">
                  <c:v>0.72500000000000064</c:v>
                </c:pt>
                <c:pt idx="196">
                  <c:v>0.58499999999999952</c:v>
                </c:pt>
                <c:pt idx="197">
                  <c:v>0.60500000000000065</c:v>
                </c:pt>
                <c:pt idx="198">
                  <c:v>0.43500000000000238</c:v>
                </c:pt>
                <c:pt idx="199">
                  <c:v>0.38500000000000262</c:v>
                </c:pt>
                <c:pt idx="200">
                  <c:v>0.67500000000000604</c:v>
                </c:pt>
                <c:pt idx="201">
                  <c:v>0.51500000000000012</c:v>
                </c:pt>
                <c:pt idx="202">
                  <c:v>0.82499999999999973</c:v>
                </c:pt>
                <c:pt idx="203">
                  <c:v>0.58499999999999952</c:v>
                </c:pt>
                <c:pt idx="204">
                  <c:v>0.58499999999999952</c:v>
                </c:pt>
                <c:pt idx="205">
                  <c:v>0.49500000000000038</c:v>
                </c:pt>
                <c:pt idx="206">
                  <c:v>0.70499999999999963</c:v>
                </c:pt>
                <c:pt idx="207">
                  <c:v>0.71500000000000064</c:v>
                </c:pt>
                <c:pt idx="208">
                  <c:v>0.72500000000000064</c:v>
                </c:pt>
                <c:pt idx="209">
                  <c:v>0.66500000000000625</c:v>
                </c:pt>
                <c:pt idx="210">
                  <c:v>0.71499999999999964</c:v>
                </c:pt>
                <c:pt idx="211">
                  <c:v>0.75500000000000533</c:v>
                </c:pt>
                <c:pt idx="212">
                  <c:v>0.7849999999999997</c:v>
                </c:pt>
                <c:pt idx="213">
                  <c:v>0.625000000000005</c:v>
                </c:pt>
                <c:pt idx="214">
                  <c:v>0.65500000000000635</c:v>
                </c:pt>
                <c:pt idx="215">
                  <c:v>0.73500000000000065</c:v>
                </c:pt>
                <c:pt idx="216">
                  <c:v>0.625000000000005</c:v>
                </c:pt>
                <c:pt idx="217">
                  <c:v>0.625000000000005</c:v>
                </c:pt>
                <c:pt idx="218">
                  <c:v>0.65500000000000635</c:v>
                </c:pt>
                <c:pt idx="219">
                  <c:v>0.72500000000000064</c:v>
                </c:pt>
                <c:pt idx="220">
                  <c:v>0.63500000000000523</c:v>
                </c:pt>
              </c:numCache>
            </c:numRef>
          </c:yVal>
        </c:ser>
        <c:ser>
          <c:idx val="1"/>
          <c:order val="1"/>
          <c:tx>
            <c:strRef>
              <c:f>Alt_Scat_Era_1mrm_d!$C$15</c:f>
              <c:strCache>
                <c:ptCount val="1"/>
                <c:pt idx="0">
                  <c:v>TPJ1&amp;2</c:v>
                </c:pt>
              </c:strCache>
            </c:strRef>
          </c:tx>
          <c:spPr>
            <a:ln>
              <a:solidFill>
                <a:schemeClr val="tx2"/>
              </a:solidFill>
            </a:ln>
          </c:spPr>
          <c:marker>
            <c:symbol val="none"/>
          </c:marker>
          <c:xVal>
            <c:numRef>
              <c:f>Alt_Scat_Era_1mrm_d!$A$16:$A$236</c:f>
              <c:numCache>
                <c:formatCode>0</c:formatCode>
                <c:ptCount val="221"/>
                <c:pt idx="0">
                  <c:v>1992.875</c:v>
                </c:pt>
                <c:pt idx="1">
                  <c:v>1992.9583333333328</c:v>
                </c:pt>
                <c:pt idx="2">
                  <c:v>1993.0416666666681</c:v>
                </c:pt>
                <c:pt idx="3">
                  <c:v>1993.1250000000009</c:v>
                </c:pt>
                <c:pt idx="4">
                  <c:v>1993.2083333333328</c:v>
                </c:pt>
                <c:pt idx="5">
                  <c:v>1993.2916666666681</c:v>
                </c:pt>
                <c:pt idx="6">
                  <c:v>1993.3750000000009</c:v>
                </c:pt>
                <c:pt idx="7">
                  <c:v>1993.4583333333346</c:v>
                </c:pt>
                <c:pt idx="8">
                  <c:v>1993.5416666666681</c:v>
                </c:pt>
                <c:pt idx="9">
                  <c:v>1993.6250000000016</c:v>
                </c:pt>
                <c:pt idx="10">
                  <c:v>1993.7083333333348</c:v>
                </c:pt>
                <c:pt idx="11">
                  <c:v>1993.7916666666711</c:v>
                </c:pt>
                <c:pt idx="12">
                  <c:v>1993.8750000000018</c:v>
                </c:pt>
                <c:pt idx="13">
                  <c:v>1993.9583333333358</c:v>
                </c:pt>
                <c:pt idx="14">
                  <c:v>1994.0416666666711</c:v>
                </c:pt>
                <c:pt idx="15">
                  <c:v>1994.1250000000025</c:v>
                </c:pt>
                <c:pt idx="16">
                  <c:v>1994.2083333333358</c:v>
                </c:pt>
                <c:pt idx="17">
                  <c:v>1994.2916666666711</c:v>
                </c:pt>
                <c:pt idx="18">
                  <c:v>1994.375000000003</c:v>
                </c:pt>
                <c:pt idx="19">
                  <c:v>1994.4583333333358</c:v>
                </c:pt>
                <c:pt idx="20">
                  <c:v>1994.5416666666711</c:v>
                </c:pt>
                <c:pt idx="21">
                  <c:v>1994.6250000000036</c:v>
                </c:pt>
                <c:pt idx="22">
                  <c:v>1994.7083333333358</c:v>
                </c:pt>
                <c:pt idx="23">
                  <c:v>1994.7916666666711</c:v>
                </c:pt>
                <c:pt idx="24">
                  <c:v>1994.8750000000036</c:v>
                </c:pt>
                <c:pt idx="25">
                  <c:v>1994.9583333333374</c:v>
                </c:pt>
                <c:pt idx="26">
                  <c:v>1995.0416666666711</c:v>
                </c:pt>
                <c:pt idx="27">
                  <c:v>1995.1250000000045</c:v>
                </c:pt>
                <c:pt idx="28">
                  <c:v>1995.2083333333376</c:v>
                </c:pt>
                <c:pt idx="29">
                  <c:v>1995.2916666666715</c:v>
                </c:pt>
                <c:pt idx="30">
                  <c:v>1995.375000000005</c:v>
                </c:pt>
                <c:pt idx="31">
                  <c:v>1995.4583333333378</c:v>
                </c:pt>
                <c:pt idx="32">
                  <c:v>1995.5416666666715</c:v>
                </c:pt>
                <c:pt idx="33">
                  <c:v>1995.6250000000052</c:v>
                </c:pt>
                <c:pt idx="34">
                  <c:v>1995.7083333333378</c:v>
                </c:pt>
                <c:pt idx="35">
                  <c:v>1995.7916666666731</c:v>
                </c:pt>
                <c:pt idx="36">
                  <c:v>1995.8750000000055</c:v>
                </c:pt>
                <c:pt idx="37">
                  <c:v>1995.9583333333394</c:v>
                </c:pt>
                <c:pt idx="38">
                  <c:v>1996.0416666666731</c:v>
                </c:pt>
                <c:pt idx="39">
                  <c:v>1996.1250000000059</c:v>
                </c:pt>
                <c:pt idx="40">
                  <c:v>1996.2083333333394</c:v>
                </c:pt>
                <c:pt idx="41">
                  <c:v>1996.2916666666731</c:v>
                </c:pt>
                <c:pt idx="42">
                  <c:v>1996.3750000000066</c:v>
                </c:pt>
                <c:pt idx="43">
                  <c:v>1996.4583333333399</c:v>
                </c:pt>
                <c:pt idx="44">
                  <c:v>1996.5416666666733</c:v>
                </c:pt>
                <c:pt idx="45">
                  <c:v>1996.6250000000073</c:v>
                </c:pt>
                <c:pt idx="46">
                  <c:v>1996.7083333333399</c:v>
                </c:pt>
                <c:pt idx="47">
                  <c:v>1996.7916666666761</c:v>
                </c:pt>
                <c:pt idx="48">
                  <c:v>1996.8750000000073</c:v>
                </c:pt>
                <c:pt idx="49">
                  <c:v>1996.9583333333408</c:v>
                </c:pt>
                <c:pt idx="50">
                  <c:v>1997.0416666666761</c:v>
                </c:pt>
                <c:pt idx="51">
                  <c:v>1997.1250000000082</c:v>
                </c:pt>
                <c:pt idx="52">
                  <c:v>1997.2083333333408</c:v>
                </c:pt>
                <c:pt idx="53">
                  <c:v>1997.2916666666761</c:v>
                </c:pt>
                <c:pt idx="54">
                  <c:v>1997.3750000000084</c:v>
                </c:pt>
                <c:pt idx="55">
                  <c:v>1997.4583333333408</c:v>
                </c:pt>
                <c:pt idx="56">
                  <c:v>1997.5416666666761</c:v>
                </c:pt>
                <c:pt idx="57">
                  <c:v>1997.6250000000089</c:v>
                </c:pt>
                <c:pt idx="58">
                  <c:v>1997.7083333333424</c:v>
                </c:pt>
                <c:pt idx="59">
                  <c:v>1997.7916666666761</c:v>
                </c:pt>
                <c:pt idx="60">
                  <c:v>1997.8750000000091</c:v>
                </c:pt>
                <c:pt idx="61">
                  <c:v>1997.9583333333428</c:v>
                </c:pt>
                <c:pt idx="62">
                  <c:v>1998.0416666666763</c:v>
                </c:pt>
                <c:pt idx="63">
                  <c:v>1998.12500000001</c:v>
                </c:pt>
                <c:pt idx="64">
                  <c:v>1998.2083333333428</c:v>
                </c:pt>
                <c:pt idx="65">
                  <c:v>1998.2916666666767</c:v>
                </c:pt>
                <c:pt idx="66">
                  <c:v>1998.3750000000102</c:v>
                </c:pt>
                <c:pt idx="67">
                  <c:v>1998.4583333333428</c:v>
                </c:pt>
                <c:pt idx="68">
                  <c:v>1998.5416666666781</c:v>
                </c:pt>
                <c:pt idx="69">
                  <c:v>1998.6250000000109</c:v>
                </c:pt>
                <c:pt idx="70">
                  <c:v>1998.7083333333442</c:v>
                </c:pt>
                <c:pt idx="71">
                  <c:v>1998.7916666666781</c:v>
                </c:pt>
                <c:pt idx="72">
                  <c:v>1998.8750000000109</c:v>
                </c:pt>
                <c:pt idx="73">
                  <c:v>1998.9583333333446</c:v>
                </c:pt>
                <c:pt idx="74">
                  <c:v>1999.0416666666781</c:v>
                </c:pt>
                <c:pt idx="75">
                  <c:v>1999.1250000000118</c:v>
                </c:pt>
                <c:pt idx="76">
                  <c:v>1999.2083333333449</c:v>
                </c:pt>
                <c:pt idx="77">
                  <c:v>1999.2916666666811</c:v>
                </c:pt>
                <c:pt idx="78">
                  <c:v>1999.3750000000121</c:v>
                </c:pt>
                <c:pt idx="79">
                  <c:v>1999.4583333333449</c:v>
                </c:pt>
                <c:pt idx="80">
                  <c:v>1999.5416666666811</c:v>
                </c:pt>
                <c:pt idx="81">
                  <c:v>1999.6250000000125</c:v>
                </c:pt>
                <c:pt idx="82">
                  <c:v>1999.7083333333458</c:v>
                </c:pt>
                <c:pt idx="83">
                  <c:v>1999.7916666666811</c:v>
                </c:pt>
                <c:pt idx="84">
                  <c:v>1999.8750000000127</c:v>
                </c:pt>
                <c:pt idx="85">
                  <c:v>1999.9583333333458</c:v>
                </c:pt>
                <c:pt idx="86">
                  <c:v>2000.0416666666811</c:v>
                </c:pt>
                <c:pt idx="87">
                  <c:v>2000.1250000000134</c:v>
                </c:pt>
                <c:pt idx="88">
                  <c:v>2000.2083333333458</c:v>
                </c:pt>
                <c:pt idx="89">
                  <c:v>2000.2916666666811</c:v>
                </c:pt>
                <c:pt idx="90">
                  <c:v>2000.3750000000139</c:v>
                </c:pt>
                <c:pt idx="91">
                  <c:v>2000.4583333333476</c:v>
                </c:pt>
                <c:pt idx="92">
                  <c:v>2000.5416666666811</c:v>
                </c:pt>
                <c:pt idx="93">
                  <c:v>2000.625000000015</c:v>
                </c:pt>
                <c:pt idx="94">
                  <c:v>2000.7083333333478</c:v>
                </c:pt>
                <c:pt idx="95">
                  <c:v>2000.7916666666813</c:v>
                </c:pt>
                <c:pt idx="96">
                  <c:v>2000.875000000015</c:v>
                </c:pt>
                <c:pt idx="97">
                  <c:v>2000.9583333333478</c:v>
                </c:pt>
                <c:pt idx="98">
                  <c:v>2001.0416666666817</c:v>
                </c:pt>
                <c:pt idx="99">
                  <c:v>2001.1250000000155</c:v>
                </c:pt>
                <c:pt idx="100">
                  <c:v>2001.2083333333478</c:v>
                </c:pt>
                <c:pt idx="101">
                  <c:v>2001.2916666666831</c:v>
                </c:pt>
                <c:pt idx="102">
                  <c:v>2001.3750000000157</c:v>
                </c:pt>
                <c:pt idx="103">
                  <c:v>2001.4583333333492</c:v>
                </c:pt>
                <c:pt idx="104">
                  <c:v>2001.5416666666831</c:v>
                </c:pt>
                <c:pt idx="105">
                  <c:v>2001.6250000000159</c:v>
                </c:pt>
                <c:pt idx="106">
                  <c:v>2001.7083333333496</c:v>
                </c:pt>
                <c:pt idx="107">
                  <c:v>2001.7916666666833</c:v>
                </c:pt>
                <c:pt idx="108">
                  <c:v>2001.8750000000164</c:v>
                </c:pt>
                <c:pt idx="109">
                  <c:v>2001.9583333333499</c:v>
                </c:pt>
                <c:pt idx="110">
                  <c:v>2002.0416666666811</c:v>
                </c:pt>
                <c:pt idx="111">
                  <c:v>2002.1250000000045</c:v>
                </c:pt>
                <c:pt idx="112">
                  <c:v>2002.2083333333378</c:v>
                </c:pt>
                <c:pt idx="113">
                  <c:v>2002.2916666666715</c:v>
                </c:pt>
                <c:pt idx="114">
                  <c:v>2002.3750000000052</c:v>
                </c:pt>
                <c:pt idx="115">
                  <c:v>2002.4583333333378</c:v>
                </c:pt>
                <c:pt idx="116">
                  <c:v>2002.5416666666717</c:v>
                </c:pt>
                <c:pt idx="117">
                  <c:v>2002.6250000000055</c:v>
                </c:pt>
                <c:pt idx="118">
                  <c:v>2002.7083333333392</c:v>
                </c:pt>
                <c:pt idx="119">
                  <c:v>2002.7916666666731</c:v>
                </c:pt>
                <c:pt idx="120">
                  <c:v>2002.8750000000055</c:v>
                </c:pt>
                <c:pt idx="121">
                  <c:v>2002.9583333333394</c:v>
                </c:pt>
                <c:pt idx="122">
                  <c:v>2003.0416666666731</c:v>
                </c:pt>
                <c:pt idx="123">
                  <c:v>2003.1250000000064</c:v>
                </c:pt>
                <c:pt idx="124">
                  <c:v>2003.2083333333399</c:v>
                </c:pt>
                <c:pt idx="125">
                  <c:v>2003.2916666666733</c:v>
                </c:pt>
                <c:pt idx="126">
                  <c:v>2003.375000000007</c:v>
                </c:pt>
                <c:pt idx="127">
                  <c:v>2003.4583333333399</c:v>
                </c:pt>
                <c:pt idx="128">
                  <c:v>2003.5416666666761</c:v>
                </c:pt>
                <c:pt idx="129">
                  <c:v>2003.6250000000073</c:v>
                </c:pt>
                <c:pt idx="130">
                  <c:v>2003.7083333333408</c:v>
                </c:pt>
                <c:pt idx="131">
                  <c:v>2003.7916666666761</c:v>
                </c:pt>
                <c:pt idx="132">
                  <c:v>2003.8750000000075</c:v>
                </c:pt>
                <c:pt idx="133">
                  <c:v>2003.9583333333408</c:v>
                </c:pt>
                <c:pt idx="134">
                  <c:v>2004.0416666666761</c:v>
                </c:pt>
                <c:pt idx="135">
                  <c:v>2004.1250000000082</c:v>
                </c:pt>
                <c:pt idx="136">
                  <c:v>2004.2083333333408</c:v>
                </c:pt>
                <c:pt idx="137">
                  <c:v>2004.2916666666761</c:v>
                </c:pt>
                <c:pt idx="138">
                  <c:v>2004.3750000000089</c:v>
                </c:pt>
                <c:pt idx="139">
                  <c:v>2004.4583333333408</c:v>
                </c:pt>
                <c:pt idx="140">
                  <c:v>2004.5416666666761</c:v>
                </c:pt>
                <c:pt idx="141">
                  <c:v>2004.6250000000091</c:v>
                </c:pt>
                <c:pt idx="142">
                  <c:v>2004.7083333333428</c:v>
                </c:pt>
                <c:pt idx="143">
                  <c:v>2004.7916666666761</c:v>
                </c:pt>
                <c:pt idx="144">
                  <c:v>2004.8750000000093</c:v>
                </c:pt>
                <c:pt idx="145">
                  <c:v>2004.9583333333428</c:v>
                </c:pt>
                <c:pt idx="146">
                  <c:v>2005.0416666666767</c:v>
                </c:pt>
                <c:pt idx="147">
                  <c:v>2005.12500000001</c:v>
                </c:pt>
                <c:pt idx="148">
                  <c:v>2005.2083333333428</c:v>
                </c:pt>
                <c:pt idx="149">
                  <c:v>2005.2916666666781</c:v>
                </c:pt>
                <c:pt idx="150">
                  <c:v>2005.3750000000107</c:v>
                </c:pt>
                <c:pt idx="151">
                  <c:v>2005.4583333333428</c:v>
                </c:pt>
                <c:pt idx="152">
                  <c:v>2005.5416666666781</c:v>
                </c:pt>
                <c:pt idx="153">
                  <c:v>2005.6250000000109</c:v>
                </c:pt>
                <c:pt idx="154">
                  <c:v>2005.7083333333446</c:v>
                </c:pt>
                <c:pt idx="155">
                  <c:v>2005.7916666666781</c:v>
                </c:pt>
                <c:pt idx="156">
                  <c:v>2005.8750000000116</c:v>
                </c:pt>
                <c:pt idx="157">
                  <c:v>2005.9583333333449</c:v>
                </c:pt>
                <c:pt idx="158">
                  <c:v>2006.0416666666811</c:v>
                </c:pt>
                <c:pt idx="159">
                  <c:v>2006.1250000000118</c:v>
                </c:pt>
                <c:pt idx="160">
                  <c:v>2006.2083333333449</c:v>
                </c:pt>
                <c:pt idx="161">
                  <c:v>2006.2916666666811</c:v>
                </c:pt>
                <c:pt idx="162">
                  <c:v>2006.3750000000125</c:v>
                </c:pt>
                <c:pt idx="163">
                  <c:v>2006.4583333333458</c:v>
                </c:pt>
                <c:pt idx="164">
                  <c:v>2006.5416666666811</c:v>
                </c:pt>
                <c:pt idx="165">
                  <c:v>2006.6250000000127</c:v>
                </c:pt>
                <c:pt idx="166">
                  <c:v>2006.7083333333458</c:v>
                </c:pt>
                <c:pt idx="167">
                  <c:v>2006.7916666666811</c:v>
                </c:pt>
                <c:pt idx="168">
                  <c:v>2006.8750000000127</c:v>
                </c:pt>
                <c:pt idx="169">
                  <c:v>2006.9583333333458</c:v>
                </c:pt>
                <c:pt idx="170">
                  <c:v>2007.0416666666811</c:v>
                </c:pt>
                <c:pt idx="171">
                  <c:v>2007.1250000000136</c:v>
                </c:pt>
                <c:pt idx="172">
                  <c:v>2007.2083333333474</c:v>
                </c:pt>
                <c:pt idx="173">
                  <c:v>2007.2916666666811</c:v>
                </c:pt>
                <c:pt idx="174">
                  <c:v>2007.3750000000143</c:v>
                </c:pt>
                <c:pt idx="175">
                  <c:v>2007.4583333333476</c:v>
                </c:pt>
                <c:pt idx="176">
                  <c:v>2007.5416666666811</c:v>
                </c:pt>
                <c:pt idx="177">
                  <c:v>2007.625000000015</c:v>
                </c:pt>
                <c:pt idx="178">
                  <c:v>2007.7083333333478</c:v>
                </c:pt>
                <c:pt idx="179">
                  <c:v>2007.7916666666815</c:v>
                </c:pt>
                <c:pt idx="180">
                  <c:v>2007.875000000015</c:v>
                </c:pt>
                <c:pt idx="181">
                  <c:v>2007.9583333333478</c:v>
                </c:pt>
                <c:pt idx="182">
                  <c:v>2008.0416666666831</c:v>
                </c:pt>
                <c:pt idx="183">
                  <c:v>2008.1250000000155</c:v>
                </c:pt>
                <c:pt idx="184">
                  <c:v>2008.2083333333478</c:v>
                </c:pt>
                <c:pt idx="185">
                  <c:v>2008.2916666666831</c:v>
                </c:pt>
                <c:pt idx="186">
                  <c:v>2008.3750000000159</c:v>
                </c:pt>
                <c:pt idx="187">
                  <c:v>2008.4583333333494</c:v>
                </c:pt>
                <c:pt idx="188">
                  <c:v>2008.5416666666761</c:v>
                </c:pt>
                <c:pt idx="189">
                  <c:v>2008.6250000000036</c:v>
                </c:pt>
                <c:pt idx="190">
                  <c:v>2008.7083333333358</c:v>
                </c:pt>
                <c:pt idx="191">
                  <c:v>2008.7916666666711</c:v>
                </c:pt>
                <c:pt idx="192">
                  <c:v>2008.8750000000036</c:v>
                </c:pt>
                <c:pt idx="193">
                  <c:v>2008.9583333333374</c:v>
                </c:pt>
                <c:pt idx="194">
                  <c:v>2009.0416666666711</c:v>
                </c:pt>
                <c:pt idx="195">
                  <c:v>2009.1250000000045</c:v>
                </c:pt>
                <c:pt idx="196">
                  <c:v>2009.2083333333376</c:v>
                </c:pt>
                <c:pt idx="197">
                  <c:v>2009.2916666666715</c:v>
                </c:pt>
                <c:pt idx="198">
                  <c:v>2009.375000000005</c:v>
                </c:pt>
                <c:pt idx="199">
                  <c:v>2009.4583333333378</c:v>
                </c:pt>
                <c:pt idx="200">
                  <c:v>2009.5416666666715</c:v>
                </c:pt>
                <c:pt idx="201">
                  <c:v>2009.6250000000052</c:v>
                </c:pt>
                <c:pt idx="202">
                  <c:v>2009.7083333333378</c:v>
                </c:pt>
                <c:pt idx="203">
                  <c:v>2009.7916666666731</c:v>
                </c:pt>
                <c:pt idx="204">
                  <c:v>2009.8750000000055</c:v>
                </c:pt>
                <c:pt idx="205">
                  <c:v>2009.9583333333394</c:v>
                </c:pt>
                <c:pt idx="206">
                  <c:v>2010.0416666666731</c:v>
                </c:pt>
                <c:pt idx="207">
                  <c:v>2010.1250000000059</c:v>
                </c:pt>
                <c:pt idx="208">
                  <c:v>2010.2083333333394</c:v>
                </c:pt>
                <c:pt idx="209">
                  <c:v>2010.2916666666731</c:v>
                </c:pt>
                <c:pt idx="210">
                  <c:v>2010.3750000000066</c:v>
                </c:pt>
                <c:pt idx="211">
                  <c:v>2010.4583333333399</c:v>
                </c:pt>
                <c:pt idx="212">
                  <c:v>2010.5416666666733</c:v>
                </c:pt>
                <c:pt idx="213">
                  <c:v>2010.6250000000073</c:v>
                </c:pt>
                <c:pt idx="214">
                  <c:v>2010.7083333333399</c:v>
                </c:pt>
                <c:pt idx="215">
                  <c:v>2010.7916666666761</c:v>
                </c:pt>
                <c:pt idx="216">
                  <c:v>2010.8750000000073</c:v>
                </c:pt>
                <c:pt idx="217">
                  <c:v>2010.9583333333408</c:v>
                </c:pt>
                <c:pt idx="218">
                  <c:v>2011.0416666666761</c:v>
                </c:pt>
                <c:pt idx="219">
                  <c:v>2011.1250000000082</c:v>
                </c:pt>
                <c:pt idx="220">
                  <c:v>2011.2083333333408</c:v>
                </c:pt>
              </c:numCache>
            </c:numRef>
          </c:xVal>
          <c:yVal>
            <c:numRef>
              <c:f>Alt_Scat_Era_1mrm_d!$C$16:$C$236</c:f>
              <c:numCache>
                <c:formatCode>0.0</c:formatCode>
                <c:ptCount val="221"/>
                <c:pt idx="0">
                  <c:v>0.54227289032722259</c:v>
                </c:pt>
                <c:pt idx="1">
                  <c:v>0.34347949353937302</c:v>
                </c:pt>
                <c:pt idx="2">
                  <c:v>3.2433976755148426E-2</c:v>
                </c:pt>
                <c:pt idx="3">
                  <c:v>-4.1678099122628418E-2</c:v>
                </c:pt>
                <c:pt idx="4">
                  <c:v>-0.19599242594409741</c:v>
                </c:pt>
                <c:pt idx="5">
                  <c:v>-9.0163399086238567E-3</c:v>
                </c:pt>
                <c:pt idx="6">
                  <c:v>-7.7102664513597083E-2</c:v>
                </c:pt>
                <c:pt idx="7">
                  <c:v>0.18516731701118291</c:v>
                </c:pt>
                <c:pt idx="8">
                  <c:v>0.34808503580618483</c:v>
                </c:pt>
                <c:pt idx="9">
                  <c:v>6.0531416574858284E-2</c:v>
                </c:pt>
                <c:pt idx="10">
                  <c:v>1.020227449323587E-2</c:v>
                </c:pt>
                <c:pt idx="11">
                  <c:v>-3.7970746930864406E-2</c:v>
                </c:pt>
                <c:pt idx="12">
                  <c:v>8.2372323473730719E-2</c:v>
                </c:pt>
                <c:pt idx="13">
                  <c:v>0.24136878730368405</c:v>
                </c:pt>
                <c:pt idx="14">
                  <c:v>6.6092059764251587E-2</c:v>
                </c:pt>
                <c:pt idx="15">
                  <c:v>6.6041027644896402E-2</c:v>
                </c:pt>
                <c:pt idx="16">
                  <c:v>0.12982768845703421</c:v>
                </c:pt>
                <c:pt idx="17">
                  <c:v>-5.3876160797893896E-2</c:v>
                </c:pt>
                <c:pt idx="18">
                  <c:v>-9.4374158007106232E-2</c:v>
                </c:pt>
                <c:pt idx="19">
                  <c:v>0.17607061111888717</c:v>
                </c:pt>
                <c:pt idx="20">
                  <c:v>0.13635020743680484</c:v>
                </c:pt>
                <c:pt idx="21">
                  <c:v>0.1338261644416292</c:v>
                </c:pt>
                <c:pt idx="22">
                  <c:v>-0.20410944397667771</c:v>
                </c:pt>
                <c:pt idx="23">
                  <c:v>-0.29178461066137995</c:v>
                </c:pt>
                <c:pt idx="24">
                  <c:v>0.16931871248894748</c:v>
                </c:pt>
                <c:pt idx="25">
                  <c:v>0.2468077817045744</c:v>
                </c:pt>
                <c:pt idx="26">
                  <c:v>0.20119477908409422</c:v>
                </c:pt>
                <c:pt idx="27">
                  <c:v>-0.12099107196453356</c:v>
                </c:pt>
                <c:pt idx="28">
                  <c:v>7.1952439770983914E-3</c:v>
                </c:pt>
                <c:pt idx="29">
                  <c:v>-0.14164241909353592</c:v>
                </c:pt>
                <c:pt idx="30">
                  <c:v>-9.6512846268258748E-2</c:v>
                </c:pt>
                <c:pt idx="31">
                  <c:v>-1.8626640778262721E-2</c:v>
                </c:pt>
                <c:pt idx="32">
                  <c:v>6.0711971846624406E-2</c:v>
                </c:pt>
                <c:pt idx="33">
                  <c:v>9.5757607877878598E-2</c:v>
                </c:pt>
                <c:pt idx="34">
                  <c:v>-4.9914453489642033E-2</c:v>
                </c:pt>
                <c:pt idx="35">
                  <c:v>-0.18548864176625146</c:v>
                </c:pt>
                <c:pt idx="36">
                  <c:v>-8.5200955661939547E-3</c:v>
                </c:pt>
                <c:pt idx="37">
                  <c:v>0.13742993733333991</c:v>
                </c:pt>
                <c:pt idx="38">
                  <c:v>8.7518985889386364E-2</c:v>
                </c:pt>
                <c:pt idx="39">
                  <c:v>0.18110766397552513</c:v>
                </c:pt>
                <c:pt idx="40">
                  <c:v>2.0067557762033072E-2</c:v>
                </c:pt>
                <c:pt idx="41">
                  <c:v>-0.11958251540783049</c:v>
                </c:pt>
                <c:pt idx="42">
                  <c:v>-0.13158266336853974</c:v>
                </c:pt>
                <c:pt idx="43">
                  <c:v>8.7532271037431122E-2</c:v>
                </c:pt>
                <c:pt idx="44">
                  <c:v>0.11733790736296439</c:v>
                </c:pt>
                <c:pt idx="45">
                  <c:v>-0.10446143025471599</c:v>
                </c:pt>
                <c:pt idx="46">
                  <c:v>-2.5071064767014834E-2</c:v>
                </c:pt>
                <c:pt idx="47">
                  <c:v>0.17398530840143006</c:v>
                </c:pt>
                <c:pt idx="48">
                  <c:v>3.2062249685441052E-2</c:v>
                </c:pt>
                <c:pt idx="49">
                  <c:v>5.2312440908634059E-2</c:v>
                </c:pt>
                <c:pt idx="50">
                  <c:v>0.27423262456930075</c:v>
                </c:pt>
                <c:pt idx="51">
                  <c:v>0.55379990119315592</c:v>
                </c:pt>
                <c:pt idx="52">
                  <c:v>0.15614070247097844</c:v>
                </c:pt>
                <c:pt idx="53">
                  <c:v>-6.1674343937394065E-2</c:v>
                </c:pt>
                <c:pt idx="54">
                  <c:v>9.1304335640976508E-2</c:v>
                </c:pt>
                <c:pt idx="55">
                  <c:v>0.22026928331604162</c:v>
                </c:pt>
                <c:pt idx="56">
                  <c:v>0.47733800110195923</c:v>
                </c:pt>
                <c:pt idx="57">
                  <c:v>0.16286074839183939</c:v>
                </c:pt>
                <c:pt idx="58">
                  <c:v>5.2533426971952422E-2</c:v>
                </c:pt>
                <c:pt idx="59">
                  <c:v>9.5255434464576225E-2</c:v>
                </c:pt>
                <c:pt idx="60">
                  <c:v>0.12069670762706262</c:v>
                </c:pt>
                <c:pt idx="61">
                  <c:v>0.30663869512657932</c:v>
                </c:pt>
                <c:pt idx="62">
                  <c:v>0.63916482640190064</c:v>
                </c:pt>
                <c:pt idx="63">
                  <c:v>0.40803554853799873</c:v>
                </c:pt>
                <c:pt idx="64">
                  <c:v>0.41268226436839756</c:v>
                </c:pt>
                <c:pt idx="65">
                  <c:v>0.58544055028224429</c:v>
                </c:pt>
                <c:pt idx="66">
                  <c:v>0.47177164633623625</c:v>
                </c:pt>
                <c:pt idx="67">
                  <c:v>0.51529486586185147</c:v>
                </c:pt>
                <c:pt idx="68">
                  <c:v>0.53610489372784276</c:v>
                </c:pt>
                <c:pt idx="69">
                  <c:v>0.37996020358231547</c:v>
                </c:pt>
                <c:pt idx="70">
                  <c:v>0.3687912974978193</c:v>
                </c:pt>
                <c:pt idx="71">
                  <c:v>0.40377924831802026</c:v>
                </c:pt>
                <c:pt idx="72">
                  <c:v>0.44256774133096088</c:v>
                </c:pt>
                <c:pt idx="73">
                  <c:v>0.41795633419717532</c:v>
                </c:pt>
                <c:pt idx="74">
                  <c:v>0.34130914774211535</c:v>
                </c:pt>
                <c:pt idx="75">
                  <c:v>0.36033318254834512</c:v>
                </c:pt>
                <c:pt idx="76">
                  <c:v>0.1275609453360147</c:v>
                </c:pt>
                <c:pt idx="77">
                  <c:v>8.1405436471825951E-2</c:v>
                </c:pt>
                <c:pt idx="78">
                  <c:v>6.348666875388799E-2</c:v>
                </c:pt>
                <c:pt idx="79">
                  <c:v>4.8955972534433734E-2</c:v>
                </c:pt>
                <c:pt idx="80">
                  <c:v>0.34561509591905948</c:v>
                </c:pt>
                <c:pt idx="81">
                  <c:v>0.20981069377231437</c:v>
                </c:pt>
                <c:pt idx="82">
                  <c:v>-6.6517819936243533E-2</c:v>
                </c:pt>
                <c:pt idx="83">
                  <c:v>0.25248874956030587</c:v>
                </c:pt>
                <c:pt idx="84">
                  <c:v>0.24007115782984911</c:v>
                </c:pt>
                <c:pt idx="85">
                  <c:v>0.28116029307517731</c:v>
                </c:pt>
                <c:pt idx="86">
                  <c:v>0.22095154470471437</c:v>
                </c:pt>
                <c:pt idx="87">
                  <c:v>0.54982607178007914</c:v>
                </c:pt>
                <c:pt idx="88">
                  <c:v>0.4015205650196696</c:v>
                </c:pt>
                <c:pt idx="89">
                  <c:v>0.27822811079105408</c:v>
                </c:pt>
                <c:pt idx="90">
                  <c:v>0.30396919442969933</c:v>
                </c:pt>
                <c:pt idx="91">
                  <c:v>0.44883413801748961</c:v>
                </c:pt>
                <c:pt idx="92">
                  <c:v>0.30153358305959188</c:v>
                </c:pt>
                <c:pt idx="93">
                  <c:v>0.40933773591666106</c:v>
                </c:pt>
                <c:pt idx="94">
                  <c:v>0.37931964541776986</c:v>
                </c:pt>
                <c:pt idx="95">
                  <c:v>0.42914104022882693</c:v>
                </c:pt>
                <c:pt idx="96">
                  <c:v>0.21727987265599691</c:v>
                </c:pt>
                <c:pt idx="97">
                  <c:v>0.33511956854321606</c:v>
                </c:pt>
                <c:pt idx="98">
                  <c:v>0.25272182151099809</c:v>
                </c:pt>
                <c:pt idx="99">
                  <c:v>0.39677390691588005</c:v>
                </c:pt>
                <c:pt idx="100">
                  <c:v>0.10091281064311541</c:v>
                </c:pt>
                <c:pt idx="101">
                  <c:v>0.36652965756201988</c:v>
                </c:pt>
                <c:pt idx="102">
                  <c:v>9.9263363302598245E-2</c:v>
                </c:pt>
                <c:pt idx="103">
                  <c:v>0.31285579928008728</c:v>
                </c:pt>
                <c:pt idx="104">
                  <c:v>0.40531998421420712</c:v>
                </c:pt>
                <c:pt idx="105">
                  <c:v>0.37886522677722506</c:v>
                </c:pt>
                <c:pt idx="106">
                  <c:v>0.12656545931328722</c:v>
                </c:pt>
                <c:pt idx="107">
                  <c:v>0.15821340508142598</c:v>
                </c:pt>
                <c:pt idx="108">
                  <c:v>0.12856167961213583</c:v>
                </c:pt>
                <c:pt idx="109">
                  <c:v>0.2293213442009252</c:v>
                </c:pt>
                <c:pt idx="110">
                  <c:v>0.23111989807785091</c:v>
                </c:pt>
                <c:pt idx="111">
                  <c:v>0.29378495496939688</c:v>
                </c:pt>
                <c:pt idx="112">
                  <c:v>0.14054776921782791</c:v>
                </c:pt>
                <c:pt idx="113">
                  <c:v>9.1308971764072724E-2</c:v>
                </c:pt>
                <c:pt idx="114">
                  <c:v>7.4518308448787721E-2</c:v>
                </c:pt>
                <c:pt idx="115">
                  <c:v>0.33418992509421719</c:v>
                </c:pt>
                <c:pt idx="116">
                  <c:v>0.28205242787169832</c:v>
                </c:pt>
                <c:pt idx="117">
                  <c:v>0.30046767790108253</c:v>
                </c:pt>
                <c:pt idx="118">
                  <c:v>0.10128182115652012</c:v>
                </c:pt>
                <c:pt idx="119">
                  <c:v>3.127042125735624E-2</c:v>
                </c:pt>
                <c:pt idx="120">
                  <c:v>0.35091686567158287</c:v>
                </c:pt>
                <c:pt idx="121">
                  <c:v>0.21770954714874791</c:v>
                </c:pt>
                <c:pt idx="122">
                  <c:v>0.31627407172230476</c:v>
                </c:pt>
                <c:pt idx="123">
                  <c:v>0.22991508416830791</c:v>
                </c:pt>
                <c:pt idx="124">
                  <c:v>4.7952981340604557E-2</c:v>
                </c:pt>
                <c:pt idx="125">
                  <c:v>0.12090156887305969</c:v>
                </c:pt>
                <c:pt idx="126">
                  <c:v>0.16407861654452469</c:v>
                </c:pt>
                <c:pt idx="127">
                  <c:v>5.5251795644871038E-2</c:v>
                </c:pt>
                <c:pt idx="128">
                  <c:v>0.43155080854800082</c:v>
                </c:pt>
                <c:pt idx="129">
                  <c:v>0.11290237451757518</c:v>
                </c:pt>
                <c:pt idx="130">
                  <c:v>0.13132497825341205</c:v>
                </c:pt>
                <c:pt idx="131">
                  <c:v>6.633982460986497E-2</c:v>
                </c:pt>
                <c:pt idx="132">
                  <c:v>0.45232857563128925</c:v>
                </c:pt>
                <c:pt idx="133">
                  <c:v>0.42723452686396884</c:v>
                </c:pt>
                <c:pt idx="134">
                  <c:v>0.22439401564375527</c:v>
                </c:pt>
                <c:pt idx="135">
                  <c:v>0.24121048303237999</c:v>
                </c:pt>
                <c:pt idx="136">
                  <c:v>0.34341153562832627</c:v>
                </c:pt>
                <c:pt idx="137">
                  <c:v>0.20414928458878626</c:v>
                </c:pt>
                <c:pt idx="138">
                  <c:v>0.11626136904225012</c:v>
                </c:pt>
                <c:pt idx="139">
                  <c:v>0.39581427340271935</c:v>
                </c:pt>
                <c:pt idx="140">
                  <c:v>0.17600343423628045</c:v>
                </c:pt>
                <c:pt idx="141">
                  <c:v>0.23141253811328524</c:v>
                </c:pt>
                <c:pt idx="142">
                  <c:v>0.22174750809814281</c:v>
                </c:pt>
                <c:pt idx="143">
                  <c:v>0.21692624931344007</c:v>
                </c:pt>
                <c:pt idx="144">
                  <c:v>0.20289235886389939</c:v>
                </c:pt>
                <c:pt idx="145">
                  <c:v>0.32584285388463707</c:v>
                </c:pt>
                <c:pt idx="146">
                  <c:v>0.41611327249133973</c:v>
                </c:pt>
                <c:pt idx="147">
                  <c:v>0.34608570189349075</c:v>
                </c:pt>
                <c:pt idx="148">
                  <c:v>0.15837253215039923</c:v>
                </c:pt>
                <c:pt idx="149">
                  <c:v>0.26468942112853355</c:v>
                </c:pt>
                <c:pt idx="150">
                  <c:v>8.6308109282772896E-2</c:v>
                </c:pt>
                <c:pt idx="151">
                  <c:v>0.25357171468904932</c:v>
                </c:pt>
                <c:pt idx="152">
                  <c:v>0.41039807346035168</c:v>
                </c:pt>
                <c:pt idx="153">
                  <c:v>0.2891515827047364</c:v>
                </c:pt>
                <c:pt idx="154">
                  <c:v>0.53366505460046665</c:v>
                </c:pt>
                <c:pt idx="155">
                  <c:v>0.3782807163241565</c:v>
                </c:pt>
                <c:pt idx="156">
                  <c:v>0.24291520368499336</c:v>
                </c:pt>
                <c:pt idx="157">
                  <c:v>0.34702950753855138</c:v>
                </c:pt>
                <c:pt idx="158">
                  <c:v>0.51618347167127876</c:v>
                </c:pt>
                <c:pt idx="159">
                  <c:v>0.34566332314209891</c:v>
                </c:pt>
                <c:pt idx="160">
                  <c:v>0.28078481519856502</c:v>
                </c:pt>
                <c:pt idx="161">
                  <c:v>0.13613454593887167</c:v>
                </c:pt>
                <c:pt idx="162">
                  <c:v>3.2568557289089035E-2</c:v>
                </c:pt>
                <c:pt idx="163">
                  <c:v>0.39845648932579858</c:v>
                </c:pt>
                <c:pt idx="164">
                  <c:v>0.41573566096164782</c:v>
                </c:pt>
                <c:pt idx="165">
                  <c:v>0.29185956962645077</c:v>
                </c:pt>
                <c:pt idx="166">
                  <c:v>0.30403349859949458</c:v>
                </c:pt>
                <c:pt idx="167">
                  <c:v>0.44017024903886348</c:v>
                </c:pt>
                <c:pt idx="168">
                  <c:v>0.38315010257325732</c:v>
                </c:pt>
                <c:pt idx="169">
                  <c:v>0.53490291047325211</c:v>
                </c:pt>
                <c:pt idx="170">
                  <c:v>0.55381914203214322</c:v>
                </c:pt>
                <c:pt idx="171">
                  <c:v>0.38573795631056385</c:v>
                </c:pt>
                <c:pt idx="172">
                  <c:v>0.42874532321918318</c:v>
                </c:pt>
                <c:pt idx="173">
                  <c:v>0.27974586022499892</c:v>
                </c:pt>
                <c:pt idx="174">
                  <c:v>0.34596118420217881</c:v>
                </c:pt>
                <c:pt idx="175">
                  <c:v>0.33230932612756214</c:v>
                </c:pt>
                <c:pt idx="176">
                  <c:v>0.40097644892075451</c:v>
                </c:pt>
                <c:pt idx="177">
                  <c:v>0.53931846009411544</c:v>
                </c:pt>
                <c:pt idx="178">
                  <c:v>0.41088889002726886</c:v>
                </c:pt>
                <c:pt idx="179">
                  <c:v>0.3280608110044605</c:v>
                </c:pt>
                <c:pt idx="180">
                  <c:v>0.51013560458584761</c:v>
                </c:pt>
                <c:pt idx="181">
                  <c:v>0.54350557967177782</c:v>
                </c:pt>
                <c:pt idx="182">
                  <c:v>0.45869137383516101</c:v>
                </c:pt>
                <c:pt idx="183">
                  <c:v>0.44292374648186428</c:v>
                </c:pt>
                <c:pt idx="184">
                  <c:v>0.28857350069302257</c:v>
                </c:pt>
                <c:pt idx="185">
                  <c:v>0.25295257474493038</c:v>
                </c:pt>
                <c:pt idx="186">
                  <c:v>0.11327211959034048</c:v>
                </c:pt>
                <c:pt idx="187">
                  <c:v>0.37754970815315136</c:v>
                </c:pt>
                <c:pt idx="188">
                  <c:v>0.41606526138878436</c:v>
                </c:pt>
                <c:pt idx="189">
                  <c:v>0.35303800914050942</c:v>
                </c:pt>
                <c:pt idx="190">
                  <c:v>0.39895230806875492</c:v>
                </c:pt>
                <c:pt idx="191">
                  <c:v>0.42999961870943182</c:v>
                </c:pt>
                <c:pt idx="192">
                  <c:v>0.45919707687836553</c:v>
                </c:pt>
                <c:pt idx="193">
                  <c:v>0.37115803391172358</c:v>
                </c:pt>
                <c:pt idx="194">
                  <c:v>0.46272638992171095</c:v>
                </c:pt>
                <c:pt idx="195">
                  <c:v>0.45885293797009902</c:v>
                </c:pt>
                <c:pt idx="196">
                  <c:v>0.25125359456152219</c:v>
                </c:pt>
                <c:pt idx="197">
                  <c:v>0.25036423442236266</c:v>
                </c:pt>
                <c:pt idx="198">
                  <c:v>0.15763876473452942</c:v>
                </c:pt>
                <c:pt idx="199">
                  <c:v>0.16605072715352068</c:v>
                </c:pt>
                <c:pt idx="200">
                  <c:v>0.53864777431648803</c:v>
                </c:pt>
                <c:pt idx="201">
                  <c:v>0.34958660518211837</c:v>
                </c:pt>
                <c:pt idx="202">
                  <c:v>0.54695100441883715</c:v>
                </c:pt>
                <c:pt idx="203">
                  <c:v>0.24833387259927894</c:v>
                </c:pt>
                <c:pt idx="204">
                  <c:v>0.41226829551687338</c:v>
                </c:pt>
                <c:pt idx="205">
                  <c:v>0.25898942769277</c:v>
                </c:pt>
                <c:pt idx="206">
                  <c:v>0.55315876793632257</c:v>
                </c:pt>
                <c:pt idx="207">
                  <c:v>0.43724522186266301</c:v>
                </c:pt>
                <c:pt idx="208">
                  <c:v>0.40838732218490864</c:v>
                </c:pt>
                <c:pt idx="209">
                  <c:v>0.35659146471622094</c:v>
                </c:pt>
                <c:pt idx="210">
                  <c:v>0.37399237138951913</c:v>
                </c:pt>
                <c:pt idx="211">
                  <c:v>0.5592543406885927</c:v>
                </c:pt>
                <c:pt idx="212">
                  <c:v>0.57239694668271479</c:v>
                </c:pt>
                <c:pt idx="213">
                  <c:v>0.49973073025187187</c:v>
                </c:pt>
                <c:pt idx="214">
                  <c:v>0.41082155071287896</c:v>
                </c:pt>
                <c:pt idx="215">
                  <c:v>0.47944718887052318</c:v>
                </c:pt>
                <c:pt idx="216">
                  <c:v>0.38035713495267964</c:v>
                </c:pt>
                <c:pt idx="217">
                  <c:v>0.47737041657995216</c:v>
                </c:pt>
                <c:pt idx="218">
                  <c:v>0.49710284513718767</c:v>
                </c:pt>
                <c:pt idx="219">
                  <c:v>0.50914400114154201</c:v>
                </c:pt>
                <c:pt idx="220">
                  <c:v>0.3195966314267738</c:v>
                </c:pt>
              </c:numCache>
            </c:numRef>
          </c:yVal>
        </c:ser>
        <c:axId val="61990400"/>
        <c:axId val="61992320"/>
      </c:scatterChart>
      <c:valAx>
        <c:axId val="61990400"/>
        <c:scaling>
          <c:orientation val="minMax"/>
        </c:scaling>
        <c:axPos val="b"/>
        <c:majorGridlines/>
        <c:minorGridlines/>
        <c:title>
          <c:tx>
            <c:rich>
              <a:bodyPr/>
              <a:lstStyle/>
              <a:p>
                <a:pPr>
                  <a:defRPr sz="1600"/>
                </a:pPr>
                <a:r>
                  <a:rPr lang="en-US" sz="1600"/>
                  <a:t>Years</a:t>
                </a:r>
              </a:p>
            </c:rich>
          </c:tx>
          <c:layout/>
        </c:title>
        <c:numFmt formatCode="0" sourceLinked="1"/>
        <c:tickLblPos val="nextTo"/>
        <c:txPr>
          <a:bodyPr/>
          <a:lstStyle/>
          <a:p>
            <a:pPr>
              <a:defRPr sz="1400" b="1"/>
            </a:pPr>
            <a:endParaRPr lang="fr-FR"/>
          </a:p>
        </c:txPr>
        <c:crossAx val="61992320"/>
        <c:crosses val="autoZero"/>
        <c:crossBetween val="midCat"/>
      </c:valAx>
      <c:valAx>
        <c:axId val="61992320"/>
        <c:scaling>
          <c:orientation val="minMax"/>
        </c:scaling>
        <c:axPos val="l"/>
        <c:majorGridlines/>
        <c:title>
          <c:tx>
            <c:rich>
              <a:bodyPr/>
              <a:lstStyle/>
              <a:p>
                <a:pPr>
                  <a:defRPr sz="1600" b="1"/>
                </a:pPr>
                <a:r>
                  <a:rPr lang="en-US" sz="1600" b="1"/>
                  <a:t>m/s (OY Axe origin  =&gt;  7 .0 m/s)</a:t>
                </a:r>
              </a:p>
            </c:rich>
          </c:tx>
          <c:layout/>
        </c:title>
        <c:numFmt formatCode="0.0" sourceLinked="1"/>
        <c:tickLblPos val="nextTo"/>
        <c:txPr>
          <a:bodyPr/>
          <a:lstStyle/>
          <a:p>
            <a:pPr>
              <a:defRPr sz="1400" b="1"/>
            </a:pPr>
            <a:endParaRPr lang="fr-FR"/>
          </a:p>
        </c:txPr>
        <c:crossAx val="61990400"/>
        <c:crosses val="autoZero"/>
        <c:crossBetween val="midCat"/>
      </c:valAx>
    </c:plotArea>
    <c:legend>
      <c:legendPos val="r"/>
      <c:layout>
        <c:manualLayout>
          <c:xMode val="edge"/>
          <c:yMode val="edge"/>
          <c:x val="0.85934002342706761"/>
          <c:y val="0.40388665433006743"/>
          <c:w val="0.13247485546232901"/>
          <c:h val="0.27132369398512834"/>
        </c:manualLayout>
      </c:layout>
      <c:txPr>
        <a:bodyPr/>
        <a:lstStyle/>
        <a:p>
          <a:pPr>
            <a:defRPr sz="1600" b="1"/>
          </a:pPr>
          <a:endParaRPr lang="fr-FR"/>
        </a:p>
      </c:txPr>
    </c:legend>
    <c:plotVisOnly val="1"/>
  </c:chart>
  <c:spPr>
    <a:solidFill>
      <a:sysClr val="window" lastClr="FFFFFF">
        <a:lumMod val="85000"/>
      </a:sysClr>
    </a:solidFill>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style val="26"/>
  <c:clrMapOvr bg1="lt1" tx1="dk1" bg2="lt2" tx2="dk2" accent1="accent1" accent2="accent2" accent3="accent3" accent4="accent4" accent5="accent5" accent6="accent6" hlink="hlink" folHlink="folHlink"/>
  <c:chart>
    <c:title>
      <c:tx>
        <c:rich>
          <a:bodyPr/>
          <a:lstStyle/>
          <a:p>
            <a:pPr>
              <a:defRPr sz="2200"/>
            </a:pPr>
            <a:r>
              <a:rPr lang="en-US" sz="2200" dirty="0">
                <a:solidFill>
                  <a:srgbClr val="FF0000"/>
                </a:solidFill>
              </a:rPr>
              <a:t>4_SCAT,</a:t>
            </a:r>
            <a:r>
              <a:rPr lang="en-US" sz="2200" dirty="0"/>
              <a:t> </a:t>
            </a:r>
            <a:r>
              <a:rPr lang="en-US" sz="2200" dirty="0">
                <a:solidFill>
                  <a:schemeClr val="tx2">
                    <a:lumMod val="75000"/>
                  </a:schemeClr>
                </a:solidFill>
              </a:rPr>
              <a:t>TPJ1&amp;2 </a:t>
            </a:r>
            <a:r>
              <a:rPr lang="en-US" sz="2200" dirty="0" smtClean="0">
                <a:solidFill>
                  <a:prstClr val="black"/>
                </a:solidFill>
              </a:rPr>
              <a:t>et</a:t>
            </a:r>
            <a:r>
              <a:rPr lang="en-US" sz="2200" dirty="0" smtClean="0"/>
              <a:t> </a:t>
            </a:r>
            <a:r>
              <a:rPr lang="en-US" sz="2200" dirty="0" smtClean="0">
                <a:solidFill>
                  <a:schemeClr val="accent3">
                    <a:lumMod val="50000"/>
                  </a:schemeClr>
                </a:solidFill>
              </a:rPr>
              <a:t>ERA</a:t>
            </a:r>
            <a:endParaRPr lang="en-US" sz="2200" baseline="0" dirty="0" smtClean="0">
              <a:solidFill>
                <a:schemeClr val="accent3">
                  <a:lumMod val="50000"/>
                </a:schemeClr>
              </a:solidFill>
            </a:endParaRPr>
          </a:p>
          <a:p>
            <a:pPr>
              <a:defRPr sz="2200"/>
            </a:pPr>
            <a:r>
              <a:rPr lang="en-US" sz="2200" baseline="0" dirty="0" smtClean="0">
                <a:solidFill>
                  <a:schemeClr val="accent3">
                    <a:lumMod val="50000"/>
                  </a:schemeClr>
                </a:solidFill>
              </a:rPr>
              <a:t> </a:t>
            </a:r>
            <a:r>
              <a:rPr lang="en-US" sz="2200" dirty="0" err="1" smtClean="0"/>
              <a:t>gma</a:t>
            </a:r>
            <a:r>
              <a:rPr lang="en-US" sz="2200" dirty="0" smtClean="0"/>
              <a:t> </a:t>
            </a:r>
            <a:r>
              <a:rPr lang="en-US" sz="2200" dirty="0"/>
              <a:t>- </a:t>
            </a:r>
            <a:r>
              <a:rPr lang="en-US" sz="2200" dirty="0" smtClean="0"/>
              <a:t>7m/s  (18y : 1993-2010)</a:t>
            </a:r>
            <a:endParaRPr lang="en-US" sz="2200" dirty="0"/>
          </a:p>
        </c:rich>
      </c:tx>
      <c:layout/>
    </c:title>
    <c:plotArea>
      <c:layout/>
      <c:scatterChart>
        <c:scatterStyle val="lineMarker"/>
        <c:ser>
          <c:idx val="0"/>
          <c:order val="0"/>
          <c:tx>
            <c:strRef>
              <c:f>'ovw_sct&amp;alt&amp;era_d3'!$B$12</c:f>
              <c:strCache>
                <c:ptCount val="1"/>
                <c:pt idx="0">
                  <c:v>4_SCAT</c:v>
                </c:pt>
              </c:strCache>
            </c:strRef>
          </c:tx>
          <c:spPr>
            <a:ln>
              <a:solidFill>
                <a:srgbClr val="FF0000"/>
              </a:solidFill>
            </a:ln>
          </c:spPr>
          <c:marker>
            <c:symbol val="none"/>
          </c:marker>
          <c:xVal>
            <c:numRef>
              <c:f>'ovw_sct&amp;alt&amp;era_d3'!$A$13:$A$232</c:f>
              <c:numCache>
                <c:formatCode>0</c:formatCode>
                <c:ptCount val="220"/>
                <c:pt idx="0">
                  <c:v>1992.9583333333328</c:v>
                </c:pt>
                <c:pt idx="1">
                  <c:v>1993.0416666666681</c:v>
                </c:pt>
                <c:pt idx="2">
                  <c:v>1993.1250000000009</c:v>
                </c:pt>
                <c:pt idx="3">
                  <c:v>1993.2083333333328</c:v>
                </c:pt>
                <c:pt idx="4">
                  <c:v>1993.2916666666681</c:v>
                </c:pt>
                <c:pt idx="5">
                  <c:v>1993.3750000000009</c:v>
                </c:pt>
                <c:pt idx="6">
                  <c:v>1993.4583333333346</c:v>
                </c:pt>
                <c:pt idx="7">
                  <c:v>1993.5416666666681</c:v>
                </c:pt>
                <c:pt idx="8">
                  <c:v>1993.6250000000016</c:v>
                </c:pt>
                <c:pt idx="9">
                  <c:v>1993.7083333333348</c:v>
                </c:pt>
                <c:pt idx="10">
                  <c:v>1993.7916666666711</c:v>
                </c:pt>
                <c:pt idx="11">
                  <c:v>1993.8750000000018</c:v>
                </c:pt>
                <c:pt idx="12">
                  <c:v>1993.9583333333358</c:v>
                </c:pt>
                <c:pt idx="13">
                  <c:v>1994.0416666666711</c:v>
                </c:pt>
                <c:pt idx="14">
                  <c:v>1994.1250000000025</c:v>
                </c:pt>
                <c:pt idx="15">
                  <c:v>1994.2083333333358</c:v>
                </c:pt>
                <c:pt idx="16">
                  <c:v>1994.2916666666711</c:v>
                </c:pt>
                <c:pt idx="17">
                  <c:v>1994.375000000003</c:v>
                </c:pt>
                <c:pt idx="18">
                  <c:v>1994.4583333333358</c:v>
                </c:pt>
                <c:pt idx="19">
                  <c:v>1994.5416666666711</c:v>
                </c:pt>
                <c:pt idx="20">
                  <c:v>1994.6250000000036</c:v>
                </c:pt>
                <c:pt idx="21">
                  <c:v>1994.7083333333358</c:v>
                </c:pt>
                <c:pt idx="22">
                  <c:v>1994.7916666666711</c:v>
                </c:pt>
                <c:pt idx="23">
                  <c:v>1994.8750000000036</c:v>
                </c:pt>
                <c:pt idx="24">
                  <c:v>1994.9583333333374</c:v>
                </c:pt>
                <c:pt idx="25">
                  <c:v>1995.0416666666711</c:v>
                </c:pt>
                <c:pt idx="26">
                  <c:v>1995.1250000000045</c:v>
                </c:pt>
                <c:pt idx="27">
                  <c:v>1995.2083333333376</c:v>
                </c:pt>
                <c:pt idx="28">
                  <c:v>1995.2916666666715</c:v>
                </c:pt>
                <c:pt idx="29">
                  <c:v>1995.375000000005</c:v>
                </c:pt>
                <c:pt idx="30">
                  <c:v>1995.4583333333378</c:v>
                </c:pt>
                <c:pt idx="31">
                  <c:v>1995.5416666666715</c:v>
                </c:pt>
                <c:pt idx="32">
                  <c:v>1995.6250000000052</c:v>
                </c:pt>
                <c:pt idx="33">
                  <c:v>1995.7083333333378</c:v>
                </c:pt>
                <c:pt idx="34">
                  <c:v>1995.7916666666731</c:v>
                </c:pt>
                <c:pt idx="35">
                  <c:v>1995.8750000000055</c:v>
                </c:pt>
                <c:pt idx="36">
                  <c:v>1995.9583333333394</c:v>
                </c:pt>
                <c:pt idx="37">
                  <c:v>1996.0416666666731</c:v>
                </c:pt>
                <c:pt idx="38">
                  <c:v>1996.1250000000059</c:v>
                </c:pt>
                <c:pt idx="39">
                  <c:v>1996.2083333333394</c:v>
                </c:pt>
                <c:pt idx="40">
                  <c:v>1996.2916666666731</c:v>
                </c:pt>
                <c:pt idx="41">
                  <c:v>1996.3750000000066</c:v>
                </c:pt>
                <c:pt idx="42">
                  <c:v>1996.4583333333399</c:v>
                </c:pt>
                <c:pt idx="43">
                  <c:v>1996.5416666666733</c:v>
                </c:pt>
                <c:pt idx="44">
                  <c:v>1996.6250000000073</c:v>
                </c:pt>
                <c:pt idx="45">
                  <c:v>1996.7083333333399</c:v>
                </c:pt>
                <c:pt idx="46">
                  <c:v>1996.7916666666761</c:v>
                </c:pt>
                <c:pt idx="47">
                  <c:v>1996.8750000000073</c:v>
                </c:pt>
                <c:pt idx="48">
                  <c:v>1996.9583333333408</c:v>
                </c:pt>
                <c:pt idx="49">
                  <c:v>1997.0416666666761</c:v>
                </c:pt>
                <c:pt idx="50">
                  <c:v>1997.1250000000082</c:v>
                </c:pt>
                <c:pt idx="51">
                  <c:v>1997.2083333333408</c:v>
                </c:pt>
                <c:pt idx="52">
                  <c:v>1997.2916666666761</c:v>
                </c:pt>
                <c:pt idx="53">
                  <c:v>1997.3750000000084</c:v>
                </c:pt>
                <c:pt idx="54">
                  <c:v>1997.4583333333408</c:v>
                </c:pt>
                <c:pt idx="55">
                  <c:v>1997.5416666666761</c:v>
                </c:pt>
                <c:pt idx="56">
                  <c:v>1997.6250000000089</c:v>
                </c:pt>
                <c:pt idx="57">
                  <c:v>1997.7083333333424</c:v>
                </c:pt>
                <c:pt idx="58">
                  <c:v>1997.7916666666761</c:v>
                </c:pt>
                <c:pt idx="59">
                  <c:v>1997.8750000000091</c:v>
                </c:pt>
                <c:pt idx="60">
                  <c:v>1997.9583333333428</c:v>
                </c:pt>
                <c:pt idx="61">
                  <c:v>1998.0416666666763</c:v>
                </c:pt>
                <c:pt idx="62">
                  <c:v>1998.12500000001</c:v>
                </c:pt>
                <c:pt idx="63">
                  <c:v>1998.2083333333428</c:v>
                </c:pt>
                <c:pt idx="64">
                  <c:v>1998.2916666666767</c:v>
                </c:pt>
                <c:pt idx="65">
                  <c:v>1998.3750000000102</c:v>
                </c:pt>
                <c:pt idx="66">
                  <c:v>1998.4583333333428</c:v>
                </c:pt>
                <c:pt idx="67">
                  <c:v>1998.5416666666781</c:v>
                </c:pt>
                <c:pt idx="68">
                  <c:v>1998.6250000000109</c:v>
                </c:pt>
                <c:pt idx="69">
                  <c:v>1998.7083333333442</c:v>
                </c:pt>
                <c:pt idx="70">
                  <c:v>1998.7916666666781</c:v>
                </c:pt>
                <c:pt idx="71">
                  <c:v>1998.8750000000109</c:v>
                </c:pt>
                <c:pt idx="72">
                  <c:v>1998.9583333333446</c:v>
                </c:pt>
                <c:pt idx="73">
                  <c:v>1999.0416666666781</c:v>
                </c:pt>
                <c:pt idx="74">
                  <c:v>1999.1250000000118</c:v>
                </c:pt>
                <c:pt idx="75">
                  <c:v>1999.2083333333449</c:v>
                </c:pt>
                <c:pt idx="76">
                  <c:v>1999.2916666666811</c:v>
                </c:pt>
                <c:pt idx="77">
                  <c:v>1999.3750000000121</c:v>
                </c:pt>
                <c:pt idx="78">
                  <c:v>1999.4583333333449</c:v>
                </c:pt>
                <c:pt idx="79">
                  <c:v>1999.5416666666811</c:v>
                </c:pt>
                <c:pt idx="80">
                  <c:v>1999.6250000000125</c:v>
                </c:pt>
                <c:pt idx="81">
                  <c:v>1999.7083333333458</c:v>
                </c:pt>
                <c:pt idx="82">
                  <c:v>1999.7916666666811</c:v>
                </c:pt>
                <c:pt idx="83">
                  <c:v>1999.8750000000127</c:v>
                </c:pt>
                <c:pt idx="84">
                  <c:v>1999.9583333333458</c:v>
                </c:pt>
                <c:pt idx="85">
                  <c:v>2000.0416666666811</c:v>
                </c:pt>
                <c:pt idx="86">
                  <c:v>2000.1250000000134</c:v>
                </c:pt>
                <c:pt idx="87">
                  <c:v>2000.2083333333458</c:v>
                </c:pt>
                <c:pt idx="88">
                  <c:v>2000.2916666666811</c:v>
                </c:pt>
                <c:pt idx="89">
                  <c:v>2000.3750000000139</c:v>
                </c:pt>
                <c:pt idx="90">
                  <c:v>2000.4583333333476</c:v>
                </c:pt>
                <c:pt idx="91">
                  <c:v>2000.5416666666811</c:v>
                </c:pt>
                <c:pt idx="92">
                  <c:v>2000.625000000015</c:v>
                </c:pt>
                <c:pt idx="93">
                  <c:v>2000.7083333333478</c:v>
                </c:pt>
                <c:pt idx="94">
                  <c:v>2000.7916666666813</c:v>
                </c:pt>
                <c:pt idx="95">
                  <c:v>2000.875000000015</c:v>
                </c:pt>
                <c:pt idx="96">
                  <c:v>2000.9583333333478</c:v>
                </c:pt>
                <c:pt idx="97">
                  <c:v>2001.0416666666817</c:v>
                </c:pt>
                <c:pt idx="98">
                  <c:v>2001.1250000000155</c:v>
                </c:pt>
                <c:pt idx="99">
                  <c:v>2001.2083333333478</c:v>
                </c:pt>
                <c:pt idx="100">
                  <c:v>2001.2916666666831</c:v>
                </c:pt>
                <c:pt idx="101">
                  <c:v>2001.3750000000157</c:v>
                </c:pt>
                <c:pt idx="102">
                  <c:v>2001.4583333333492</c:v>
                </c:pt>
                <c:pt idx="103">
                  <c:v>2001.5416666666831</c:v>
                </c:pt>
                <c:pt idx="104">
                  <c:v>2001.6250000000159</c:v>
                </c:pt>
                <c:pt idx="105">
                  <c:v>2001.7083333333496</c:v>
                </c:pt>
                <c:pt idx="106">
                  <c:v>2001.7916666666833</c:v>
                </c:pt>
                <c:pt idx="107">
                  <c:v>2001.8750000000164</c:v>
                </c:pt>
                <c:pt idx="108">
                  <c:v>2001.9583333333499</c:v>
                </c:pt>
                <c:pt idx="109">
                  <c:v>2002.0416666666811</c:v>
                </c:pt>
                <c:pt idx="110">
                  <c:v>2002.1250000000045</c:v>
                </c:pt>
                <c:pt idx="111">
                  <c:v>2002.2083333333378</c:v>
                </c:pt>
                <c:pt idx="112">
                  <c:v>2002.2916666666715</c:v>
                </c:pt>
                <c:pt idx="113">
                  <c:v>2002.3750000000052</c:v>
                </c:pt>
                <c:pt idx="114">
                  <c:v>2002.4583333333378</c:v>
                </c:pt>
                <c:pt idx="115">
                  <c:v>2002.5416666666717</c:v>
                </c:pt>
                <c:pt idx="116">
                  <c:v>2002.6250000000055</c:v>
                </c:pt>
                <c:pt idx="117">
                  <c:v>2002.7083333333392</c:v>
                </c:pt>
                <c:pt idx="118">
                  <c:v>2002.7916666666731</c:v>
                </c:pt>
                <c:pt idx="119">
                  <c:v>2002.8750000000055</c:v>
                </c:pt>
                <c:pt idx="120">
                  <c:v>2002.9583333333394</c:v>
                </c:pt>
                <c:pt idx="121">
                  <c:v>2003.0416666666731</c:v>
                </c:pt>
                <c:pt idx="122">
                  <c:v>2003.1250000000064</c:v>
                </c:pt>
                <c:pt idx="123">
                  <c:v>2003.2083333333399</c:v>
                </c:pt>
                <c:pt idx="124">
                  <c:v>2003.2916666666733</c:v>
                </c:pt>
                <c:pt idx="125">
                  <c:v>2003.375000000007</c:v>
                </c:pt>
                <c:pt idx="126">
                  <c:v>2003.4583333333399</c:v>
                </c:pt>
                <c:pt idx="127">
                  <c:v>2003.5416666666761</c:v>
                </c:pt>
                <c:pt idx="128">
                  <c:v>2003.6250000000073</c:v>
                </c:pt>
                <c:pt idx="129">
                  <c:v>2003.7083333333408</c:v>
                </c:pt>
                <c:pt idx="130">
                  <c:v>2003.7916666666761</c:v>
                </c:pt>
                <c:pt idx="131">
                  <c:v>2003.8750000000075</c:v>
                </c:pt>
                <c:pt idx="132">
                  <c:v>2003.9583333333408</c:v>
                </c:pt>
                <c:pt idx="133">
                  <c:v>2004.0416666666761</c:v>
                </c:pt>
                <c:pt idx="134">
                  <c:v>2004.1250000000082</c:v>
                </c:pt>
                <c:pt idx="135">
                  <c:v>2004.2083333333408</c:v>
                </c:pt>
                <c:pt idx="136">
                  <c:v>2004.2916666666761</c:v>
                </c:pt>
                <c:pt idx="137">
                  <c:v>2004.3750000000089</c:v>
                </c:pt>
                <c:pt idx="138">
                  <c:v>2004.4583333333408</c:v>
                </c:pt>
                <c:pt idx="139">
                  <c:v>2004.5416666666761</c:v>
                </c:pt>
                <c:pt idx="140">
                  <c:v>2004.6250000000091</c:v>
                </c:pt>
                <c:pt idx="141">
                  <c:v>2004.7083333333428</c:v>
                </c:pt>
                <c:pt idx="142">
                  <c:v>2004.7916666666761</c:v>
                </c:pt>
                <c:pt idx="143">
                  <c:v>2004.8750000000093</c:v>
                </c:pt>
                <c:pt idx="144">
                  <c:v>2004.9583333333428</c:v>
                </c:pt>
                <c:pt idx="145">
                  <c:v>2005.0416666666767</c:v>
                </c:pt>
                <c:pt idx="146">
                  <c:v>2005.12500000001</c:v>
                </c:pt>
                <c:pt idx="147">
                  <c:v>2005.2083333333428</c:v>
                </c:pt>
                <c:pt idx="148">
                  <c:v>2005.2916666666781</c:v>
                </c:pt>
                <c:pt idx="149">
                  <c:v>2005.3750000000107</c:v>
                </c:pt>
                <c:pt idx="150">
                  <c:v>2005.4583333333428</c:v>
                </c:pt>
                <c:pt idx="151">
                  <c:v>2005.5416666666781</c:v>
                </c:pt>
                <c:pt idx="152">
                  <c:v>2005.6250000000109</c:v>
                </c:pt>
                <c:pt idx="153">
                  <c:v>2005.7083333333446</c:v>
                </c:pt>
                <c:pt idx="154">
                  <c:v>2005.7916666666781</c:v>
                </c:pt>
                <c:pt idx="155">
                  <c:v>2005.8750000000116</c:v>
                </c:pt>
                <c:pt idx="156">
                  <c:v>2005.9583333333449</c:v>
                </c:pt>
                <c:pt idx="157">
                  <c:v>2006.0416666666811</c:v>
                </c:pt>
                <c:pt idx="158">
                  <c:v>2006.1250000000118</c:v>
                </c:pt>
                <c:pt idx="159">
                  <c:v>2006.2083333333449</c:v>
                </c:pt>
                <c:pt idx="160">
                  <c:v>2006.2916666666811</c:v>
                </c:pt>
                <c:pt idx="161">
                  <c:v>2006.3750000000125</c:v>
                </c:pt>
                <c:pt idx="162">
                  <c:v>2006.4583333333458</c:v>
                </c:pt>
                <c:pt idx="163">
                  <c:v>2006.5416666666811</c:v>
                </c:pt>
                <c:pt idx="164">
                  <c:v>2006.6250000000127</c:v>
                </c:pt>
                <c:pt idx="165">
                  <c:v>2006.7083333333458</c:v>
                </c:pt>
                <c:pt idx="166">
                  <c:v>2006.7916666666811</c:v>
                </c:pt>
                <c:pt idx="167">
                  <c:v>2006.8750000000127</c:v>
                </c:pt>
                <c:pt idx="168">
                  <c:v>2006.9583333333458</c:v>
                </c:pt>
                <c:pt idx="169">
                  <c:v>2007.0416666666811</c:v>
                </c:pt>
                <c:pt idx="170">
                  <c:v>2007.1250000000136</c:v>
                </c:pt>
                <c:pt idx="171">
                  <c:v>2007.2083333333474</c:v>
                </c:pt>
                <c:pt idx="172">
                  <c:v>2007.2916666666811</c:v>
                </c:pt>
                <c:pt idx="173">
                  <c:v>2007.3750000000143</c:v>
                </c:pt>
                <c:pt idx="174">
                  <c:v>2007.4583333333476</c:v>
                </c:pt>
                <c:pt idx="175">
                  <c:v>2007.5416666666811</c:v>
                </c:pt>
                <c:pt idx="176">
                  <c:v>2007.625000000015</c:v>
                </c:pt>
                <c:pt idx="177">
                  <c:v>2007.7083333333478</c:v>
                </c:pt>
                <c:pt idx="178">
                  <c:v>2007.7916666666815</c:v>
                </c:pt>
                <c:pt idx="179">
                  <c:v>2007.875000000015</c:v>
                </c:pt>
                <c:pt idx="180">
                  <c:v>2007.9583333333478</c:v>
                </c:pt>
                <c:pt idx="181">
                  <c:v>2008.0416666666831</c:v>
                </c:pt>
                <c:pt idx="182">
                  <c:v>2008.1250000000155</c:v>
                </c:pt>
                <c:pt idx="183">
                  <c:v>2008.2083333333478</c:v>
                </c:pt>
                <c:pt idx="184">
                  <c:v>2008.2916666666831</c:v>
                </c:pt>
                <c:pt idx="185">
                  <c:v>2008.3750000000159</c:v>
                </c:pt>
                <c:pt idx="186">
                  <c:v>2008.4583333333494</c:v>
                </c:pt>
                <c:pt idx="187">
                  <c:v>2008.5416666666761</c:v>
                </c:pt>
                <c:pt idx="188">
                  <c:v>2008.6250000000036</c:v>
                </c:pt>
                <c:pt idx="189">
                  <c:v>2008.7083333333358</c:v>
                </c:pt>
                <c:pt idx="190">
                  <c:v>2008.7916666666711</c:v>
                </c:pt>
                <c:pt idx="191">
                  <c:v>2008.8750000000036</c:v>
                </c:pt>
                <c:pt idx="192">
                  <c:v>2008.9583333333374</c:v>
                </c:pt>
                <c:pt idx="193">
                  <c:v>2009.0416666666711</c:v>
                </c:pt>
                <c:pt idx="194">
                  <c:v>2009.1250000000045</c:v>
                </c:pt>
                <c:pt idx="195">
                  <c:v>2009.2083333333376</c:v>
                </c:pt>
                <c:pt idx="196">
                  <c:v>2009.2916666666715</c:v>
                </c:pt>
                <c:pt idx="197">
                  <c:v>2009.375000000005</c:v>
                </c:pt>
                <c:pt idx="198">
                  <c:v>2009.4583333333378</c:v>
                </c:pt>
                <c:pt idx="199">
                  <c:v>2009.5416666666715</c:v>
                </c:pt>
                <c:pt idx="200">
                  <c:v>2009.6250000000052</c:v>
                </c:pt>
                <c:pt idx="201">
                  <c:v>2009.7083333333378</c:v>
                </c:pt>
                <c:pt idx="202">
                  <c:v>2009.7916666666731</c:v>
                </c:pt>
                <c:pt idx="203">
                  <c:v>2009.8750000000055</c:v>
                </c:pt>
                <c:pt idx="204">
                  <c:v>2009.9583333333394</c:v>
                </c:pt>
                <c:pt idx="205">
                  <c:v>2010.0416666666731</c:v>
                </c:pt>
                <c:pt idx="206">
                  <c:v>2010.1250000000059</c:v>
                </c:pt>
                <c:pt idx="207">
                  <c:v>2010.2083333333394</c:v>
                </c:pt>
                <c:pt idx="208">
                  <c:v>2010.2916666666731</c:v>
                </c:pt>
                <c:pt idx="209">
                  <c:v>2010.3750000000066</c:v>
                </c:pt>
                <c:pt idx="210">
                  <c:v>2010.4583333333399</c:v>
                </c:pt>
                <c:pt idx="211">
                  <c:v>2010.5416666666733</c:v>
                </c:pt>
                <c:pt idx="212">
                  <c:v>2010.6250000000073</c:v>
                </c:pt>
                <c:pt idx="213">
                  <c:v>2010.7083333333399</c:v>
                </c:pt>
                <c:pt idx="214">
                  <c:v>2010.7916666666761</c:v>
                </c:pt>
                <c:pt idx="215">
                  <c:v>2010.8750000000073</c:v>
                </c:pt>
                <c:pt idx="216">
                  <c:v>2010.9583333333408</c:v>
                </c:pt>
                <c:pt idx="217">
                  <c:v>2011.0416666666761</c:v>
                </c:pt>
                <c:pt idx="218">
                  <c:v>2011.1250000000082</c:v>
                </c:pt>
                <c:pt idx="219">
                  <c:v>2011.2083333333408</c:v>
                </c:pt>
              </c:numCache>
            </c:numRef>
          </c:xVal>
          <c:yVal>
            <c:numRef>
              <c:f>'ovw_sct&amp;alt&amp;era_d3'!$B$13:$B$232</c:f>
              <c:numCache>
                <c:formatCode>0.0</c:formatCode>
                <c:ptCount val="220"/>
                <c:pt idx="0">
                  <c:v>1.1850000000000001</c:v>
                </c:pt>
                <c:pt idx="1">
                  <c:v>0.95499999999999963</c:v>
                </c:pt>
                <c:pt idx="2">
                  <c:v>1.0449999999999913</c:v>
                </c:pt>
                <c:pt idx="3">
                  <c:v>1.0049999999999903</c:v>
                </c:pt>
                <c:pt idx="4">
                  <c:v>1.145</c:v>
                </c:pt>
                <c:pt idx="5">
                  <c:v>1.1349999999999978</c:v>
                </c:pt>
                <c:pt idx="6">
                  <c:v>1.1649999999999996</c:v>
                </c:pt>
                <c:pt idx="7">
                  <c:v>1.2949999999999913</c:v>
                </c:pt>
                <c:pt idx="8">
                  <c:v>1.0749999999999915</c:v>
                </c:pt>
                <c:pt idx="9">
                  <c:v>1.0249999999999908</c:v>
                </c:pt>
                <c:pt idx="10">
                  <c:v>1.1349999999999978</c:v>
                </c:pt>
                <c:pt idx="11">
                  <c:v>1.2749999999999908</c:v>
                </c:pt>
                <c:pt idx="12">
                  <c:v>1.3149999999999917</c:v>
                </c:pt>
                <c:pt idx="13">
                  <c:v>1.0049999999999903</c:v>
                </c:pt>
                <c:pt idx="14">
                  <c:v>1.0849999999999913</c:v>
                </c:pt>
                <c:pt idx="15">
                  <c:v>1.0449999999999913</c:v>
                </c:pt>
                <c:pt idx="16">
                  <c:v>0.93500000000000005</c:v>
                </c:pt>
                <c:pt idx="17">
                  <c:v>0.95499999999999963</c:v>
                </c:pt>
                <c:pt idx="18">
                  <c:v>1.0349999999999906</c:v>
                </c:pt>
                <c:pt idx="19">
                  <c:v>1.0849999999999913</c:v>
                </c:pt>
                <c:pt idx="20">
                  <c:v>1.0049999999999903</c:v>
                </c:pt>
                <c:pt idx="21">
                  <c:v>0.8050000000000006</c:v>
                </c:pt>
                <c:pt idx="22">
                  <c:v>0.74500000000000377</c:v>
                </c:pt>
                <c:pt idx="23">
                  <c:v>1.0550000000000002</c:v>
                </c:pt>
                <c:pt idx="24">
                  <c:v>1.0649999999999917</c:v>
                </c:pt>
                <c:pt idx="25">
                  <c:v>1.1149999999999998</c:v>
                </c:pt>
                <c:pt idx="26">
                  <c:v>0.7949999999999996</c:v>
                </c:pt>
                <c:pt idx="27">
                  <c:v>0.99499999999999966</c:v>
                </c:pt>
                <c:pt idx="28">
                  <c:v>1.0049999999999903</c:v>
                </c:pt>
                <c:pt idx="29">
                  <c:v>0.96499999999999964</c:v>
                </c:pt>
                <c:pt idx="30">
                  <c:v>0.96499999999999964</c:v>
                </c:pt>
                <c:pt idx="31">
                  <c:v>0.9249999999999996</c:v>
                </c:pt>
                <c:pt idx="32">
                  <c:v>1.014999999999991</c:v>
                </c:pt>
                <c:pt idx="33">
                  <c:v>1.0649999999999917</c:v>
                </c:pt>
                <c:pt idx="34">
                  <c:v>0.9149999999999997</c:v>
                </c:pt>
                <c:pt idx="35">
                  <c:v>1.0550000000000002</c:v>
                </c:pt>
                <c:pt idx="36">
                  <c:v>1.0550000000000002</c:v>
                </c:pt>
                <c:pt idx="37">
                  <c:v>0.9049999999999998</c:v>
                </c:pt>
                <c:pt idx="38">
                  <c:v>0.94499999999999984</c:v>
                </c:pt>
                <c:pt idx="39">
                  <c:v>1.0749999999999915</c:v>
                </c:pt>
                <c:pt idx="40">
                  <c:v>1.0049999999999903</c:v>
                </c:pt>
                <c:pt idx="41">
                  <c:v>0.85500000000000065</c:v>
                </c:pt>
                <c:pt idx="42">
                  <c:v>0.7849999999999997</c:v>
                </c:pt>
                <c:pt idx="43">
                  <c:v>0.85500000000000065</c:v>
                </c:pt>
                <c:pt idx="44">
                  <c:v>0.61500000000000365</c:v>
                </c:pt>
                <c:pt idx="45">
                  <c:v>0.75500000000000411</c:v>
                </c:pt>
                <c:pt idx="46">
                  <c:v>0.97500000000000064</c:v>
                </c:pt>
                <c:pt idx="47">
                  <c:v>0.87500000000000389</c:v>
                </c:pt>
                <c:pt idx="48">
                  <c:v>0.9149999999999997</c:v>
                </c:pt>
                <c:pt idx="49">
                  <c:v>0.77500000000000469</c:v>
                </c:pt>
                <c:pt idx="50">
                  <c:v>1.145</c:v>
                </c:pt>
                <c:pt idx="51">
                  <c:v>0.95499999999999963</c:v>
                </c:pt>
                <c:pt idx="52">
                  <c:v>0.70499999999999963</c:v>
                </c:pt>
                <c:pt idx="53">
                  <c:v>0.75500000000000411</c:v>
                </c:pt>
                <c:pt idx="54">
                  <c:v>0.7949999999999996</c:v>
                </c:pt>
                <c:pt idx="55">
                  <c:v>0.96499999999999964</c:v>
                </c:pt>
                <c:pt idx="56">
                  <c:v>0.7949999999999996</c:v>
                </c:pt>
                <c:pt idx="57">
                  <c:v>0.63500000000000401</c:v>
                </c:pt>
                <c:pt idx="58">
                  <c:v>0.76500000000000479</c:v>
                </c:pt>
                <c:pt idx="59">
                  <c:v>0.66500000000000492</c:v>
                </c:pt>
                <c:pt idx="60">
                  <c:v>0.7949999999999996</c:v>
                </c:pt>
                <c:pt idx="61">
                  <c:v>0.95499999999999963</c:v>
                </c:pt>
                <c:pt idx="62">
                  <c:v>0.86500000000000365</c:v>
                </c:pt>
                <c:pt idx="63">
                  <c:v>0.87500000000000389</c:v>
                </c:pt>
                <c:pt idx="64">
                  <c:v>0.96499999999999964</c:v>
                </c:pt>
                <c:pt idx="65">
                  <c:v>0.73500000000000065</c:v>
                </c:pt>
                <c:pt idx="66">
                  <c:v>0.88499999999999934</c:v>
                </c:pt>
                <c:pt idx="67">
                  <c:v>0.96499999999999964</c:v>
                </c:pt>
                <c:pt idx="68">
                  <c:v>0.89500000000000002</c:v>
                </c:pt>
                <c:pt idx="69">
                  <c:v>0.9249999999999996</c:v>
                </c:pt>
                <c:pt idx="70">
                  <c:v>0.93500000000000005</c:v>
                </c:pt>
                <c:pt idx="71">
                  <c:v>0.87500000000000389</c:v>
                </c:pt>
                <c:pt idx="72">
                  <c:v>1.0550000000000002</c:v>
                </c:pt>
                <c:pt idx="73">
                  <c:v>0.86500000000000365</c:v>
                </c:pt>
                <c:pt idx="74">
                  <c:v>1.014999999999991</c:v>
                </c:pt>
                <c:pt idx="75">
                  <c:v>0.83499999999999963</c:v>
                </c:pt>
                <c:pt idx="76">
                  <c:v>0.83499999999999963</c:v>
                </c:pt>
                <c:pt idx="77">
                  <c:v>0.82499999999999973</c:v>
                </c:pt>
                <c:pt idx="78">
                  <c:v>0.66500000000000492</c:v>
                </c:pt>
                <c:pt idx="79">
                  <c:v>0.99499999999999966</c:v>
                </c:pt>
                <c:pt idx="80">
                  <c:v>0.7849999999999997</c:v>
                </c:pt>
                <c:pt idx="81">
                  <c:v>0.87500000000000389</c:v>
                </c:pt>
                <c:pt idx="82">
                  <c:v>1.0049999999999912</c:v>
                </c:pt>
                <c:pt idx="83">
                  <c:v>0.87500000000000389</c:v>
                </c:pt>
                <c:pt idx="84">
                  <c:v>0.93500000000000005</c:v>
                </c:pt>
                <c:pt idx="85">
                  <c:v>0.84500000000000064</c:v>
                </c:pt>
                <c:pt idx="86">
                  <c:v>0.94499999999999984</c:v>
                </c:pt>
                <c:pt idx="87">
                  <c:v>0.93500000000000005</c:v>
                </c:pt>
                <c:pt idx="88">
                  <c:v>0.93500000000000005</c:v>
                </c:pt>
                <c:pt idx="89">
                  <c:v>0.9150000000000007</c:v>
                </c:pt>
                <c:pt idx="90">
                  <c:v>0.9250000000000006</c:v>
                </c:pt>
                <c:pt idx="91">
                  <c:v>0.85500000000000065</c:v>
                </c:pt>
                <c:pt idx="92">
                  <c:v>0.83500000000000063</c:v>
                </c:pt>
                <c:pt idx="93">
                  <c:v>0.85500000000000065</c:v>
                </c:pt>
                <c:pt idx="94">
                  <c:v>0.96499999999999964</c:v>
                </c:pt>
                <c:pt idx="95">
                  <c:v>0.70499999999999963</c:v>
                </c:pt>
                <c:pt idx="96">
                  <c:v>0.88500000000000112</c:v>
                </c:pt>
                <c:pt idx="97">
                  <c:v>0.71499999999999964</c:v>
                </c:pt>
                <c:pt idx="98">
                  <c:v>0.81500000000000083</c:v>
                </c:pt>
                <c:pt idx="99">
                  <c:v>0.7949999999999996</c:v>
                </c:pt>
                <c:pt idx="100">
                  <c:v>1.0049999999999912</c:v>
                </c:pt>
                <c:pt idx="101">
                  <c:v>0.86500000000000365</c:v>
                </c:pt>
                <c:pt idx="102">
                  <c:v>0.83500000000000063</c:v>
                </c:pt>
                <c:pt idx="103">
                  <c:v>0.85500000000000065</c:v>
                </c:pt>
                <c:pt idx="104">
                  <c:v>0.9150000000000007</c:v>
                </c:pt>
                <c:pt idx="105">
                  <c:v>0.85500000000000065</c:v>
                </c:pt>
                <c:pt idx="106">
                  <c:v>0.85500000000000065</c:v>
                </c:pt>
                <c:pt idx="107">
                  <c:v>1.0850000000000004</c:v>
                </c:pt>
                <c:pt idx="108">
                  <c:v>0.95499999999999963</c:v>
                </c:pt>
                <c:pt idx="109">
                  <c:v>0.89500000000000091</c:v>
                </c:pt>
                <c:pt idx="110">
                  <c:v>0.97500000000000164</c:v>
                </c:pt>
                <c:pt idx="111">
                  <c:v>0.87500000000000389</c:v>
                </c:pt>
                <c:pt idx="112">
                  <c:v>0.84500000000000064</c:v>
                </c:pt>
                <c:pt idx="113">
                  <c:v>0.84500000000000064</c:v>
                </c:pt>
                <c:pt idx="114">
                  <c:v>1.0750000000000006</c:v>
                </c:pt>
                <c:pt idx="115">
                  <c:v>0.98500000000000076</c:v>
                </c:pt>
                <c:pt idx="116">
                  <c:v>0.93500000000000005</c:v>
                </c:pt>
                <c:pt idx="117">
                  <c:v>0.76500000000000479</c:v>
                </c:pt>
                <c:pt idx="118">
                  <c:v>0.7849999999999997</c:v>
                </c:pt>
                <c:pt idx="119">
                  <c:v>1.0750000000000006</c:v>
                </c:pt>
                <c:pt idx="120">
                  <c:v>0.95499999999999963</c:v>
                </c:pt>
                <c:pt idx="121">
                  <c:v>0.89500000000000091</c:v>
                </c:pt>
                <c:pt idx="122">
                  <c:v>0.83500000000000063</c:v>
                </c:pt>
                <c:pt idx="123">
                  <c:v>0.77500000000000469</c:v>
                </c:pt>
                <c:pt idx="124">
                  <c:v>0.89500000000000091</c:v>
                </c:pt>
                <c:pt idx="125">
                  <c:v>0.96499999999999964</c:v>
                </c:pt>
                <c:pt idx="126">
                  <c:v>0.755000000000005</c:v>
                </c:pt>
                <c:pt idx="127">
                  <c:v>1.0449999999999913</c:v>
                </c:pt>
                <c:pt idx="128">
                  <c:v>0.7849999999999997</c:v>
                </c:pt>
                <c:pt idx="129">
                  <c:v>0.84500000000000064</c:v>
                </c:pt>
                <c:pt idx="130">
                  <c:v>0.81500000000000083</c:v>
                </c:pt>
                <c:pt idx="131">
                  <c:v>0.89500000000000091</c:v>
                </c:pt>
                <c:pt idx="132">
                  <c:v>1.0449999999999913</c:v>
                </c:pt>
                <c:pt idx="133">
                  <c:v>0.72500000000000164</c:v>
                </c:pt>
                <c:pt idx="134">
                  <c:v>0.80500000000000105</c:v>
                </c:pt>
                <c:pt idx="135">
                  <c:v>1.0850000000000004</c:v>
                </c:pt>
                <c:pt idx="136">
                  <c:v>0.86500000000000365</c:v>
                </c:pt>
                <c:pt idx="137">
                  <c:v>0.90500000000000069</c:v>
                </c:pt>
                <c:pt idx="138">
                  <c:v>1.0650000000000008</c:v>
                </c:pt>
                <c:pt idx="139">
                  <c:v>0.755000000000005</c:v>
                </c:pt>
                <c:pt idx="140">
                  <c:v>0.83500000000000063</c:v>
                </c:pt>
                <c:pt idx="141">
                  <c:v>0.89500000000000091</c:v>
                </c:pt>
                <c:pt idx="142">
                  <c:v>0.96499999999999964</c:v>
                </c:pt>
                <c:pt idx="143">
                  <c:v>0.9250000000000006</c:v>
                </c:pt>
                <c:pt idx="144">
                  <c:v>0.95499999999999963</c:v>
                </c:pt>
                <c:pt idx="145">
                  <c:v>0.9250000000000006</c:v>
                </c:pt>
                <c:pt idx="146">
                  <c:v>0.88500000000000112</c:v>
                </c:pt>
                <c:pt idx="147">
                  <c:v>0.7849999999999997</c:v>
                </c:pt>
                <c:pt idx="148">
                  <c:v>0.99500000000000055</c:v>
                </c:pt>
                <c:pt idx="149">
                  <c:v>0.77500000000000469</c:v>
                </c:pt>
                <c:pt idx="150">
                  <c:v>0.72500000000000164</c:v>
                </c:pt>
                <c:pt idx="151">
                  <c:v>0.83500000000000063</c:v>
                </c:pt>
                <c:pt idx="152">
                  <c:v>0.83500000000000063</c:v>
                </c:pt>
                <c:pt idx="153">
                  <c:v>0.98500000000000076</c:v>
                </c:pt>
                <c:pt idx="154">
                  <c:v>1.0449999999999913</c:v>
                </c:pt>
                <c:pt idx="155">
                  <c:v>0.85500000000000065</c:v>
                </c:pt>
                <c:pt idx="156">
                  <c:v>0.71499999999999964</c:v>
                </c:pt>
                <c:pt idx="157">
                  <c:v>0.97500000000000164</c:v>
                </c:pt>
                <c:pt idx="158">
                  <c:v>0.77500000000000469</c:v>
                </c:pt>
                <c:pt idx="159">
                  <c:v>1.0049999999999912</c:v>
                </c:pt>
                <c:pt idx="160">
                  <c:v>0.86500000000000365</c:v>
                </c:pt>
                <c:pt idx="161">
                  <c:v>0.755000000000005</c:v>
                </c:pt>
                <c:pt idx="162">
                  <c:v>0.95499999999999963</c:v>
                </c:pt>
                <c:pt idx="163">
                  <c:v>0.88500000000000112</c:v>
                </c:pt>
                <c:pt idx="164">
                  <c:v>0.58500000000000041</c:v>
                </c:pt>
                <c:pt idx="165">
                  <c:v>0.76500000000000479</c:v>
                </c:pt>
                <c:pt idx="166">
                  <c:v>0.90500000000000069</c:v>
                </c:pt>
                <c:pt idx="167">
                  <c:v>0.72500000000000164</c:v>
                </c:pt>
                <c:pt idx="168">
                  <c:v>0.90500000000000069</c:v>
                </c:pt>
                <c:pt idx="169">
                  <c:v>0.80500000000000105</c:v>
                </c:pt>
                <c:pt idx="170">
                  <c:v>0.69499999999999984</c:v>
                </c:pt>
                <c:pt idx="171">
                  <c:v>0.85500000000000065</c:v>
                </c:pt>
                <c:pt idx="172">
                  <c:v>0.67500000000000571</c:v>
                </c:pt>
                <c:pt idx="173">
                  <c:v>0.71499999999999964</c:v>
                </c:pt>
                <c:pt idx="174">
                  <c:v>0.64500000000000468</c:v>
                </c:pt>
                <c:pt idx="175">
                  <c:v>0.58999999999999986</c:v>
                </c:pt>
                <c:pt idx="176">
                  <c:v>0.77500000000000469</c:v>
                </c:pt>
                <c:pt idx="177">
                  <c:v>0.83000000000000063</c:v>
                </c:pt>
                <c:pt idx="178">
                  <c:v>0.78</c:v>
                </c:pt>
                <c:pt idx="179">
                  <c:v>0.87000000000000333</c:v>
                </c:pt>
                <c:pt idx="180">
                  <c:v>0.86500000000000299</c:v>
                </c:pt>
                <c:pt idx="181">
                  <c:v>0.73500000000000065</c:v>
                </c:pt>
                <c:pt idx="182">
                  <c:v>0.88500000000000023</c:v>
                </c:pt>
                <c:pt idx="183">
                  <c:v>0.67500000000000471</c:v>
                </c:pt>
                <c:pt idx="184">
                  <c:v>0.65500000000000502</c:v>
                </c:pt>
                <c:pt idx="185">
                  <c:v>0.47500000000000031</c:v>
                </c:pt>
                <c:pt idx="186">
                  <c:v>0.7849999999999997</c:v>
                </c:pt>
                <c:pt idx="187">
                  <c:v>0.66500000000000492</c:v>
                </c:pt>
                <c:pt idx="188">
                  <c:v>0.62500000000000389</c:v>
                </c:pt>
                <c:pt idx="189">
                  <c:v>0.74500000000000377</c:v>
                </c:pt>
                <c:pt idx="190">
                  <c:v>0.9149999999999997</c:v>
                </c:pt>
                <c:pt idx="191">
                  <c:v>0.7849999999999997</c:v>
                </c:pt>
                <c:pt idx="192">
                  <c:v>0.64500000000000468</c:v>
                </c:pt>
                <c:pt idx="193">
                  <c:v>0.63500000000000401</c:v>
                </c:pt>
                <c:pt idx="194">
                  <c:v>0.72500000000000064</c:v>
                </c:pt>
                <c:pt idx="195">
                  <c:v>0.58499999999999952</c:v>
                </c:pt>
                <c:pt idx="196">
                  <c:v>0.60500000000000065</c:v>
                </c:pt>
                <c:pt idx="197">
                  <c:v>0.43500000000000211</c:v>
                </c:pt>
                <c:pt idx="198">
                  <c:v>0.38500000000000201</c:v>
                </c:pt>
                <c:pt idx="199">
                  <c:v>0.67500000000000471</c:v>
                </c:pt>
                <c:pt idx="200">
                  <c:v>0.51500000000000012</c:v>
                </c:pt>
                <c:pt idx="201">
                  <c:v>0.82499999999999973</c:v>
                </c:pt>
                <c:pt idx="202">
                  <c:v>0.58499999999999952</c:v>
                </c:pt>
                <c:pt idx="203">
                  <c:v>0.58499999999999952</c:v>
                </c:pt>
                <c:pt idx="204">
                  <c:v>0.49500000000000038</c:v>
                </c:pt>
                <c:pt idx="205">
                  <c:v>0.70499999999999963</c:v>
                </c:pt>
                <c:pt idx="206">
                  <c:v>0.71500000000000064</c:v>
                </c:pt>
                <c:pt idx="207">
                  <c:v>0.72500000000000064</c:v>
                </c:pt>
                <c:pt idx="208">
                  <c:v>0.66500000000000492</c:v>
                </c:pt>
                <c:pt idx="209">
                  <c:v>0.71499999999999964</c:v>
                </c:pt>
                <c:pt idx="210">
                  <c:v>0.75500000000000411</c:v>
                </c:pt>
                <c:pt idx="211">
                  <c:v>0.7849999999999997</c:v>
                </c:pt>
                <c:pt idx="212">
                  <c:v>0.62500000000000389</c:v>
                </c:pt>
                <c:pt idx="213">
                  <c:v>0.65500000000000502</c:v>
                </c:pt>
                <c:pt idx="214">
                  <c:v>0.73500000000000065</c:v>
                </c:pt>
                <c:pt idx="215">
                  <c:v>0.62500000000000389</c:v>
                </c:pt>
                <c:pt idx="216">
                  <c:v>0.62500000000000389</c:v>
                </c:pt>
                <c:pt idx="217">
                  <c:v>0.65500000000000502</c:v>
                </c:pt>
                <c:pt idx="218">
                  <c:v>0.72500000000000064</c:v>
                </c:pt>
                <c:pt idx="219">
                  <c:v>0.63500000000000401</c:v>
                </c:pt>
              </c:numCache>
            </c:numRef>
          </c:yVal>
        </c:ser>
        <c:ser>
          <c:idx val="1"/>
          <c:order val="1"/>
          <c:tx>
            <c:strRef>
              <c:f>'ovw_sct&amp;alt&amp;era_d3'!$C$12</c:f>
              <c:strCache>
                <c:ptCount val="1"/>
                <c:pt idx="0">
                  <c:v>TPJ1&amp;2</c:v>
                </c:pt>
              </c:strCache>
            </c:strRef>
          </c:tx>
          <c:spPr>
            <a:ln>
              <a:solidFill>
                <a:schemeClr val="tx2"/>
              </a:solidFill>
            </a:ln>
          </c:spPr>
          <c:marker>
            <c:symbol val="none"/>
          </c:marker>
          <c:xVal>
            <c:numRef>
              <c:f>'ovw_sct&amp;alt&amp;era_d3'!$A$13:$A$232</c:f>
              <c:numCache>
                <c:formatCode>0</c:formatCode>
                <c:ptCount val="220"/>
                <c:pt idx="0">
                  <c:v>1992.9583333333328</c:v>
                </c:pt>
                <c:pt idx="1">
                  <c:v>1993.0416666666681</c:v>
                </c:pt>
                <c:pt idx="2">
                  <c:v>1993.1250000000009</c:v>
                </c:pt>
                <c:pt idx="3">
                  <c:v>1993.2083333333328</c:v>
                </c:pt>
                <c:pt idx="4">
                  <c:v>1993.2916666666681</c:v>
                </c:pt>
                <c:pt idx="5">
                  <c:v>1993.3750000000009</c:v>
                </c:pt>
                <c:pt idx="6">
                  <c:v>1993.4583333333346</c:v>
                </c:pt>
                <c:pt idx="7">
                  <c:v>1993.5416666666681</c:v>
                </c:pt>
                <c:pt idx="8">
                  <c:v>1993.6250000000016</c:v>
                </c:pt>
                <c:pt idx="9">
                  <c:v>1993.7083333333348</c:v>
                </c:pt>
                <c:pt idx="10">
                  <c:v>1993.7916666666711</c:v>
                </c:pt>
                <c:pt idx="11">
                  <c:v>1993.8750000000018</c:v>
                </c:pt>
                <c:pt idx="12">
                  <c:v>1993.9583333333358</c:v>
                </c:pt>
                <c:pt idx="13">
                  <c:v>1994.0416666666711</c:v>
                </c:pt>
                <c:pt idx="14">
                  <c:v>1994.1250000000025</c:v>
                </c:pt>
                <c:pt idx="15">
                  <c:v>1994.2083333333358</c:v>
                </c:pt>
                <c:pt idx="16">
                  <c:v>1994.2916666666711</c:v>
                </c:pt>
                <c:pt idx="17">
                  <c:v>1994.375000000003</c:v>
                </c:pt>
                <c:pt idx="18">
                  <c:v>1994.4583333333358</c:v>
                </c:pt>
                <c:pt idx="19">
                  <c:v>1994.5416666666711</c:v>
                </c:pt>
                <c:pt idx="20">
                  <c:v>1994.6250000000036</c:v>
                </c:pt>
                <c:pt idx="21">
                  <c:v>1994.7083333333358</c:v>
                </c:pt>
                <c:pt idx="22">
                  <c:v>1994.7916666666711</c:v>
                </c:pt>
                <c:pt idx="23">
                  <c:v>1994.8750000000036</c:v>
                </c:pt>
                <c:pt idx="24">
                  <c:v>1994.9583333333374</c:v>
                </c:pt>
                <c:pt idx="25">
                  <c:v>1995.0416666666711</c:v>
                </c:pt>
                <c:pt idx="26">
                  <c:v>1995.1250000000045</c:v>
                </c:pt>
                <c:pt idx="27">
                  <c:v>1995.2083333333376</c:v>
                </c:pt>
                <c:pt idx="28">
                  <c:v>1995.2916666666715</c:v>
                </c:pt>
                <c:pt idx="29">
                  <c:v>1995.375000000005</c:v>
                </c:pt>
                <c:pt idx="30">
                  <c:v>1995.4583333333378</c:v>
                </c:pt>
                <c:pt idx="31">
                  <c:v>1995.5416666666715</c:v>
                </c:pt>
                <c:pt idx="32">
                  <c:v>1995.6250000000052</c:v>
                </c:pt>
                <c:pt idx="33">
                  <c:v>1995.7083333333378</c:v>
                </c:pt>
                <c:pt idx="34">
                  <c:v>1995.7916666666731</c:v>
                </c:pt>
                <c:pt idx="35">
                  <c:v>1995.8750000000055</c:v>
                </c:pt>
                <c:pt idx="36">
                  <c:v>1995.9583333333394</c:v>
                </c:pt>
                <c:pt idx="37">
                  <c:v>1996.0416666666731</c:v>
                </c:pt>
                <c:pt idx="38">
                  <c:v>1996.1250000000059</c:v>
                </c:pt>
                <c:pt idx="39">
                  <c:v>1996.2083333333394</c:v>
                </c:pt>
                <c:pt idx="40">
                  <c:v>1996.2916666666731</c:v>
                </c:pt>
                <c:pt idx="41">
                  <c:v>1996.3750000000066</c:v>
                </c:pt>
                <c:pt idx="42">
                  <c:v>1996.4583333333399</c:v>
                </c:pt>
                <c:pt idx="43">
                  <c:v>1996.5416666666733</c:v>
                </c:pt>
                <c:pt idx="44">
                  <c:v>1996.6250000000073</c:v>
                </c:pt>
                <c:pt idx="45">
                  <c:v>1996.7083333333399</c:v>
                </c:pt>
                <c:pt idx="46">
                  <c:v>1996.7916666666761</c:v>
                </c:pt>
                <c:pt idx="47">
                  <c:v>1996.8750000000073</c:v>
                </c:pt>
                <c:pt idx="48">
                  <c:v>1996.9583333333408</c:v>
                </c:pt>
                <c:pt idx="49">
                  <c:v>1997.0416666666761</c:v>
                </c:pt>
                <c:pt idx="50">
                  <c:v>1997.1250000000082</c:v>
                </c:pt>
                <c:pt idx="51">
                  <c:v>1997.2083333333408</c:v>
                </c:pt>
                <c:pt idx="52">
                  <c:v>1997.2916666666761</c:v>
                </c:pt>
                <c:pt idx="53">
                  <c:v>1997.3750000000084</c:v>
                </c:pt>
                <c:pt idx="54">
                  <c:v>1997.4583333333408</c:v>
                </c:pt>
                <c:pt idx="55">
                  <c:v>1997.5416666666761</c:v>
                </c:pt>
                <c:pt idx="56">
                  <c:v>1997.6250000000089</c:v>
                </c:pt>
                <c:pt idx="57">
                  <c:v>1997.7083333333424</c:v>
                </c:pt>
                <c:pt idx="58">
                  <c:v>1997.7916666666761</c:v>
                </c:pt>
                <c:pt idx="59">
                  <c:v>1997.8750000000091</c:v>
                </c:pt>
                <c:pt idx="60">
                  <c:v>1997.9583333333428</c:v>
                </c:pt>
                <c:pt idx="61">
                  <c:v>1998.0416666666763</c:v>
                </c:pt>
                <c:pt idx="62">
                  <c:v>1998.12500000001</c:v>
                </c:pt>
                <c:pt idx="63">
                  <c:v>1998.2083333333428</c:v>
                </c:pt>
                <c:pt idx="64">
                  <c:v>1998.2916666666767</c:v>
                </c:pt>
                <c:pt idx="65">
                  <c:v>1998.3750000000102</c:v>
                </c:pt>
                <c:pt idx="66">
                  <c:v>1998.4583333333428</c:v>
                </c:pt>
                <c:pt idx="67">
                  <c:v>1998.5416666666781</c:v>
                </c:pt>
                <c:pt idx="68">
                  <c:v>1998.6250000000109</c:v>
                </c:pt>
                <c:pt idx="69">
                  <c:v>1998.7083333333442</c:v>
                </c:pt>
                <c:pt idx="70">
                  <c:v>1998.7916666666781</c:v>
                </c:pt>
                <c:pt idx="71">
                  <c:v>1998.8750000000109</c:v>
                </c:pt>
                <c:pt idx="72">
                  <c:v>1998.9583333333446</c:v>
                </c:pt>
                <c:pt idx="73">
                  <c:v>1999.0416666666781</c:v>
                </c:pt>
                <c:pt idx="74">
                  <c:v>1999.1250000000118</c:v>
                </c:pt>
                <c:pt idx="75">
                  <c:v>1999.2083333333449</c:v>
                </c:pt>
                <c:pt idx="76">
                  <c:v>1999.2916666666811</c:v>
                </c:pt>
                <c:pt idx="77">
                  <c:v>1999.3750000000121</c:v>
                </c:pt>
                <c:pt idx="78">
                  <c:v>1999.4583333333449</c:v>
                </c:pt>
                <c:pt idx="79">
                  <c:v>1999.5416666666811</c:v>
                </c:pt>
                <c:pt idx="80">
                  <c:v>1999.6250000000125</c:v>
                </c:pt>
                <c:pt idx="81">
                  <c:v>1999.7083333333458</c:v>
                </c:pt>
                <c:pt idx="82">
                  <c:v>1999.7916666666811</c:v>
                </c:pt>
                <c:pt idx="83">
                  <c:v>1999.8750000000127</c:v>
                </c:pt>
                <c:pt idx="84">
                  <c:v>1999.9583333333458</c:v>
                </c:pt>
                <c:pt idx="85">
                  <c:v>2000.0416666666811</c:v>
                </c:pt>
                <c:pt idx="86">
                  <c:v>2000.1250000000134</c:v>
                </c:pt>
                <c:pt idx="87">
                  <c:v>2000.2083333333458</c:v>
                </c:pt>
                <c:pt idx="88">
                  <c:v>2000.2916666666811</c:v>
                </c:pt>
                <c:pt idx="89">
                  <c:v>2000.3750000000139</c:v>
                </c:pt>
                <c:pt idx="90">
                  <c:v>2000.4583333333476</c:v>
                </c:pt>
                <c:pt idx="91">
                  <c:v>2000.5416666666811</c:v>
                </c:pt>
                <c:pt idx="92">
                  <c:v>2000.625000000015</c:v>
                </c:pt>
                <c:pt idx="93">
                  <c:v>2000.7083333333478</c:v>
                </c:pt>
                <c:pt idx="94">
                  <c:v>2000.7916666666813</c:v>
                </c:pt>
                <c:pt idx="95">
                  <c:v>2000.875000000015</c:v>
                </c:pt>
                <c:pt idx="96">
                  <c:v>2000.9583333333478</c:v>
                </c:pt>
                <c:pt idx="97">
                  <c:v>2001.0416666666817</c:v>
                </c:pt>
                <c:pt idx="98">
                  <c:v>2001.1250000000155</c:v>
                </c:pt>
                <c:pt idx="99">
                  <c:v>2001.2083333333478</c:v>
                </c:pt>
                <c:pt idx="100">
                  <c:v>2001.2916666666831</c:v>
                </c:pt>
                <c:pt idx="101">
                  <c:v>2001.3750000000157</c:v>
                </c:pt>
                <c:pt idx="102">
                  <c:v>2001.4583333333492</c:v>
                </c:pt>
                <c:pt idx="103">
                  <c:v>2001.5416666666831</c:v>
                </c:pt>
                <c:pt idx="104">
                  <c:v>2001.6250000000159</c:v>
                </c:pt>
                <c:pt idx="105">
                  <c:v>2001.7083333333496</c:v>
                </c:pt>
                <c:pt idx="106">
                  <c:v>2001.7916666666833</c:v>
                </c:pt>
                <c:pt idx="107">
                  <c:v>2001.8750000000164</c:v>
                </c:pt>
                <c:pt idx="108">
                  <c:v>2001.9583333333499</c:v>
                </c:pt>
                <c:pt idx="109">
                  <c:v>2002.0416666666811</c:v>
                </c:pt>
                <c:pt idx="110">
                  <c:v>2002.1250000000045</c:v>
                </c:pt>
                <c:pt idx="111">
                  <c:v>2002.2083333333378</c:v>
                </c:pt>
                <c:pt idx="112">
                  <c:v>2002.2916666666715</c:v>
                </c:pt>
                <c:pt idx="113">
                  <c:v>2002.3750000000052</c:v>
                </c:pt>
                <c:pt idx="114">
                  <c:v>2002.4583333333378</c:v>
                </c:pt>
                <c:pt idx="115">
                  <c:v>2002.5416666666717</c:v>
                </c:pt>
                <c:pt idx="116">
                  <c:v>2002.6250000000055</c:v>
                </c:pt>
                <c:pt idx="117">
                  <c:v>2002.7083333333392</c:v>
                </c:pt>
                <c:pt idx="118">
                  <c:v>2002.7916666666731</c:v>
                </c:pt>
                <c:pt idx="119">
                  <c:v>2002.8750000000055</c:v>
                </c:pt>
                <c:pt idx="120">
                  <c:v>2002.9583333333394</c:v>
                </c:pt>
                <c:pt idx="121">
                  <c:v>2003.0416666666731</c:v>
                </c:pt>
                <c:pt idx="122">
                  <c:v>2003.1250000000064</c:v>
                </c:pt>
                <c:pt idx="123">
                  <c:v>2003.2083333333399</c:v>
                </c:pt>
                <c:pt idx="124">
                  <c:v>2003.2916666666733</c:v>
                </c:pt>
                <c:pt idx="125">
                  <c:v>2003.375000000007</c:v>
                </c:pt>
                <c:pt idx="126">
                  <c:v>2003.4583333333399</c:v>
                </c:pt>
                <c:pt idx="127">
                  <c:v>2003.5416666666761</c:v>
                </c:pt>
                <c:pt idx="128">
                  <c:v>2003.6250000000073</c:v>
                </c:pt>
                <c:pt idx="129">
                  <c:v>2003.7083333333408</c:v>
                </c:pt>
                <c:pt idx="130">
                  <c:v>2003.7916666666761</c:v>
                </c:pt>
                <c:pt idx="131">
                  <c:v>2003.8750000000075</c:v>
                </c:pt>
                <c:pt idx="132">
                  <c:v>2003.9583333333408</c:v>
                </c:pt>
                <c:pt idx="133">
                  <c:v>2004.0416666666761</c:v>
                </c:pt>
                <c:pt idx="134">
                  <c:v>2004.1250000000082</c:v>
                </c:pt>
                <c:pt idx="135">
                  <c:v>2004.2083333333408</c:v>
                </c:pt>
                <c:pt idx="136">
                  <c:v>2004.2916666666761</c:v>
                </c:pt>
                <c:pt idx="137">
                  <c:v>2004.3750000000089</c:v>
                </c:pt>
                <c:pt idx="138">
                  <c:v>2004.4583333333408</c:v>
                </c:pt>
                <c:pt idx="139">
                  <c:v>2004.5416666666761</c:v>
                </c:pt>
                <c:pt idx="140">
                  <c:v>2004.6250000000091</c:v>
                </c:pt>
                <c:pt idx="141">
                  <c:v>2004.7083333333428</c:v>
                </c:pt>
                <c:pt idx="142">
                  <c:v>2004.7916666666761</c:v>
                </c:pt>
                <c:pt idx="143">
                  <c:v>2004.8750000000093</c:v>
                </c:pt>
                <c:pt idx="144">
                  <c:v>2004.9583333333428</c:v>
                </c:pt>
                <c:pt idx="145">
                  <c:v>2005.0416666666767</c:v>
                </c:pt>
                <c:pt idx="146">
                  <c:v>2005.12500000001</c:v>
                </c:pt>
                <c:pt idx="147">
                  <c:v>2005.2083333333428</c:v>
                </c:pt>
                <c:pt idx="148">
                  <c:v>2005.2916666666781</c:v>
                </c:pt>
                <c:pt idx="149">
                  <c:v>2005.3750000000107</c:v>
                </c:pt>
                <c:pt idx="150">
                  <c:v>2005.4583333333428</c:v>
                </c:pt>
                <c:pt idx="151">
                  <c:v>2005.5416666666781</c:v>
                </c:pt>
                <c:pt idx="152">
                  <c:v>2005.6250000000109</c:v>
                </c:pt>
                <c:pt idx="153">
                  <c:v>2005.7083333333446</c:v>
                </c:pt>
                <c:pt idx="154">
                  <c:v>2005.7916666666781</c:v>
                </c:pt>
                <c:pt idx="155">
                  <c:v>2005.8750000000116</c:v>
                </c:pt>
                <c:pt idx="156">
                  <c:v>2005.9583333333449</c:v>
                </c:pt>
                <c:pt idx="157">
                  <c:v>2006.0416666666811</c:v>
                </c:pt>
                <c:pt idx="158">
                  <c:v>2006.1250000000118</c:v>
                </c:pt>
                <c:pt idx="159">
                  <c:v>2006.2083333333449</c:v>
                </c:pt>
                <c:pt idx="160">
                  <c:v>2006.2916666666811</c:v>
                </c:pt>
                <c:pt idx="161">
                  <c:v>2006.3750000000125</c:v>
                </c:pt>
                <c:pt idx="162">
                  <c:v>2006.4583333333458</c:v>
                </c:pt>
                <c:pt idx="163">
                  <c:v>2006.5416666666811</c:v>
                </c:pt>
                <c:pt idx="164">
                  <c:v>2006.6250000000127</c:v>
                </c:pt>
                <c:pt idx="165">
                  <c:v>2006.7083333333458</c:v>
                </c:pt>
                <c:pt idx="166">
                  <c:v>2006.7916666666811</c:v>
                </c:pt>
                <c:pt idx="167">
                  <c:v>2006.8750000000127</c:v>
                </c:pt>
                <c:pt idx="168">
                  <c:v>2006.9583333333458</c:v>
                </c:pt>
                <c:pt idx="169">
                  <c:v>2007.0416666666811</c:v>
                </c:pt>
                <c:pt idx="170">
                  <c:v>2007.1250000000136</c:v>
                </c:pt>
                <c:pt idx="171">
                  <c:v>2007.2083333333474</c:v>
                </c:pt>
                <c:pt idx="172">
                  <c:v>2007.2916666666811</c:v>
                </c:pt>
                <c:pt idx="173">
                  <c:v>2007.3750000000143</c:v>
                </c:pt>
                <c:pt idx="174">
                  <c:v>2007.4583333333476</c:v>
                </c:pt>
                <c:pt idx="175">
                  <c:v>2007.5416666666811</c:v>
                </c:pt>
                <c:pt idx="176">
                  <c:v>2007.625000000015</c:v>
                </c:pt>
                <c:pt idx="177">
                  <c:v>2007.7083333333478</c:v>
                </c:pt>
                <c:pt idx="178">
                  <c:v>2007.7916666666815</c:v>
                </c:pt>
                <c:pt idx="179">
                  <c:v>2007.875000000015</c:v>
                </c:pt>
                <c:pt idx="180">
                  <c:v>2007.9583333333478</c:v>
                </c:pt>
                <c:pt idx="181">
                  <c:v>2008.0416666666831</c:v>
                </c:pt>
                <c:pt idx="182">
                  <c:v>2008.1250000000155</c:v>
                </c:pt>
                <c:pt idx="183">
                  <c:v>2008.2083333333478</c:v>
                </c:pt>
                <c:pt idx="184">
                  <c:v>2008.2916666666831</c:v>
                </c:pt>
                <c:pt idx="185">
                  <c:v>2008.3750000000159</c:v>
                </c:pt>
                <c:pt idx="186">
                  <c:v>2008.4583333333494</c:v>
                </c:pt>
                <c:pt idx="187">
                  <c:v>2008.5416666666761</c:v>
                </c:pt>
                <c:pt idx="188">
                  <c:v>2008.6250000000036</c:v>
                </c:pt>
                <c:pt idx="189">
                  <c:v>2008.7083333333358</c:v>
                </c:pt>
                <c:pt idx="190">
                  <c:v>2008.7916666666711</c:v>
                </c:pt>
                <c:pt idx="191">
                  <c:v>2008.8750000000036</c:v>
                </c:pt>
                <c:pt idx="192">
                  <c:v>2008.9583333333374</c:v>
                </c:pt>
                <c:pt idx="193">
                  <c:v>2009.0416666666711</c:v>
                </c:pt>
                <c:pt idx="194">
                  <c:v>2009.1250000000045</c:v>
                </c:pt>
                <c:pt idx="195">
                  <c:v>2009.2083333333376</c:v>
                </c:pt>
                <c:pt idx="196">
                  <c:v>2009.2916666666715</c:v>
                </c:pt>
                <c:pt idx="197">
                  <c:v>2009.375000000005</c:v>
                </c:pt>
                <c:pt idx="198">
                  <c:v>2009.4583333333378</c:v>
                </c:pt>
                <c:pt idx="199">
                  <c:v>2009.5416666666715</c:v>
                </c:pt>
                <c:pt idx="200">
                  <c:v>2009.6250000000052</c:v>
                </c:pt>
                <c:pt idx="201">
                  <c:v>2009.7083333333378</c:v>
                </c:pt>
                <c:pt idx="202">
                  <c:v>2009.7916666666731</c:v>
                </c:pt>
                <c:pt idx="203">
                  <c:v>2009.8750000000055</c:v>
                </c:pt>
                <c:pt idx="204">
                  <c:v>2009.9583333333394</c:v>
                </c:pt>
                <c:pt idx="205">
                  <c:v>2010.0416666666731</c:v>
                </c:pt>
                <c:pt idx="206">
                  <c:v>2010.1250000000059</c:v>
                </c:pt>
                <c:pt idx="207">
                  <c:v>2010.2083333333394</c:v>
                </c:pt>
                <c:pt idx="208">
                  <c:v>2010.2916666666731</c:v>
                </c:pt>
                <c:pt idx="209">
                  <c:v>2010.3750000000066</c:v>
                </c:pt>
                <c:pt idx="210">
                  <c:v>2010.4583333333399</c:v>
                </c:pt>
                <c:pt idx="211">
                  <c:v>2010.5416666666733</c:v>
                </c:pt>
                <c:pt idx="212">
                  <c:v>2010.6250000000073</c:v>
                </c:pt>
                <c:pt idx="213">
                  <c:v>2010.7083333333399</c:v>
                </c:pt>
                <c:pt idx="214">
                  <c:v>2010.7916666666761</c:v>
                </c:pt>
                <c:pt idx="215">
                  <c:v>2010.8750000000073</c:v>
                </c:pt>
                <c:pt idx="216">
                  <c:v>2010.9583333333408</c:v>
                </c:pt>
                <c:pt idx="217">
                  <c:v>2011.0416666666761</c:v>
                </c:pt>
                <c:pt idx="218">
                  <c:v>2011.1250000000082</c:v>
                </c:pt>
                <c:pt idx="219">
                  <c:v>2011.2083333333408</c:v>
                </c:pt>
              </c:numCache>
            </c:numRef>
          </c:xVal>
          <c:yVal>
            <c:numRef>
              <c:f>'ovw_sct&amp;alt&amp;era_d3'!$C$13:$C$232</c:f>
              <c:numCache>
                <c:formatCode>0.0</c:formatCode>
                <c:ptCount val="220"/>
                <c:pt idx="0">
                  <c:v>0.34347949353937235</c:v>
                </c:pt>
                <c:pt idx="1">
                  <c:v>3.2433976755148329E-2</c:v>
                </c:pt>
                <c:pt idx="2">
                  <c:v>-4.1678099122628418E-2</c:v>
                </c:pt>
                <c:pt idx="3">
                  <c:v>-0.19599242594409741</c:v>
                </c:pt>
                <c:pt idx="4">
                  <c:v>-9.0163399086238567E-3</c:v>
                </c:pt>
                <c:pt idx="5">
                  <c:v>-7.710266451359693E-2</c:v>
                </c:pt>
                <c:pt idx="6">
                  <c:v>0.18516731701118291</c:v>
                </c:pt>
                <c:pt idx="7">
                  <c:v>0.34808503580618483</c:v>
                </c:pt>
                <c:pt idx="8">
                  <c:v>6.0531416574858284E-2</c:v>
                </c:pt>
                <c:pt idx="9">
                  <c:v>1.0202274493235845E-2</c:v>
                </c:pt>
                <c:pt idx="10">
                  <c:v>-3.7970746930864406E-2</c:v>
                </c:pt>
                <c:pt idx="11">
                  <c:v>8.2372323473730719E-2</c:v>
                </c:pt>
                <c:pt idx="12">
                  <c:v>0.24136878730368405</c:v>
                </c:pt>
                <c:pt idx="13">
                  <c:v>6.6092059764251587E-2</c:v>
                </c:pt>
                <c:pt idx="14">
                  <c:v>6.6041027644896402E-2</c:v>
                </c:pt>
                <c:pt idx="15">
                  <c:v>0.12982768845703421</c:v>
                </c:pt>
                <c:pt idx="16">
                  <c:v>-5.3876160797893896E-2</c:v>
                </c:pt>
                <c:pt idx="17">
                  <c:v>-9.4374158007106232E-2</c:v>
                </c:pt>
                <c:pt idx="18">
                  <c:v>0.17607061111888717</c:v>
                </c:pt>
                <c:pt idx="19">
                  <c:v>0.13635020743680484</c:v>
                </c:pt>
                <c:pt idx="20">
                  <c:v>0.1338261644416292</c:v>
                </c:pt>
                <c:pt idx="21">
                  <c:v>-0.20410944397667771</c:v>
                </c:pt>
                <c:pt idx="22">
                  <c:v>-0.29178461066137995</c:v>
                </c:pt>
                <c:pt idx="23">
                  <c:v>0.16931871248894748</c:v>
                </c:pt>
                <c:pt idx="24">
                  <c:v>0.2468077817045744</c:v>
                </c:pt>
                <c:pt idx="25">
                  <c:v>0.20119477908409422</c:v>
                </c:pt>
                <c:pt idx="26">
                  <c:v>-0.12099107196453326</c:v>
                </c:pt>
                <c:pt idx="27">
                  <c:v>7.1952439770983914E-3</c:v>
                </c:pt>
                <c:pt idx="28">
                  <c:v>-0.14164241909353592</c:v>
                </c:pt>
                <c:pt idx="29">
                  <c:v>-9.6512846268258748E-2</c:v>
                </c:pt>
                <c:pt idx="30">
                  <c:v>-1.8626640778262721E-2</c:v>
                </c:pt>
                <c:pt idx="31">
                  <c:v>6.071197184662417E-2</c:v>
                </c:pt>
                <c:pt idx="32">
                  <c:v>9.5757607877878598E-2</c:v>
                </c:pt>
                <c:pt idx="33">
                  <c:v>-4.9914453489642033E-2</c:v>
                </c:pt>
                <c:pt idx="34">
                  <c:v>-0.18548864176625099</c:v>
                </c:pt>
                <c:pt idx="35">
                  <c:v>-8.5200955661939547E-3</c:v>
                </c:pt>
                <c:pt idx="36">
                  <c:v>0.13742993733333991</c:v>
                </c:pt>
                <c:pt idx="37">
                  <c:v>8.7518985889386364E-2</c:v>
                </c:pt>
                <c:pt idx="38">
                  <c:v>0.18110766397552513</c:v>
                </c:pt>
                <c:pt idx="39">
                  <c:v>2.0067557762033072E-2</c:v>
                </c:pt>
                <c:pt idx="40">
                  <c:v>-0.11958251540783049</c:v>
                </c:pt>
                <c:pt idx="41">
                  <c:v>-0.13158266336854008</c:v>
                </c:pt>
                <c:pt idx="42">
                  <c:v>8.7532271037431122E-2</c:v>
                </c:pt>
                <c:pt idx="43">
                  <c:v>0.11733790736296454</c:v>
                </c:pt>
                <c:pt idx="44">
                  <c:v>-0.10446143025471599</c:v>
                </c:pt>
                <c:pt idx="45">
                  <c:v>-2.5071064767014754E-2</c:v>
                </c:pt>
                <c:pt idx="46">
                  <c:v>0.17398530840142945</c:v>
                </c:pt>
                <c:pt idx="47">
                  <c:v>3.2062249685441052E-2</c:v>
                </c:pt>
                <c:pt idx="48">
                  <c:v>5.2312440908633816E-2</c:v>
                </c:pt>
                <c:pt idx="49">
                  <c:v>0.27423262456930075</c:v>
                </c:pt>
                <c:pt idx="50">
                  <c:v>0.55379990119315436</c:v>
                </c:pt>
                <c:pt idx="51">
                  <c:v>0.15614070247097844</c:v>
                </c:pt>
                <c:pt idx="52">
                  <c:v>-6.1674343937394065E-2</c:v>
                </c:pt>
                <c:pt idx="53">
                  <c:v>9.1304335640976508E-2</c:v>
                </c:pt>
                <c:pt idx="54">
                  <c:v>0.22026928331604131</c:v>
                </c:pt>
                <c:pt idx="55">
                  <c:v>0.47733800110195862</c:v>
                </c:pt>
                <c:pt idx="56">
                  <c:v>0.16286074839183939</c:v>
                </c:pt>
                <c:pt idx="57">
                  <c:v>5.2533426971952422E-2</c:v>
                </c:pt>
                <c:pt idx="58">
                  <c:v>9.5255434464576225E-2</c:v>
                </c:pt>
                <c:pt idx="59">
                  <c:v>0.12069670762706262</c:v>
                </c:pt>
                <c:pt idx="60">
                  <c:v>0.30663869512657932</c:v>
                </c:pt>
                <c:pt idx="61">
                  <c:v>0.63916482640190064</c:v>
                </c:pt>
                <c:pt idx="62">
                  <c:v>0.40803554853799873</c:v>
                </c:pt>
                <c:pt idx="63">
                  <c:v>0.412682264368397</c:v>
                </c:pt>
                <c:pt idx="64">
                  <c:v>0.58544055028224573</c:v>
                </c:pt>
                <c:pt idx="65">
                  <c:v>0.47177164633623625</c:v>
                </c:pt>
                <c:pt idx="66">
                  <c:v>0.51529486586185147</c:v>
                </c:pt>
                <c:pt idx="67">
                  <c:v>0.53610489372784276</c:v>
                </c:pt>
                <c:pt idx="68">
                  <c:v>0.37996020358231464</c:v>
                </c:pt>
                <c:pt idx="69">
                  <c:v>0.3687912974978193</c:v>
                </c:pt>
                <c:pt idx="70">
                  <c:v>0.40377924831802026</c:v>
                </c:pt>
                <c:pt idx="71">
                  <c:v>0.44256774133096088</c:v>
                </c:pt>
                <c:pt idx="72">
                  <c:v>0.41795633419717532</c:v>
                </c:pt>
                <c:pt idx="73">
                  <c:v>0.34130914774211535</c:v>
                </c:pt>
                <c:pt idx="74">
                  <c:v>0.36033318254834512</c:v>
                </c:pt>
                <c:pt idx="75">
                  <c:v>0.1275609453360147</c:v>
                </c:pt>
                <c:pt idx="76">
                  <c:v>8.1405436471825951E-2</c:v>
                </c:pt>
                <c:pt idx="77">
                  <c:v>6.348666875388799E-2</c:v>
                </c:pt>
                <c:pt idx="78">
                  <c:v>4.8955972534433734E-2</c:v>
                </c:pt>
                <c:pt idx="79">
                  <c:v>0.34561509591905865</c:v>
                </c:pt>
                <c:pt idx="80">
                  <c:v>0.20981069377231398</c:v>
                </c:pt>
                <c:pt idx="81">
                  <c:v>-6.6517819936243533E-2</c:v>
                </c:pt>
                <c:pt idx="82">
                  <c:v>0.25248874956030587</c:v>
                </c:pt>
                <c:pt idx="83">
                  <c:v>0.24007115782984911</c:v>
                </c:pt>
                <c:pt idx="84">
                  <c:v>0.28116029307517731</c:v>
                </c:pt>
                <c:pt idx="85">
                  <c:v>0.22095154470471437</c:v>
                </c:pt>
                <c:pt idx="86">
                  <c:v>0.54982607178007914</c:v>
                </c:pt>
                <c:pt idx="87">
                  <c:v>0.40152056501966793</c:v>
                </c:pt>
                <c:pt idx="88">
                  <c:v>0.27822811079105408</c:v>
                </c:pt>
                <c:pt idx="89">
                  <c:v>0.30396919442969877</c:v>
                </c:pt>
                <c:pt idx="90">
                  <c:v>0.44883413801748961</c:v>
                </c:pt>
                <c:pt idx="91">
                  <c:v>0.30153358305959188</c:v>
                </c:pt>
                <c:pt idx="92">
                  <c:v>0.40933773591666045</c:v>
                </c:pt>
                <c:pt idx="93">
                  <c:v>0.37931964541776908</c:v>
                </c:pt>
                <c:pt idx="94">
                  <c:v>0.42914104022882693</c:v>
                </c:pt>
                <c:pt idx="95">
                  <c:v>0.21727987265599691</c:v>
                </c:pt>
                <c:pt idx="96">
                  <c:v>0.33511956854321545</c:v>
                </c:pt>
                <c:pt idx="97">
                  <c:v>0.25272182151099809</c:v>
                </c:pt>
                <c:pt idx="98">
                  <c:v>0.39677390691587905</c:v>
                </c:pt>
                <c:pt idx="99">
                  <c:v>0.10091281064311541</c:v>
                </c:pt>
                <c:pt idx="100">
                  <c:v>0.36652965756201988</c:v>
                </c:pt>
                <c:pt idx="101">
                  <c:v>9.9263363302598245E-2</c:v>
                </c:pt>
                <c:pt idx="102">
                  <c:v>0.31285579928008617</c:v>
                </c:pt>
                <c:pt idx="103">
                  <c:v>0.4053199842142059</c:v>
                </c:pt>
                <c:pt idx="104">
                  <c:v>0.37886522677722445</c:v>
                </c:pt>
                <c:pt idx="105">
                  <c:v>0.12656545931328722</c:v>
                </c:pt>
                <c:pt idx="106">
                  <c:v>0.15821340508142506</c:v>
                </c:pt>
                <c:pt idx="107">
                  <c:v>0.12856167961213583</c:v>
                </c:pt>
                <c:pt idx="108">
                  <c:v>0.2293213442009252</c:v>
                </c:pt>
                <c:pt idx="109">
                  <c:v>0.23111989807785091</c:v>
                </c:pt>
                <c:pt idx="110">
                  <c:v>0.29378495496939688</c:v>
                </c:pt>
                <c:pt idx="111">
                  <c:v>0.14054776921782791</c:v>
                </c:pt>
                <c:pt idx="112">
                  <c:v>9.1308971764072724E-2</c:v>
                </c:pt>
                <c:pt idx="113">
                  <c:v>7.4518308448787721E-2</c:v>
                </c:pt>
                <c:pt idx="114">
                  <c:v>0.33418992509421597</c:v>
                </c:pt>
                <c:pt idx="115">
                  <c:v>0.28205242787169832</c:v>
                </c:pt>
                <c:pt idx="116">
                  <c:v>0.30046767790108175</c:v>
                </c:pt>
                <c:pt idx="117">
                  <c:v>0.10128182115652012</c:v>
                </c:pt>
                <c:pt idx="118">
                  <c:v>3.127042125735624E-2</c:v>
                </c:pt>
                <c:pt idx="119">
                  <c:v>0.35091686567158198</c:v>
                </c:pt>
                <c:pt idx="120">
                  <c:v>0.21770954714874791</c:v>
                </c:pt>
                <c:pt idx="121">
                  <c:v>0.31627407172230376</c:v>
                </c:pt>
                <c:pt idx="122">
                  <c:v>0.22991508416830736</c:v>
                </c:pt>
                <c:pt idx="123">
                  <c:v>4.7952981340604439E-2</c:v>
                </c:pt>
                <c:pt idx="124">
                  <c:v>0.12090156887305969</c:v>
                </c:pt>
                <c:pt idx="125">
                  <c:v>0.16407861654452469</c:v>
                </c:pt>
                <c:pt idx="126">
                  <c:v>5.5251795644871038E-2</c:v>
                </c:pt>
                <c:pt idx="127">
                  <c:v>0.43155080854800082</c:v>
                </c:pt>
                <c:pt idx="128">
                  <c:v>0.11290237451757518</c:v>
                </c:pt>
                <c:pt idx="129">
                  <c:v>0.13132497825341236</c:v>
                </c:pt>
                <c:pt idx="130">
                  <c:v>6.633982460986497E-2</c:v>
                </c:pt>
                <c:pt idx="131">
                  <c:v>0.45232857563128842</c:v>
                </c:pt>
                <c:pt idx="132">
                  <c:v>0.42723452686396884</c:v>
                </c:pt>
                <c:pt idx="133">
                  <c:v>0.22439401564375558</c:v>
                </c:pt>
                <c:pt idx="134">
                  <c:v>0.24121048303237927</c:v>
                </c:pt>
                <c:pt idx="135">
                  <c:v>0.34341153562832627</c:v>
                </c:pt>
                <c:pt idx="136">
                  <c:v>0.20414928458878592</c:v>
                </c:pt>
                <c:pt idx="137">
                  <c:v>0.11626136904225012</c:v>
                </c:pt>
                <c:pt idx="138">
                  <c:v>0.39581427340271808</c:v>
                </c:pt>
                <c:pt idx="139">
                  <c:v>0.17600343423628004</c:v>
                </c:pt>
                <c:pt idx="140">
                  <c:v>0.23141253811328524</c:v>
                </c:pt>
                <c:pt idx="141">
                  <c:v>0.22174750809814281</c:v>
                </c:pt>
                <c:pt idx="142">
                  <c:v>0.21692624931343973</c:v>
                </c:pt>
                <c:pt idx="143">
                  <c:v>0.20289235886389909</c:v>
                </c:pt>
                <c:pt idx="144">
                  <c:v>0.32584285388463585</c:v>
                </c:pt>
                <c:pt idx="145">
                  <c:v>0.41611327249133973</c:v>
                </c:pt>
                <c:pt idx="146">
                  <c:v>0.34608570189348992</c:v>
                </c:pt>
                <c:pt idx="147">
                  <c:v>0.15837253215039887</c:v>
                </c:pt>
                <c:pt idx="148">
                  <c:v>0.26468942112853355</c:v>
                </c:pt>
                <c:pt idx="149">
                  <c:v>8.6308109282772896E-2</c:v>
                </c:pt>
                <c:pt idx="150">
                  <c:v>0.25357171468904932</c:v>
                </c:pt>
                <c:pt idx="151">
                  <c:v>0.41039807346035106</c:v>
                </c:pt>
                <c:pt idx="152">
                  <c:v>0.2891515827047364</c:v>
                </c:pt>
                <c:pt idx="153">
                  <c:v>0.53366505460046665</c:v>
                </c:pt>
                <c:pt idx="154">
                  <c:v>0.37828071632415539</c:v>
                </c:pt>
                <c:pt idx="155">
                  <c:v>0.24291520368499281</c:v>
                </c:pt>
                <c:pt idx="156">
                  <c:v>0.34702950753855138</c:v>
                </c:pt>
                <c:pt idx="157">
                  <c:v>0.51618347167127876</c:v>
                </c:pt>
                <c:pt idx="158">
                  <c:v>0.34566332314209891</c:v>
                </c:pt>
                <c:pt idx="159">
                  <c:v>0.28078481519856435</c:v>
                </c:pt>
                <c:pt idx="160">
                  <c:v>0.13613454593887167</c:v>
                </c:pt>
                <c:pt idx="161">
                  <c:v>3.2568557289089035E-2</c:v>
                </c:pt>
                <c:pt idx="162">
                  <c:v>0.39845648932579736</c:v>
                </c:pt>
                <c:pt idx="163">
                  <c:v>0.41573566096164782</c:v>
                </c:pt>
                <c:pt idx="164">
                  <c:v>0.29185956962644977</c:v>
                </c:pt>
                <c:pt idx="165">
                  <c:v>0.30403349859949458</c:v>
                </c:pt>
                <c:pt idx="166">
                  <c:v>0.44017024903886348</c:v>
                </c:pt>
                <c:pt idx="167">
                  <c:v>0.38315010257325732</c:v>
                </c:pt>
                <c:pt idx="168">
                  <c:v>0.53490291047325211</c:v>
                </c:pt>
                <c:pt idx="169">
                  <c:v>0.55381914203214322</c:v>
                </c:pt>
                <c:pt idx="170">
                  <c:v>0.38573795631056385</c:v>
                </c:pt>
                <c:pt idx="171">
                  <c:v>0.42874532321918318</c:v>
                </c:pt>
                <c:pt idx="172">
                  <c:v>0.27974586022499892</c:v>
                </c:pt>
                <c:pt idx="173">
                  <c:v>0.34596118420217881</c:v>
                </c:pt>
                <c:pt idx="174">
                  <c:v>0.33230932612756137</c:v>
                </c:pt>
                <c:pt idx="175">
                  <c:v>0.4009764489207539</c:v>
                </c:pt>
                <c:pt idx="176">
                  <c:v>0.53931846009411544</c:v>
                </c:pt>
                <c:pt idx="177">
                  <c:v>0.41088889002726758</c:v>
                </c:pt>
                <c:pt idx="178">
                  <c:v>0.32806081100445889</c:v>
                </c:pt>
                <c:pt idx="179">
                  <c:v>0.51013560458584761</c:v>
                </c:pt>
                <c:pt idx="180">
                  <c:v>0.54350557967177782</c:v>
                </c:pt>
                <c:pt idx="181">
                  <c:v>0.45869137383516101</c:v>
                </c:pt>
                <c:pt idx="182">
                  <c:v>0.44292374648186428</c:v>
                </c:pt>
                <c:pt idx="183">
                  <c:v>0.28857350069302257</c:v>
                </c:pt>
                <c:pt idx="184">
                  <c:v>0.25295257474493038</c:v>
                </c:pt>
                <c:pt idx="185">
                  <c:v>0.11327211959034048</c:v>
                </c:pt>
                <c:pt idx="186">
                  <c:v>0.37754970815315136</c:v>
                </c:pt>
                <c:pt idx="187">
                  <c:v>0.41606526138878358</c:v>
                </c:pt>
                <c:pt idx="188">
                  <c:v>0.35303800914050942</c:v>
                </c:pt>
                <c:pt idx="189">
                  <c:v>0.39895230806875404</c:v>
                </c:pt>
                <c:pt idx="190">
                  <c:v>0.42999961870943182</c:v>
                </c:pt>
                <c:pt idx="191">
                  <c:v>0.45919707687836553</c:v>
                </c:pt>
                <c:pt idx="192">
                  <c:v>0.37115803391172358</c:v>
                </c:pt>
                <c:pt idx="193">
                  <c:v>0.46272638992171039</c:v>
                </c:pt>
                <c:pt idx="194">
                  <c:v>0.45885293797009835</c:v>
                </c:pt>
                <c:pt idx="195">
                  <c:v>0.25125359456152307</c:v>
                </c:pt>
                <c:pt idx="196">
                  <c:v>0.25036423442236266</c:v>
                </c:pt>
                <c:pt idx="197">
                  <c:v>0.15763876473452942</c:v>
                </c:pt>
                <c:pt idx="198">
                  <c:v>0.16605072715352068</c:v>
                </c:pt>
                <c:pt idx="199">
                  <c:v>0.53864777431648658</c:v>
                </c:pt>
                <c:pt idx="200">
                  <c:v>0.34958660518211737</c:v>
                </c:pt>
                <c:pt idx="201">
                  <c:v>0.54695100441883582</c:v>
                </c:pt>
                <c:pt idx="202">
                  <c:v>0.24833387259927894</c:v>
                </c:pt>
                <c:pt idx="203">
                  <c:v>0.41226829551687338</c:v>
                </c:pt>
                <c:pt idx="204">
                  <c:v>0.25898942769276945</c:v>
                </c:pt>
                <c:pt idx="205">
                  <c:v>0.55315876793632257</c:v>
                </c:pt>
                <c:pt idx="206">
                  <c:v>0.43724522186266235</c:v>
                </c:pt>
                <c:pt idx="207">
                  <c:v>0.40838732218490786</c:v>
                </c:pt>
                <c:pt idx="208">
                  <c:v>0.35659146471622094</c:v>
                </c:pt>
                <c:pt idx="209">
                  <c:v>0.37399237138951791</c:v>
                </c:pt>
                <c:pt idx="210">
                  <c:v>0.55925434068859115</c:v>
                </c:pt>
                <c:pt idx="211">
                  <c:v>0.57239694668271479</c:v>
                </c:pt>
                <c:pt idx="212">
                  <c:v>0.49973073025187187</c:v>
                </c:pt>
                <c:pt idx="213">
                  <c:v>0.41082155071287835</c:v>
                </c:pt>
                <c:pt idx="214">
                  <c:v>0.47944718887052318</c:v>
                </c:pt>
                <c:pt idx="215">
                  <c:v>0.38035713495267887</c:v>
                </c:pt>
                <c:pt idx="216">
                  <c:v>0.47737041657995116</c:v>
                </c:pt>
                <c:pt idx="217">
                  <c:v>0.49710284513718711</c:v>
                </c:pt>
                <c:pt idx="218">
                  <c:v>0.50914400114154201</c:v>
                </c:pt>
                <c:pt idx="219">
                  <c:v>0.3195966314267738</c:v>
                </c:pt>
              </c:numCache>
            </c:numRef>
          </c:yVal>
        </c:ser>
        <c:ser>
          <c:idx val="2"/>
          <c:order val="2"/>
          <c:tx>
            <c:strRef>
              <c:f>'ovw_sct&amp;alt&amp;era_d3'!$D$12</c:f>
              <c:strCache>
                <c:ptCount val="1"/>
                <c:pt idx="0">
                  <c:v>ERA_10m</c:v>
                </c:pt>
              </c:strCache>
            </c:strRef>
          </c:tx>
          <c:spPr>
            <a:ln>
              <a:solidFill>
                <a:srgbClr val="9BBB59">
                  <a:lumMod val="75000"/>
                </a:srgbClr>
              </a:solidFill>
            </a:ln>
          </c:spPr>
          <c:marker>
            <c:symbol val="none"/>
          </c:marker>
          <c:xVal>
            <c:numRef>
              <c:f>'ovw_sct&amp;alt&amp;era_d3'!$A$13:$A$232</c:f>
              <c:numCache>
                <c:formatCode>0</c:formatCode>
                <c:ptCount val="220"/>
                <c:pt idx="0">
                  <c:v>1992.9583333333328</c:v>
                </c:pt>
                <c:pt idx="1">
                  <c:v>1993.0416666666681</c:v>
                </c:pt>
                <c:pt idx="2">
                  <c:v>1993.1250000000009</c:v>
                </c:pt>
                <c:pt idx="3">
                  <c:v>1993.2083333333328</c:v>
                </c:pt>
                <c:pt idx="4">
                  <c:v>1993.2916666666681</c:v>
                </c:pt>
                <c:pt idx="5">
                  <c:v>1993.3750000000009</c:v>
                </c:pt>
                <c:pt idx="6">
                  <c:v>1993.4583333333346</c:v>
                </c:pt>
                <c:pt idx="7">
                  <c:v>1993.5416666666681</c:v>
                </c:pt>
                <c:pt idx="8">
                  <c:v>1993.6250000000016</c:v>
                </c:pt>
                <c:pt idx="9">
                  <c:v>1993.7083333333348</c:v>
                </c:pt>
                <c:pt idx="10">
                  <c:v>1993.7916666666711</c:v>
                </c:pt>
                <c:pt idx="11">
                  <c:v>1993.8750000000018</c:v>
                </c:pt>
                <c:pt idx="12">
                  <c:v>1993.9583333333358</c:v>
                </c:pt>
                <c:pt idx="13">
                  <c:v>1994.0416666666711</c:v>
                </c:pt>
                <c:pt idx="14">
                  <c:v>1994.1250000000025</c:v>
                </c:pt>
                <c:pt idx="15">
                  <c:v>1994.2083333333358</c:v>
                </c:pt>
                <c:pt idx="16">
                  <c:v>1994.2916666666711</c:v>
                </c:pt>
                <c:pt idx="17">
                  <c:v>1994.375000000003</c:v>
                </c:pt>
                <c:pt idx="18">
                  <c:v>1994.4583333333358</c:v>
                </c:pt>
                <c:pt idx="19">
                  <c:v>1994.5416666666711</c:v>
                </c:pt>
                <c:pt idx="20">
                  <c:v>1994.6250000000036</c:v>
                </c:pt>
                <c:pt idx="21">
                  <c:v>1994.7083333333358</c:v>
                </c:pt>
                <c:pt idx="22">
                  <c:v>1994.7916666666711</c:v>
                </c:pt>
                <c:pt idx="23">
                  <c:v>1994.8750000000036</c:v>
                </c:pt>
                <c:pt idx="24">
                  <c:v>1994.9583333333374</c:v>
                </c:pt>
                <c:pt idx="25">
                  <c:v>1995.0416666666711</c:v>
                </c:pt>
                <c:pt idx="26">
                  <c:v>1995.1250000000045</c:v>
                </c:pt>
                <c:pt idx="27">
                  <c:v>1995.2083333333376</c:v>
                </c:pt>
                <c:pt idx="28">
                  <c:v>1995.2916666666715</c:v>
                </c:pt>
                <c:pt idx="29">
                  <c:v>1995.375000000005</c:v>
                </c:pt>
                <c:pt idx="30">
                  <c:v>1995.4583333333378</c:v>
                </c:pt>
                <c:pt idx="31">
                  <c:v>1995.5416666666715</c:v>
                </c:pt>
                <c:pt idx="32">
                  <c:v>1995.6250000000052</c:v>
                </c:pt>
                <c:pt idx="33">
                  <c:v>1995.7083333333378</c:v>
                </c:pt>
                <c:pt idx="34">
                  <c:v>1995.7916666666731</c:v>
                </c:pt>
                <c:pt idx="35">
                  <c:v>1995.8750000000055</c:v>
                </c:pt>
                <c:pt idx="36">
                  <c:v>1995.9583333333394</c:v>
                </c:pt>
                <c:pt idx="37">
                  <c:v>1996.0416666666731</c:v>
                </c:pt>
                <c:pt idx="38">
                  <c:v>1996.1250000000059</c:v>
                </c:pt>
                <c:pt idx="39">
                  <c:v>1996.2083333333394</c:v>
                </c:pt>
                <c:pt idx="40">
                  <c:v>1996.2916666666731</c:v>
                </c:pt>
                <c:pt idx="41">
                  <c:v>1996.3750000000066</c:v>
                </c:pt>
                <c:pt idx="42">
                  <c:v>1996.4583333333399</c:v>
                </c:pt>
                <c:pt idx="43">
                  <c:v>1996.5416666666733</c:v>
                </c:pt>
                <c:pt idx="44">
                  <c:v>1996.6250000000073</c:v>
                </c:pt>
                <c:pt idx="45">
                  <c:v>1996.7083333333399</c:v>
                </c:pt>
                <c:pt idx="46">
                  <c:v>1996.7916666666761</c:v>
                </c:pt>
                <c:pt idx="47">
                  <c:v>1996.8750000000073</c:v>
                </c:pt>
                <c:pt idx="48">
                  <c:v>1996.9583333333408</c:v>
                </c:pt>
                <c:pt idx="49">
                  <c:v>1997.0416666666761</c:v>
                </c:pt>
                <c:pt idx="50">
                  <c:v>1997.1250000000082</c:v>
                </c:pt>
                <c:pt idx="51">
                  <c:v>1997.2083333333408</c:v>
                </c:pt>
                <c:pt idx="52">
                  <c:v>1997.2916666666761</c:v>
                </c:pt>
                <c:pt idx="53">
                  <c:v>1997.3750000000084</c:v>
                </c:pt>
                <c:pt idx="54">
                  <c:v>1997.4583333333408</c:v>
                </c:pt>
                <c:pt idx="55">
                  <c:v>1997.5416666666761</c:v>
                </c:pt>
                <c:pt idx="56">
                  <c:v>1997.6250000000089</c:v>
                </c:pt>
                <c:pt idx="57">
                  <c:v>1997.7083333333424</c:v>
                </c:pt>
                <c:pt idx="58">
                  <c:v>1997.7916666666761</c:v>
                </c:pt>
                <c:pt idx="59">
                  <c:v>1997.8750000000091</c:v>
                </c:pt>
                <c:pt idx="60">
                  <c:v>1997.9583333333428</c:v>
                </c:pt>
                <c:pt idx="61">
                  <c:v>1998.0416666666763</c:v>
                </c:pt>
                <c:pt idx="62">
                  <c:v>1998.12500000001</c:v>
                </c:pt>
                <c:pt idx="63">
                  <c:v>1998.2083333333428</c:v>
                </c:pt>
                <c:pt idx="64">
                  <c:v>1998.2916666666767</c:v>
                </c:pt>
                <c:pt idx="65">
                  <c:v>1998.3750000000102</c:v>
                </c:pt>
                <c:pt idx="66">
                  <c:v>1998.4583333333428</c:v>
                </c:pt>
                <c:pt idx="67">
                  <c:v>1998.5416666666781</c:v>
                </c:pt>
                <c:pt idx="68">
                  <c:v>1998.6250000000109</c:v>
                </c:pt>
                <c:pt idx="69">
                  <c:v>1998.7083333333442</c:v>
                </c:pt>
                <c:pt idx="70">
                  <c:v>1998.7916666666781</c:v>
                </c:pt>
                <c:pt idx="71">
                  <c:v>1998.8750000000109</c:v>
                </c:pt>
                <c:pt idx="72">
                  <c:v>1998.9583333333446</c:v>
                </c:pt>
                <c:pt idx="73">
                  <c:v>1999.0416666666781</c:v>
                </c:pt>
                <c:pt idx="74">
                  <c:v>1999.1250000000118</c:v>
                </c:pt>
                <c:pt idx="75">
                  <c:v>1999.2083333333449</c:v>
                </c:pt>
                <c:pt idx="76">
                  <c:v>1999.2916666666811</c:v>
                </c:pt>
                <c:pt idx="77">
                  <c:v>1999.3750000000121</c:v>
                </c:pt>
                <c:pt idx="78">
                  <c:v>1999.4583333333449</c:v>
                </c:pt>
                <c:pt idx="79">
                  <c:v>1999.5416666666811</c:v>
                </c:pt>
                <c:pt idx="80">
                  <c:v>1999.6250000000125</c:v>
                </c:pt>
                <c:pt idx="81">
                  <c:v>1999.7083333333458</c:v>
                </c:pt>
                <c:pt idx="82">
                  <c:v>1999.7916666666811</c:v>
                </c:pt>
                <c:pt idx="83">
                  <c:v>1999.8750000000127</c:v>
                </c:pt>
                <c:pt idx="84">
                  <c:v>1999.9583333333458</c:v>
                </c:pt>
                <c:pt idx="85">
                  <c:v>2000.0416666666811</c:v>
                </c:pt>
                <c:pt idx="86">
                  <c:v>2000.1250000000134</c:v>
                </c:pt>
                <c:pt idx="87">
                  <c:v>2000.2083333333458</c:v>
                </c:pt>
                <c:pt idx="88">
                  <c:v>2000.2916666666811</c:v>
                </c:pt>
                <c:pt idx="89">
                  <c:v>2000.3750000000139</c:v>
                </c:pt>
                <c:pt idx="90">
                  <c:v>2000.4583333333476</c:v>
                </c:pt>
                <c:pt idx="91">
                  <c:v>2000.5416666666811</c:v>
                </c:pt>
                <c:pt idx="92">
                  <c:v>2000.625000000015</c:v>
                </c:pt>
                <c:pt idx="93">
                  <c:v>2000.7083333333478</c:v>
                </c:pt>
                <c:pt idx="94">
                  <c:v>2000.7916666666813</c:v>
                </c:pt>
                <c:pt idx="95">
                  <c:v>2000.875000000015</c:v>
                </c:pt>
                <c:pt idx="96">
                  <c:v>2000.9583333333478</c:v>
                </c:pt>
                <c:pt idx="97">
                  <c:v>2001.0416666666817</c:v>
                </c:pt>
                <c:pt idx="98">
                  <c:v>2001.1250000000155</c:v>
                </c:pt>
                <c:pt idx="99">
                  <c:v>2001.2083333333478</c:v>
                </c:pt>
                <c:pt idx="100">
                  <c:v>2001.2916666666831</c:v>
                </c:pt>
                <c:pt idx="101">
                  <c:v>2001.3750000000157</c:v>
                </c:pt>
                <c:pt idx="102">
                  <c:v>2001.4583333333492</c:v>
                </c:pt>
                <c:pt idx="103">
                  <c:v>2001.5416666666831</c:v>
                </c:pt>
                <c:pt idx="104">
                  <c:v>2001.6250000000159</c:v>
                </c:pt>
                <c:pt idx="105">
                  <c:v>2001.7083333333496</c:v>
                </c:pt>
                <c:pt idx="106">
                  <c:v>2001.7916666666833</c:v>
                </c:pt>
                <c:pt idx="107">
                  <c:v>2001.8750000000164</c:v>
                </c:pt>
                <c:pt idx="108">
                  <c:v>2001.9583333333499</c:v>
                </c:pt>
                <c:pt idx="109">
                  <c:v>2002.0416666666811</c:v>
                </c:pt>
                <c:pt idx="110">
                  <c:v>2002.1250000000045</c:v>
                </c:pt>
                <c:pt idx="111">
                  <c:v>2002.2083333333378</c:v>
                </c:pt>
                <c:pt idx="112">
                  <c:v>2002.2916666666715</c:v>
                </c:pt>
                <c:pt idx="113">
                  <c:v>2002.3750000000052</c:v>
                </c:pt>
                <c:pt idx="114">
                  <c:v>2002.4583333333378</c:v>
                </c:pt>
                <c:pt idx="115">
                  <c:v>2002.5416666666717</c:v>
                </c:pt>
                <c:pt idx="116">
                  <c:v>2002.6250000000055</c:v>
                </c:pt>
                <c:pt idx="117">
                  <c:v>2002.7083333333392</c:v>
                </c:pt>
                <c:pt idx="118">
                  <c:v>2002.7916666666731</c:v>
                </c:pt>
                <c:pt idx="119">
                  <c:v>2002.8750000000055</c:v>
                </c:pt>
                <c:pt idx="120">
                  <c:v>2002.9583333333394</c:v>
                </c:pt>
                <c:pt idx="121">
                  <c:v>2003.0416666666731</c:v>
                </c:pt>
                <c:pt idx="122">
                  <c:v>2003.1250000000064</c:v>
                </c:pt>
                <c:pt idx="123">
                  <c:v>2003.2083333333399</c:v>
                </c:pt>
                <c:pt idx="124">
                  <c:v>2003.2916666666733</c:v>
                </c:pt>
                <c:pt idx="125">
                  <c:v>2003.375000000007</c:v>
                </c:pt>
                <c:pt idx="126">
                  <c:v>2003.4583333333399</c:v>
                </c:pt>
                <c:pt idx="127">
                  <c:v>2003.5416666666761</c:v>
                </c:pt>
                <c:pt idx="128">
                  <c:v>2003.6250000000073</c:v>
                </c:pt>
                <c:pt idx="129">
                  <c:v>2003.7083333333408</c:v>
                </c:pt>
                <c:pt idx="130">
                  <c:v>2003.7916666666761</c:v>
                </c:pt>
                <c:pt idx="131">
                  <c:v>2003.8750000000075</c:v>
                </c:pt>
                <c:pt idx="132">
                  <c:v>2003.9583333333408</c:v>
                </c:pt>
                <c:pt idx="133">
                  <c:v>2004.0416666666761</c:v>
                </c:pt>
                <c:pt idx="134">
                  <c:v>2004.1250000000082</c:v>
                </c:pt>
                <c:pt idx="135">
                  <c:v>2004.2083333333408</c:v>
                </c:pt>
                <c:pt idx="136">
                  <c:v>2004.2916666666761</c:v>
                </c:pt>
                <c:pt idx="137">
                  <c:v>2004.3750000000089</c:v>
                </c:pt>
                <c:pt idx="138">
                  <c:v>2004.4583333333408</c:v>
                </c:pt>
                <c:pt idx="139">
                  <c:v>2004.5416666666761</c:v>
                </c:pt>
                <c:pt idx="140">
                  <c:v>2004.6250000000091</c:v>
                </c:pt>
                <c:pt idx="141">
                  <c:v>2004.7083333333428</c:v>
                </c:pt>
                <c:pt idx="142">
                  <c:v>2004.7916666666761</c:v>
                </c:pt>
                <c:pt idx="143">
                  <c:v>2004.8750000000093</c:v>
                </c:pt>
                <c:pt idx="144">
                  <c:v>2004.9583333333428</c:v>
                </c:pt>
                <c:pt idx="145">
                  <c:v>2005.0416666666767</c:v>
                </c:pt>
                <c:pt idx="146">
                  <c:v>2005.12500000001</c:v>
                </c:pt>
                <c:pt idx="147">
                  <c:v>2005.2083333333428</c:v>
                </c:pt>
                <c:pt idx="148">
                  <c:v>2005.2916666666781</c:v>
                </c:pt>
                <c:pt idx="149">
                  <c:v>2005.3750000000107</c:v>
                </c:pt>
                <c:pt idx="150">
                  <c:v>2005.4583333333428</c:v>
                </c:pt>
                <c:pt idx="151">
                  <c:v>2005.5416666666781</c:v>
                </c:pt>
                <c:pt idx="152">
                  <c:v>2005.6250000000109</c:v>
                </c:pt>
                <c:pt idx="153">
                  <c:v>2005.7083333333446</c:v>
                </c:pt>
                <c:pt idx="154">
                  <c:v>2005.7916666666781</c:v>
                </c:pt>
                <c:pt idx="155">
                  <c:v>2005.8750000000116</c:v>
                </c:pt>
                <c:pt idx="156">
                  <c:v>2005.9583333333449</c:v>
                </c:pt>
                <c:pt idx="157">
                  <c:v>2006.0416666666811</c:v>
                </c:pt>
                <c:pt idx="158">
                  <c:v>2006.1250000000118</c:v>
                </c:pt>
                <c:pt idx="159">
                  <c:v>2006.2083333333449</c:v>
                </c:pt>
                <c:pt idx="160">
                  <c:v>2006.2916666666811</c:v>
                </c:pt>
                <c:pt idx="161">
                  <c:v>2006.3750000000125</c:v>
                </c:pt>
                <c:pt idx="162">
                  <c:v>2006.4583333333458</c:v>
                </c:pt>
                <c:pt idx="163">
                  <c:v>2006.5416666666811</c:v>
                </c:pt>
                <c:pt idx="164">
                  <c:v>2006.6250000000127</c:v>
                </c:pt>
                <c:pt idx="165">
                  <c:v>2006.7083333333458</c:v>
                </c:pt>
                <c:pt idx="166">
                  <c:v>2006.7916666666811</c:v>
                </c:pt>
                <c:pt idx="167">
                  <c:v>2006.8750000000127</c:v>
                </c:pt>
                <c:pt idx="168">
                  <c:v>2006.9583333333458</c:v>
                </c:pt>
                <c:pt idx="169">
                  <c:v>2007.0416666666811</c:v>
                </c:pt>
                <c:pt idx="170">
                  <c:v>2007.1250000000136</c:v>
                </c:pt>
                <c:pt idx="171">
                  <c:v>2007.2083333333474</c:v>
                </c:pt>
                <c:pt idx="172">
                  <c:v>2007.2916666666811</c:v>
                </c:pt>
                <c:pt idx="173">
                  <c:v>2007.3750000000143</c:v>
                </c:pt>
                <c:pt idx="174">
                  <c:v>2007.4583333333476</c:v>
                </c:pt>
                <c:pt idx="175">
                  <c:v>2007.5416666666811</c:v>
                </c:pt>
                <c:pt idx="176">
                  <c:v>2007.625000000015</c:v>
                </c:pt>
                <c:pt idx="177">
                  <c:v>2007.7083333333478</c:v>
                </c:pt>
                <c:pt idx="178">
                  <c:v>2007.7916666666815</c:v>
                </c:pt>
                <c:pt idx="179">
                  <c:v>2007.875000000015</c:v>
                </c:pt>
                <c:pt idx="180">
                  <c:v>2007.9583333333478</c:v>
                </c:pt>
                <c:pt idx="181">
                  <c:v>2008.0416666666831</c:v>
                </c:pt>
                <c:pt idx="182">
                  <c:v>2008.1250000000155</c:v>
                </c:pt>
                <c:pt idx="183">
                  <c:v>2008.2083333333478</c:v>
                </c:pt>
                <c:pt idx="184">
                  <c:v>2008.2916666666831</c:v>
                </c:pt>
                <c:pt idx="185">
                  <c:v>2008.3750000000159</c:v>
                </c:pt>
                <c:pt idx="186">
                  <c:v>2008.4583333333494</c:v>
                </c:pt>
                <c:pt idx="187">
                  <c:v>2008.5416666666761</c:v>
                </c:pt>
                <c:pt idx="188">
                  <c:v>2008.6250000000036</c:v>
                </c:pt>
                <c:pt idx="189">
                  <c:v>2008.7083333333358</c:v>
                </c:pt>
                <c:pt idx="190">
                  <c:v>2008.7916666666711</c:v>
                </c:pt>
                <c:pt idx="191">
                  <c:v>2008.8750000000036</c:v>
                </c:pt>
                <c:pt idx="192">
                  <c:v>2008.9583333333374</c:v>
                </c:pt>
                <c:pt idx="193">
                  <c:v>2009.0416666666711</c:v>
                </c:pt>
                <c:pt idx="194">
                  <c:v>2009.1250000000045</c:v>
                </c:pt>
                <c:pt idx="195">
                  <c:v>2009.2083333333376</c:v>
                </c:pt>
                <c:pt idx="196">
                  <c:v>2009.2916666666715</c:v>
                </c:pt>
                <c:pt idx="197">
                  <c:v>2009.375000000005</c:v>
                </c:pt>
                <c:pt idx="198">
                  <c:v>2009.4583333333378</c:v>
                </c:pt>
                <c:pt idx="199">
                  <c:v>2009.5416666666715</c:v>
                </c:pt>
                <c:pt idx="200">
                  <c:v>2009.6250000000052</c:v>
                </c:pt>
                <c:pt idx="201">
                  <c:v>2009.7083333333378</c:v>
                </c:pt>
                <c:pt idx="202">
                  <c:v>2009.7916666666731</c:v>
                </c:pt>
                <c:pt idx="203">
                  <c:v>2009.8750000000055</c:v>
                </c:pt>
                <c:pt idx="204">
                  <c:v>2009.9583333333394</c:v>
                </c:pt>
                <c:pt idx="205">
                  <c:v>2010.0416666666731</c:v>
                </c:pt>
                <c:pt idx="206">
                  <c:v>2010.1250000000059</c:v>
                </c:pt>
                <c:pt idx="207">
                  <c:v>2010.2083333333394</c:v>
                </c:pt>
                <c:pt idx="208">
                  <c:v>2010.2916666666731</c:v>
                </c:pt>
                <c:pt idx="209">
                  <c:v>2010.3750000000066</c:v>
                </c:pt>
                <c:pt idx="210">
                  <c:v>2010.4583333333399</c:v>
                </c:pt>
                <c:pt idx="211">
                  <c:v>2010.5416666666733</c:v>
                </c:pt>
                <c:pt idx="212">
                  <c:v>2010.6250000000073</c:v>
                </c:pt>
                <c:pt idx="213">
                  <c:v>2010.7083333333399</c:v>
                </c:pt>
                <c:pt idx="214">
                  <c:v>2010.7916666666761</c:v>
                </c:pt>
                <c:pt idx="215">
                  <c:v>2010.8750000000073</c:v>
                </c:pt>
                <c:pt idx="216">
                  <c:v>2010.9583333333408</c:v>
                </c:pt>
                <c:pt idx="217">
                  <c:v>2011.0416666666761</c:v>
                </c:pt>
                <c:pt idx="218">
                  <c:v>2011.1250000000082</c:v>
                </c:pt>
                <c:pt idx="219">
                  <c:v>2011.2083333333408</c:v>
                </c:pt>
              </c:numCache>
            </c:numRef>
          </c:xVal>
          <c:yVal>
            <c:numRef>
              <c:f>'ovw_sct&amp;alt&amp;era_d3'!$D$13:$D$232</c:f>
              <c:numCache>
                <c:formatCode>0.0</c:formatCode>
                <c:ptCount val="220"/>
                <c:pt idx="0">
                  <c:v>0.12474608297000095</c:v>
                </c:pt>
                <c:pt idx="1">
                  <c:v>5.0994989150000836E-2</c:v>
                </c:pt>
                <c:pt idx="2">
                  <c:v>3.9230272260000504E-2</c:v>
                </c:pt>
                <c:pt idx="3">
                  <c:v>-2.778472299E-2</c:v>
                </c:pt>
                <c:pt idx="4">
                  <c:v>8.1879535139999723E-2</c:v>
                </c:pt>
                <c:pt idx="5">
                  <c:v>0.11979657774000112</c:v>
                </c:pt>
                <c:pt idx="6">
                  <c:v>0.2666041871900019</c:v>
                </c:pt>
                <c:pt idx="7">
                  <c:v>0.45200358186000184</c:v>
                </c:pt>
                <c:pt idx="8">
                  <c:v>0.2142731287300004</c:v>
                </c:pt>
                <c:pt idx="9">
                  <c:v>9.4995347710001468E-2</c:v>
                </c:pt>
                <c:pt idx="10">
                  <c:v>0.13297549963999974</c:v>
                </c:pt>
                <c:pt idx="11">
                  <c:v>0.20001733482000214</c:v>
                </c:pt>
                <c:pt idx="12">
                  <c:v>0.34179089680000008</c:v>
                </c:pt>
                <c:pt idx="13">
                  <c:v>0.17720210212000126</c:v>
                </c:pt>
                <c:pt idx="14">
                  <c:v>0.20969439376000182</c:v>
                </c:pt>
                <c:pt idx="15">
                  <c:v>0.13324121976000144</c:v>
                </c:pt>
                <c:pt idx="16">
                  <c:v>4.2101782849999714E-2</c:v>
                </c:pt>
                <c:pt idx="17">
                  <c:v>0.11114417235000069</c:v>
                </c:pt>
                <c:pt idx="18">
                  <c:v>0.33025227700000326</c:v>
                </c:pt>
                <c:pt idx="19">
                  <c:v>0.39818307303000433</c:v>
                </c:pt>
                <c:pt idx="20">
                  <c:v>0.33127051489000298</c:v>
                </c:pt>
                <c:pt idx="21">
                  <c:v>0.10561274364000074</c:v>
                </c:pt>
                <c:pt idx="22">
                  <c:v>-7.6548600739999806E-2</c:v>
                </c:pt>
                <c:pt idx="23">
                  <c:v>0.20398551392000019</c:v>
                </c:pt>
                <c:pt idx="24">
                  <c:v>0.26715058314000262</c:v>
                </c:pt>
                <c:pt idx="25">
                  <c:v>0.28705258500000264</c:v>
                </c:pt>
                <c:pt idx="26">
                  <c:v>-4.8047188699999646E-2</c:v>
                </c:pt>
                <c:pt idx="27">
                  <c:v>0.10898239424999989</c:v>
                </c:pt>
                <c:pt idx="28">
                  <c:v>3.1864019040000371E-2</c:v>
                </c:pt>
                <c:pt idx="29">
                  <c:v>4.2492611390000927E-2</c:v>
                </c:pt>
                <c:pt idx="30">
                  <c:v>0.17324812009000162</c:v>
                </c:pt>
                <c:pt idx="31">
                  <c:v>0.18091306731000092</c:v>
                </c:pt>
                <c:pt idx="32">
                  <c:v>0.35125405283999989</c:v>
                </c:pt>
                <c:pt idx="33">
                  <c:v>0.32186120549000291</c:v>
                </c:pt>
                <c:pt idx="34">
                  <c:v>8.8201932669999747E-2</c:v>
                </c:pt>
                <c:pt idx="35">
                  <c:v>0.15914906886000138</c:v>
                </c:pt>
                <c:pt idx="36">
                  <c:v>0.1543772599000004</c:v>
                </c:pt>
                <c:pt idx="37">
                  <c:v>9.4815861450000746E-2</c:v>
                </c:pt>
                <c:pt idx="38">
                  <c:v>0.17991739931000192</c:v>
                </c:pt>
                <c:pt idx="39">
                  <c:v>0.19952844507000148</c:v>
                </c:pt>
                <c:pt idx="40">
                  <c:v>9.3015772040000264E-2</c:v>
                </c:pt>
                <c:pt idx="41">
                  <c:v>6.6012176290000113E-2</c:v>
                </c:pt>
                <c:pt idx="42">
                  <c:v>0.23264787574999971</c:v>
                </c:pt>
                <c:pt idx="43">
                  <c:v>0.36286207227000367</c:v>
                </c:pt>
                <c:pt idx="44">
                  <c:v>0.18427692160000042</c:v>
                </c:pt>
                <c:pt idx="45">
                  <c:v>0.20860786658000041</c:v>
                </c:pt>
                <c:pt idx="46">
                  <c:v>0.27971843841999977</c:v>
                </c:pt>
                <c:pt idx="47">
                  <c:v>0.21807551684999993</c:v>
                </c:pt>
                <c:pt idx="48">
                  <c:v>0.27158939763000201</c:v>
                </c:pt>
                <c:pt idx="49">
                  <c:v>0.21084294799000089</c:v>
                </c:pt>
                <c:pt idx="50">
                  <c:v>0.44206555081999976</c:v>
                </c:pt>
                <c:pt idx="51">
                  <c:v>0.15605595288000151</c:v>
                </c:pt>
                <c:pt idx="52">
                  <c:v>-4.5353118409999546E-2</c:v>
                </c:pt>
                <c:pt idx="53">
                  <c:v>5.5263392399999674E-2</c:v>
                </c:pt>
                <c:pt idx="54">
                  <c:v>0.1618134069300004</c:v>
                </c:pt>
                <c:pt idx="55">
                  <c:v>0.40838992237000327</c:v>
                </c:pt>
                <c:pt idx="56">
                  <c:v>0.29754013383000188</c:v>
                </c:pt>
                <c:pt idx="57">
                  <c:v>0.10425279646000062</c:v>
                </c:pt>
                <c:pt idx="58">
                  <c:v>0.12616326737999992</c:v>
                </c:pt>
                <c:pt idx="59">
                  <c:v>8.5292338010000468E-2</c:v>
                </c:pt>
                <c:pt idx="60">
                  <c:v>0.19816525050000044</c:v>
                </c:pt>
                <c:pt idx="61">
                  <c:v>0.37790349537000462</c:v>
                </c:pt>
                <c:pt idx="62">
                  <c:v>0.26433174250999925</c:v>
                </c:pt>
                <c:pt idx="63">
                  <c:v>0.15883149260000151</c:v>
                </c:pt>
                <c:pt idx="64">
                  <c:v>0.25177674312999981</c:v>
                </c:pt>
                <c:pt idx="65">
                  <c:v>0.18240951907000041</c:v>
                </c:pt>
                <c:pt idx="66">
                  <c:v>0.33467866069000446</c:v>
                </c:pt>
                <c:pt idx="67">
                  <c:v>0.48064685876000018</c:v>
                </c:pt>
                <c:pt idx="68">
                  <c:v>0.45663928997000008</c:v>
                </c:pt>
                <c:pt idx="69">
                  <c:v>0.41420414181999998</c:v>
                </c:pt>
                <c:pt idx="70">
                  <c:v>0.30573018233999982</c:v>
                </c:pt>
                <c:pt idx="71">
                  <c:v>0.21428620720999991</c:v>
                </c:pt>
                <c:pt idx="72">
                  <c:v>0.362673310360002</c:v>
                </c:pt>
                <c:pt idx="73">
                  <c:v>0.19619593616000044</c:v>
                </c:pt>
                <c:pt idx="74">
                  <c:v>0.27789856965000304</c:v>
                </c:pt>
                <c:pt idx="75">
                  <c:v>9.0343422100000167E-2</c:v>
                </c:pt>
                <c:pt idx="76">
                  <c:v>3.9125645380000414E-2</c:v>
                </c:pt>
                <c:pt idx="77">
                  <c:v>7.1873313650000284E-2</c:v>
                </c:pt>
                <c:pt idx="78">
                  <c:v>4.2664462180000313E-2</c:v>
                </c:pt>
                <c:pt idx="79">
                  <c:v>0.46330101518000188</c:v>
                </c:pt>
                <c:pt idx="80">
                  <c:v>0.25563127131000041</c:v>
                </c:pt>
                <c:pt idx="81">
                  <c:v>0.25459344269999973</c:v>
                </c:pt>
                <c:pt idx="82">
                  <c:v>0.27960305915000028</c:v>
                </c:pt>
                <c:pt idx="83">
                  <c:v>0.11498138408999999</c:v>
                </c:pt>
                <c:pt idx="84">
                  <c:v>0.17102715594000006</c:v>
                </c:pt>
                <c:pt idx="85">
                  <c:v>8.2250288990000128E-2</c:v>
                </c:pt>
                <c:pt idx="86">
                  <c:v>0.29315823258999985</c:v>
                </c:pt>
                <c:pt idx="87">
                  <c:v>0.14110395332000003</c:v>
                </c:pt>
                <c:pt idx="88">
                  <c:v>8.7108724930000186E-2</c:v>
                </c:pt>
                <c:pt idx="89">
                  <c:v>9.9144031309999867E-2</c:v>
                </c:pt>
                <c:pt idx="90">
                  <c:v>0.26374807271000034</c:v>
                </c:pt>
                <c:pt idx="91">
                  <c:v>0.23901194727999991</c:v>
                </c:pt>
                <c:pt idx="92">
                  <c:v>0.24525889701000136</c:v>
                </c:pt>
                <c:pt idx="93">
                  <c:v>0.15624235348000207</c:v>
                </c:pt>
                <c:pt idx="94">
                  <c:v>0.18981387305000041</c:v>
                </c:pt>
                <c:pt idx="95">
                  <c:v>1.2481705549999949E-2</c:v>
                </c:pt>
                <c:pt idx="96">
                  <c:v>0.15976151265000041</c:v>
                </c:pt>
                <c:pt idx="97">
                  <c:v>0.10043505015999976</c:v>
                </c:pt>
                <c:pt idx="98">
                  <c:v>0.14818814173000044</c:v>
                </c:pt>
                <c:pt idx="99">
                  <c:v>1.0448391259999744E-2</c:v>
                </c:pt>
                <c:pt idx="100">
                  <c:v>0.18265107447999984</c:v>
                </c:pt>
                <c:pt idx="101">
                  <c:v>-2.7229190949999992E-2</c:v>
                </c:pt>
                <c:pt idx="102">
                  <c:v>0.22295344973000139</c:v>
                </c:pt>
                <c:pt idx="103">
                  <c:v>0.29278499042000244</c:v>
                </c:pt>
                <c:pt idx="104">
                  <c:v>0.35698406558000439</c:v>
                </c:pt>
                <c:pt idx="105">
                  <c:v>0.15756607536000122</c:v>
                </c:pt>
                <c:pt idx="106">
                  <c:v>0.1163313932400003</c:v>
                </c:pt>
                <c:pt idx="107">
                  <c:v>0.20944039131000231</c:v>
                </c:pt>
                <c:pt idx="108">
                  <c:v>0.1826781423200004</c:v>
                </c:pt>
                <c:pt idx="109">
                  <c:v>0.18100267261000003</c:v>
                </c:pt>
                <c:pt idx="110">
                  <c:v>0.19483869219000041</c:v>
                </c:pt>
                <c:pt idx="111">
                  <c:v>0.11628096041000013</c:v>
                </c:pt>
                <c:pt idx="112">
                  <c:v>3.014825057000001E-2</c:v>
                </c:pt>
                <c:pt idx="113">
                  <c:v>6.5241349659999656E-2</c:v>
                </c:pt>
                <c:pt idx="114">
                  <c:v>0.33870570191000404</c:v>
                </c:pt>
                <c:pt idx="115">
                  <c:v>0.33428215857999982</c:v>
                </c:pt>
                <c:pt idx="116">
                  <c:v>0.30833801213000245</c:v>
                </c:pt>
                <c:pt idx="117">
                  <c:v>6.6008513659999921E-2</c:v>
                </c:pt>
                <c:pt idx="118">
                  <c:v>-9.1671064299996708E-3</c:v>
                </c:pt>
                <c:pt idx="119">
                  <c:v>0.24675933555000265</c:v>
                </c:pt>
                <c:pt idx="120">
                  <c:v>0.16980391761000035</c:v>
                </c:pt>
                <c:pt idx="121">
                  <c:v>0.23396904141000183</c:v>
                </c:pt>
                <c:pt idx="122">
                  <c:v>0.15913665758000159</c:v>
                </c:pt>
                <c:pt idx="123">
                  <c:v>-8.9287150599997207E-3</c:v>
                </c:pt>
                <c:pt idx="124">
                  <c:v>8.9507356680001357E-2</c:v>
                </c:pt>
                <c:pt idx="125">
                  <c:v>0.24373900966000087</c:v>
                </c:pt>
                <c:pt idx="126">
                  <c:v>5.6162192330000422E-2</c:v>
                </c:pt>
                <c:pt idx="127">
                  <c:v>0.43409466256000206</c:v>
                </c:pt>
                <c:pt idx="128">
                  <c:v>0.18284830933000112</c:v>
                </c:pt>
                <c:pt idx="129">
                  <c:v>0.16720133830000103</c:v>
                </c:pt>
                <c:pt idx="130">
                  <c:v>5.0905713329999713E-2</c:v>
                </c:pt>
                <c:pt idx="131">
                  <c:v>0.13381753377000041</c:v>
                </c:pt>
                <c:pt idx="132">
                  <c:v>0.30326505963000017</c:v>
                </c:pt>
                <c:pt idx="133">
                  <c:v>6.2223907519999962E-2</c:v>
                </c:pt>
                <c:pt idx="134">
                  <c:v>0.17028200777000024</c:v>
                </c:pt>
                <c:pt idx="135">
                  <c:v>0.30095315072999984</c:v>
                </c:pt>
                <c:pt idx="136">
                  <c:v>0.16275299953000041</c:v>
                </c:pt>
                <c:pt idx="137">
                  <c:v>0.18284631470000129</c:v>
                </c:pt>
                <c:pt idx="138">
                  <c:v>0.42048934073999988</c:v>
                </c:pt>
                <c:pt idx="139">
                  <c:v>0.12281982652999975</c:v>
                </c:pt>
                <c:pt idx="140">
                  <c:v>0.32423410774000178</c:v>
                </c:pt>
                <c:pt idx="141">
                  <c:v>0.22994912388000183</c:v>
                </c:pt>
                <c:pt idx="142">
                  <c:v>0.25445964800000009</c:v>
                </c:pt>
                <c:pt idx="143">
                  <c:v>9.2233399999999743E-2</c:v>
                </c:pt>
                <c:pt idx="144">
                  <c:v>0.19692113179000112</c:v>
                </c:pt>
                <c:pt idx="145">
                  <c:v>0.28035889437000405</c:v>
                </c:pt>
                <c:pt idx="146">
                  <c:v>0.20383313935000041</c:v>
                </c:pt>
                <c:pt idx="147">
                  <c:v>4.7410098120000514E-2</c:v>
                </c:pt>
                <c:pt idx="148">
                  <c:v>0.25005338673000033</c:v>
                </c:pt>
                <c:pt idx="149">
                  <c:v>4.5952936790000024E-2</c:v>
                </c:pt>
                <c:pt idx="150">
                  <c:v>0.13434144014000174</c:v>
                </c:pt>
                <c:pt idx="151">
                  <c:v>0.35549361315000222</c:v>
                </c:pt>
                <c:pt idx="152">
                  <c:v>0.28244418339000377</c:v>
                </c:pt>
                <c:pt idx="153">
                  <c:v>0.3680451376600003</c:v>
                </c:pt>
                <c:pt idx="154">
                  <c:v>0.2721284486300003</c:v>
                </c:pt>
                <c:pt idx="155">
                  <c:v>8.1947326920000008E-2</c:v>
                </c:pt>
                <c:pt idx="156">
                  <c:v>7.0152215200000284E-2</c:v>
                </c:pt>
                <c:pt idx="157">
                  <c:v>0.38531444467000275</c:v>
                </c:pt>
                <c:pt idx="158">
                  <c:v>0.14067413381000021</c:v>
                </c:pt>
                <c:pt idx="159">
                  <c:v>0.22177260639000007</c:v>
                </c:pt>
                <c:pt idx="160">
                  <c:v>8.0431682320000447E-2</c:v>
                </c:pt>
                <c:pt idx="161">
                  <c:v>-3.1096794599999811E-2</c:v>
                </c:pt>
                <c:pt idx="162">
                  <c:v>0.33060204056999981</c:v>
                </c:pt>
                <c:pt idx="163">
                  <c:v>0.40183006512000302</c:v>
                </c:pt>
                <c:pt idx="164">
                  <c:v>0.21354502559000188</c:v>
                </c:pt>
                <c:pt idx="165">
                  <c:v>0.30136750112000338</c:v>
                </c:pt>
                <c:pt idx="166">
                  <c:v>0.34613695625999968</c:v>
                </c:pt>
                <c:pt idx="167">
                  <c:v>0.14851760721999971</c:v>
                </c:pt>
                <c:pt idx="168">
                  <c:v>0.32107672663000336</c:v>
                </c:pt>
                <c:pt idx="169">
                  <c:v>0.38197800310000507</c:v>
                </c:pt>
                <c:pt idx="170">
                  <c:v>0.20980748927000137</c:v>
                </c:pt>
                <c:pt idx="171">
                  <c:v>0.30700219716000376</c:v>
                </c:pt>
                <c:pt idx="172">
                  <c:v>0.12243768372000052</c:v>
                </c:pt>
                <c:pt idx="173">
                  <c:v>0.14718934955000107</c:v>
                </c:pt>
                <c:pt idx="174">
                  <c:v>0.2408444018900017</c:v>
                </c:pt>
                <c:pt idx="175">
                  <c:v>0.27716956118000263</c:v>
                </c:pt>
                <c:pt idx="176">
                  <c:v>0.45681633300000252</c:v>
                </c:pt>
                <c:pt idx="177">
                  <c:v>0.36114380014999981</c:v>
                </c:pt>
                <c:pt idx="178">
                  <c:v>0.26112425007999995</c:v>
                </c:pt>
                <c:pt idx="179">
                  <c:v>0.29666131867000001</c:v>
                </c:pt>
                <c:pt idx="180">
                  <c:v>0.34838530834000325</c:v>
                </c:pt>
                <c:pt idx="181">
                  <c:v>0.29644368081000244</c:v>
                </c:pt>
                <c:pt idx="182">
                  <c:v>0.32213126414000032</c:v>
                </c:pt>
                <c:pt idx="183">
                  <c:v>7.945822624999993E-2</c:v>
                </c:pt>
                <c:pt idx="184">
                  <c:v>9.1686081809999709E-2</c:v>
                </c:pt>
                <c:pt idx="185">
                  <c:v>-4.0687914310000323E-2</c:v>
                </c:pt>
                <c:pt idx="186">
                  <c:v>0.33925319150000038</c:v>
                </c:pt>
                <c:pt idx="187">
                  <c:v>0.32788840324000651</c:v>
                </c:pt>
                <c:pt idx="188">
                  <c:v>0.292847920240002</c:v>
                </c:pt>
                <c:pt idx="189">
                  <c:v>0.29405589663999981</c:v>
                </c:pt>
                <c:pt idx="190">
                  <c:v>0.37682905459000032</c:v>
                </c:pt>
                <c:pt idx="191">
                  <c:v>0.26318538823000032</c:v>
                </c:pt>
                <c:pt idx="192">
                  <c:v>0.13785279199000033</c:v>
                </c:pt>
                <c:pt idx="193">
                  <c:v>0.24536364094999996</c:v>
                </c:pt>
                <c:pt idx="194">
                  <c:v>0.30039714203999957</c:v>
                </c:pt>
                <c:pt idx="195">
                  <c:v>0.10224433237999976</c:v>
                </c:pt>
                <c:pt idx="196">
                  <c:v>0.18559472606999974</c:v>
                </c:pt>
                <c:pt idx="197">
                  <c:v>9.8420017900000545E-3</c:v>
                </c:pt>
                <c:pt idx="198">
                  <c:v>1.8460729770000274E-2</c:v>
                </c:pt>
                <c:pt idx="199">
                  <c:v>0.44652309097000042</c:v>
                </c:pt>
                <c:pt idx="200">
                  <c:v>0.25958741090000031</c:v>
                </c:pt>
                <c:pt idx="201">
                  <c:v>0.44836300526000211</c:v>
                </c:pt>
                <c:pt idx="202">
                  <c:v>0.14359985875000111</c:v>
                </c:pt>
                <c:pt idx="203">
                  <c:v>0.22604811500000024</c:v>
                </c:pt>
                <c:pt idx="204">
                  <c:v>0.10079131093000022</c:v>
                </c:pt>
                <c:pt idx="205">
                  <c:v>0.44629813972999965</c:v>
                </c:pt>
                <c:pt idx="206">
                  <c:v>0.3068756495500029</c:v>
                </c:pt>
                <c:pt idx="207">
                  <c:v>0.36788554326000406</c:v>
                </c:pt>
                <c:pt idx="208">
                  <c:v>0.26968813892000032</c:v>
                </c:pt>
                <c:pt idx="209">
                  <c:v>0.32762939467000241</c:v>
                </c:pt>
                <c:pt idx="210">
                  <c:v>0.51216747948000041</c:v>
                </c:pt>
                <c:pt idx="211">
                  <c:v>0.64281647106999973</c:v>
                </c:pt>
                <c:pt idx="212">
                  <c:v>0.47631823296000286</c:v>
                </c:pt>
                <c:pt idx="213">
                  <c:v>0.45465904823999975</c:v>
                </c:pt>
                <c:pt idx="214">
                  <c:v>0.39781206668000496</c:v>
                </c:pt>
                <c:pt idx="215">
                  <c:v>0.24332188092999996</c:v>
                </c:pt>
                <c:pt idx="216">
                  <c:v>0.26439807435000212</c:v>
                </c:pt>
                <c:pt idx="217">
                  <c:v>0.35305343411999957</c:v>
                </c:pt>
                <c:pt idx="218">
                  <c:v>0.33122661840000212</c:v>
                </c:pt>
                <c:pt idx="219">
                  <c:v>0.2280342102499997</c:v>
                </c:pt>
              </c:numCache>
            </c:numRef>
          </c:yVal>
        </c:ser>
        <c:axId val="62173952"/>
        <c:axId val="62175872"/>
      </c:scatterChart>
      <c:valAx>
        <c:axId val="62173952"/>
        <c:scaling>
          <c:orientation val="minMax"/>
        </c:scaling>
        <c:axPos val="b"/>
        <c:title>
          <c:tx>
            <c:rich>
              <a:bodyPr/>
              <a:lstStyle/>
              <a:p>
                <a:pPr>
                  <a:defRPr sz="1400"/>
                </a:pPr>
                <a:r>
                  <a:rPr lang="en-US" sz="1400"/>
                  <a:t>Years</a:t>
                </a:r>
              </a:p>
            </c:rich>
          </c:tx>
          <c:layout/>
        </c:title>
        <c:numFmt formatCode="0" sourceLinked="1"/>
        <c:majorTickMark val="none"/>
        <c:tickLblPos val="nextTo"/>
        <c:txPr>
          <a:bodyPr/>
          <a:lstStyle/>
          <a:p>
            <a:pPr>
              <a:defRPr sz="1400" b="1"/>
            </a:pPr>
            <a:endParaRPr lang="fr-FR"/>
          </a:p>
        </c:txPr>
        <c:crossAx val="62175872"/>
        <c:crosses val="autoZero"/>
        <c:crossBetween val="midCat"/>
      </c:valAx>
      <c:valAx>
        <c:axId val="62175872"/>
        <c:scaling>
          <c:orientation val="minMax"/>
        </c:scaling>
        <c:axPos val="l"/>
        <c:majorGridlines/>
        <c:title>
          <c:tx>
            <c:rich>
              <a:bodyPr/>
              <a:lstStyle/>
              <a:p>
                <a:pPr>
                  <a:defRPr sz="1600"/>
                </a:pPr>
                <a:r>
                  <a:rPr lang="en-US" sz="1600"/>
                  <a:t>m/s (OY axe origin  =  7.0 m/s)</a:t>
                </a:r>
              </a:p>
            </c:rich>
          </c:tx>
          <c:layout/>
        </c:title>
        <c:numFmt formatCode="0.0" sourceLinked="1"/>
        <c:majorTickMark val="none"/>
        <c:tickLblPos val="nextTo"/>
        <c:txPr>
          <a:bodyPr/>
          <a:lstStyle/>
          <a:p>
            <a:pPr>
              <a:defRPr sz="1400" b="1"/>
            </a:pPr>
            <a:endParaRPr lang="fr-FR"/>
          </a:p>
        </c:txPr>
        <c:crossAx val="62173952"/>
        <c:crosses val="autoZero"/>
        <c:crossBetween val="midCat"/>
      </c:valAx>
    </c:plotArea>
    <c:legend>
      <c:legendPos val="r"/>
      <c:layout/>
      <c:txPr>
        <a:bodyPr/>
        <a:lstStyle/>
        <a:p>
          <a:pPr>
            <a:defRPr sz="1600" b="1"/>
          </a:pPr>
          <a:endParaRPr lang="fr-FR"/>
        </a:p>
      </c:txPr>
    </c:legend>
    <c:plotVisOnly val="1"/>
  </c:chart>
  <c:spPr>
    <a:solidFill>
      <a:srgbClr val="A5C249">
        <a:lumMod val="20000"/>
        <a:lumOff val="80000"/>
      </a:srgbClr>
    </a:solidFill>
  </c:sp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style val="26"/>
  <c:clrMapOvr bg1="lt1" tx1="dk1" bg2="lt2" tx2="dk2" accent1="accent1" accent2="accent2" accent3="accent3" accent4="accent4" accent5="accent5" accent6="accent6" hlink="hlink" folHlink="folHlink"/>
  <c:chart>
    <c:title>
      <c:tx>
        <c:rich>
          <a:bodyPr/>
          <a:lstStyle/>
          <a:p>
            <a:pPr>
              <a:defRPr/>
            </a:pPr>
            <a:r>
              <a:rPr lang="en-US"/>
              <a:t>Ocean Wave Mean Height (owmh -2.0 meters)</a:t>
            </a:r>
          </a:p>
        </c:rich>
      </c:tx>
      <c:layout/>
    </c:title>
    <c:plotArea>
      <c:layout/>
      <c:scatterChart>
        <c:scatterStyle val="lineMarker"/>
        <c:ser>
          <c:idx val="0"/>
          <c:order val="0"/>
          <c:tx>
            <c:strRef>
              <c:f>hmvo_d!$G$14</c:f>
              <c:strCache>
                <c:ptCount val="1"/>
                <c:pt idx="0">
                  <c:v>TPJ1&amp;2_owmh</c:v>
                </c:pt>
              </c:strCache>
            </c:strRef>
          </c:tx>
          <c:spPr>
            <a:ln>
              <a:solidFill>
                <a:schemeClr val="tx2"/>
              </a:solidFill>
            </a:ln>
          </c:spPr>
          <c:marker>
            <c:symbol val="none"/>
          </c:marker>
          <c:trendline>
            <c:spPr>
              <a:ln w="38100">
                <a:solidFill>
                  <a:schemeClr val="tx2">
                    <a:lumMod val="75000"/>
                  </a:schemeClr>
                </a:solidFill>
                <a:prstDash val="dash"/>
              </a:ln>
            </c:spPr>
            <c:trendlineType val="linear"/>
            <c:dispRSqr val="1"/>
            <c:dispEq val="1"/>
            <c:trendlineLbl>
              <c:layout>
                <c:manualLayout>
                  <c:x val="0.13010816629883665"/>
                  <c:y val="-6.9410312954289025E-2"/>
                </c:manualLayout>
              </c:layout>
              <c:tx>
                <c:rich>
                  <a:bodyPr/>
                  <a:lstStyle/>
                  <a:p>
                    <a:pPr>
                      <a:defRPr sz="1400" b="1"/>
                    </a:pPr>
                    <a:r>
                      <a:rPr lang="en-US" baseline="0"/>
                      <a:t>m= - 0  ,002 m/y</a:t>
                    </a:r>
                    <a:endParaRPr lang="en-US"/>
                  </a:p>
                </c:rich>
              </c:tx>
              <c:numFmt formatCode="General" sourceLinked="0"/>
            </c:trendlineLbl>
          </c:trendline>
          <c:xVal>
            <c:numRef>
              <c:f>hmvo_d!$F$15:$F$235</c:f>
              <c:numCache>
                <c:formatCode>0</c:formatCode>
                <c:ptCount val="221"/>
                <c:pt idx="0">
                  <c:v>1992.7916666666681</c:v>
                </c:pt>
                <c:pt idx="1">
                  <c:v>1992.875</c:v>
                </c:pt>
                <c:pt idx="2">
                  <c:v>1992.9583333333328</c:v>
                </c:pt>
                <c:pt idx="3">
                  <c:v>1993.0416666666681</c:v>
                </c:pt>
                <c:pt idx="4">
                  <c:v>1993.1250000000009</c:v>
                </c:pt>
                <c:pt idx="5">
                  <c:v>1993.2083333333342</c:v>
                </c:pt>
                <c:pt idx="6">
                  <c:v>1993.2916666666681</c:v>
                </c:pt>
                <c:pt idx="7">
                  <c:v>1993.3750000000009</c:v>
                </c:pt>
                <c:pt idx="8">
                  <c:v>1993.4583333333348</c:v>
                </c:pt>
                <c:pt idx="9">
                  <c:v>1993.5416666666681</c:v>
                </c:pt>
                <c:pt idx="10">
                  <c:v>1993.6250000000016</c:v>
                </c:pt>
                <c:pt idx="11">
                  <c:v>1993.7083333333348</c:v>
                </c:pt>
                <c:pt idx="12">
                  <c:v>1993.7916666666711</c:v>
                </c:pt>
                <c:pt idx="13">
                  <c:v>1993.875000000002</c:v>
                </c:pt>
                <c:pt idx="14">
                  <c:v>1993.9583333333348</c:v>
                </c:pt>
                <c:pt idx="15">
                  <c:v>1994.0416666666711</c:v>
                </c:pt>
                <c:pt idx="16">
                  <c:v>1994.1250000000027</c:v>
                </c:pt>
                <c:pt idx="17">
                  <c:v>1994.2083333333358</c:v>
                </c:pt>
                <c:pt idx="18">
                  <c:v>1994.2916666666711</c:v>
                </c:pt>
                <c:pt idx="19">
                  <c:v>1994.375000000003</c:v>
                </c:pt>
                <c:pt idx="20">
                  <c:v>1994.4583333333358</c:v>
                </c:pt>
                <c:pt idx="21">
                  <c:v>1994.5416666666711</c:v>
                </c:pt>
                <c:pt idx="22">
                  <c:v>1994.6250000000034</c:v>
                </c:pt>
                <c:pt idx="23">
                  <c:v>1994.7083333333358</c:v>
                </c:pt>
                <c:pt idx="24">
                  <c:v>1994.7916666666711</c:v>
                </c:pt>
                <c:pt idx="25">
                  <c:v>1994.8750000000036</c:v>
                </c:pt>
                <c:pt idx="26">
                  <c:v>1994.9583333333374</c:v>
                </c:pt>
                <c:pt idx="27">
                  <c:v>1995.0416666666711</c:v>
                </c:pt>
                <c:pt idx="28">
                  <c:v>1995.1250000000043</c:v>
                </c:pt>
                <c:pt idx="29">
                  <c:v>1995.2083333333378</c:v>
                </c:pt>
                <c:pt idx="30">
                  <c:v>1995.2916666666713</c:v>
                </c:pt>
                <c:pt idx="31">
                  <c:v>1995.3750000000045</c:v>
                </c:pt>
                <c:pt idx="32">
                  <c:v>1995.4583333333378</c:v>
                </c:pt>
                <c:pt idx="33">
                  <c:v>1995.5416666666715</c:v>
                </c:pt>
                <c:pt idx="34">
                  <c:v>1995.6250000000052</c:v>
                </c:pt>
                <c:pt idx="35">
                  <c:v>1995.7083333333378</c:v>
                </c:pt>
                <c:pt idx="36">
                  <c:v>1995.7916666666731</c:v>
                </c:pt>
                <c:pt idx="37">
                  <c:v>1995.8750000000057</c:v>
                </c:pt>
                <c:pt idx="38">
                  <c:v>1995.9583333333392</c:v>
                </c:pt>
                <c:pt idx="39">
                  <c:v>1996.0416666666731</c:v>
                </c:pt>
                <c:pt idx="40">
                  <c:v>1996.1250000000064</c:v>
                </c:pt>
                <c:pt idx="41">
                  <c:v>1996.2083333333394</c:v>
                </c:pt>
                <c:pt idx="42">
                  <c:v>1996.2916666666731</c:v>
                </c:pt>
                <c:pt idx="43">
                  <c:v>1996.3750000000066</c:v>
                </c:pt>
                <c:pt idx="44">
                  <c:v>1996.4583333333399</c:v>
                </c:pt>
                <c:pt idx="45">
                  <c:v>1996.5416666666761</c:v>
                </c:pt>
                <c:pt idx="46">
                  <c:v>1996.625000000007</c:v>
                </c:pt>
                <c:pt idx="47">
                  <c:v>1996.7083333333399</c:v>
                </c:pt>
                <c:pt idx="48">
                  <c:v>1996.7916666666761</c:v>
                </c:pt>
                <c:pt idx="49">
                  <c:v>1996.8750000000073</c:v>
                </c:pt>
                <c:pt idx="50">
                  <c:v>1996.9583333333408</c:v>
                </c:pt>
                <c:pt idx="51">
                  <c:v>1997.0416666666761</c:v>
                </c:pt>
                <c:pt idx="52">
                  <c:v>1997.1250000000082</c:v>
                </c:pt>
                <c:pt idx="53">
                  <c:v>1997.2083333333408</c:v>
                </c:pt>
                <c:pt idx="54">
                  <c:v>1997.2916666666761</c:v>
                </c:pt>
                <c:pt idx="55">
                  <c:v>1997.3750000000082</c:v>
                </c:pt>
                <c:pt idx="56">
                  <c:v>1997.4583333333408</c:v>
                </c:pt>
                <c:pt idx="57">
                  <c:v>1997.5416666666761</c:v>
                </c:pt>
                <c:pt idx="58">
                  <c:v>1997.6250000000089</c:v>
                </c:pt>
                <c:pt idx="59">
                  <c:v>1997.7083333333424</c:v>
                </c:pt>
                <c:pt idx="60">
                  <c:v>1997.7916666666761</c:v>
                </c:pt>
                <c:pt idx="61">
                  <c:v>1997.8750000000093</c:v>
                </c:pt>
                <c:pt idx="62">
                  <c:v>1997.9583333333428</c:v>
                </c:pt>
                <c:pt idx="63">
                  <c:v>1998.0416666666761</c:v>
                </c:pt>
                <c:pt idx="64">
                  <c:v>1998.12500000001</c:v>
                </c:pt>
                <c:pt idx="65">
                  <c:v>1998.2083333333428</c:v>
                </c:pt>
                <c:pt idx="66">
                  <c:v>1998.2916666666767</c:v>
                </c:pt>
                <c:pt idx="67">
                  <c:v>1998.3750000000102</c:v>
                </c:pt>
                <c:pt idx="68">
                  <c:v>1998.4583333333428</c:v>
                </c:pt>
                <c:pt idx="69">
                  <c:v>1998.5416666666781</c:v>
                </c:pt>
                <c:pt idx="70">
                  <c:v>1998.6250000000107</c:v>
                </c:pt>
                <c:pt idx="71">
                  <c:v>1998.7083333333428</c:v>
                </c:pt>
                <c:pt idx="72">
                  <c:v>1998.7916666666781</c:v>
                </c:pt>
                <c:pt idx="73">
                  <c:v>1998.8750000000109</c:v>
                </c:pt>
                <c:pt idx="74">
                  <c:v>1998.9583333333446</c:v>
                </c:pt>
                <c:pt idx="75">
                  <c:v>1999.0416666666781</c:v>
                </c:pt>
                <c:pt idx="76">
                  <c:v>1999.1250000000116</c:v>
                </c:pt>
                <c:pt idx="77">
                  <c:v>1999.2083333333449</c:v>
                </c:pt>
                <c:pt idx="78">
                  <c:v>1999.2916666666811</c:v>
                </c:pt>
                <c:pt idx="79">
                  <c:v>1999.3750000000118</c:v>
                </c:pt>
                <c:pt idx="80">
                  <c:v>1999.4583333333458</c:v>
                </c:pt>
                <c:pt idx="81">
                  <c:v>1999.5416666666811</c:v>
                </c:pt>
                <c:pt idx="82">
                  <c:v>1999.6250000000125</c:v>
                </c:pt>
                <c:pt idx="83">
                  <c:v>1999.7083333333458</c:v>
                </c:pt>
                <c:pt idx="84">
                  <c:v>1999.7916666666811</c:v>
                </c:pt>
                <c:pt idx="85">
                  <c:v>1999.875000000013</c:v>
                </c:pt>
                <c:pt idx="86">
                  <c:v>1999.9583333333458</c:v>
                </c:pt>
                <c:pt idx="87">
                  <c:v>2000.0416666666811</c:v>
                </c:pt>
                <c:pt idx="88">
                  <c:v>2000.1250000000136</c:v>
                </c:pt>
                <c:pt idx="89">
                  <c:v>2000.2083333333458</c:v>
                </c:pt>
                <c:pt idx="90">
                  <c:v>2000.2916666666811</c:v>
                </c:pt>
                <c:pt idx="91">
                  <c:v>2000.3750000000139</c:v>
                </c:pt>
                <c:pt idx="92">
                  <c:v>2000.4583333333474</c:v>
                </c:pt>
                <c:pt idx="93">
                  <c:v>2000.5416666666811</c:v>
                </c:pt>
                <c:pt idx="94">
                  <c:v>2000.6250000000143</c:v>
                </c:pt>
                <c:pt idx="95">
                  <c:v>2000.7083333333476</c:v>
                </c:pt>
                <c:pt idx="96">
                  <c:v>2000.7916666666815</c:v>
                </c:pt>
                <c:pt idx="97">
                  <c:v>2000.875000000015</c:v>
                </c:pt>
                <c:pt idx="98">
                  <c:v>2000.9583333333478</c:v>
                </c:pt>
                <c:pt idx="99">
                  <c:v>2001.0416666666817</c:v>
                </c:pt>
                <c:pt idx="100">
                  <c:v>2001.1250000000155</c:v>
                </c:pt>
                <c:pt idx="101">
                  <c:v>2001.2083333333478</c:v>
                </c:pt>
                <c:pt idx="102">
                  <c:v>2001.2916666666831</c:v>
                </c:pt>
                <c:pt idx="103">
                  <c:v>2001.3750000000155</c:v>
                </c:pt>
                <c:pt idx="104">
                  <c:v>2001.4583333333494</c:v>
                </c:pt>
                <c:pt idx="105">
                  <c:v>2001.5416666666831</c:v>
                </c:pt>
                <c:pt idx="106">
                  <c:v>2001.6250000000159</c:v>
                </c:pt>
                <c:pt idx="107">
                  <c:v>2001.7083333333496</c:v>
                </c:pt>
                <c:pt idx="108">
                  <c:v>2001.7916666666831</c:v>
                </c:pt>
                <c:pt idx="109">
                  <c:v>2001.8750000000166</c:v>
                </c:pt>
                <c:pt idx="110">
                  <c:v>2001.9583333333499</c:v>
                </c:pt>
                <c:pt idx="111">
                  <c:v>2002.0416666666833</c:v>
                </c:pt>
                <c:pt idx="112">
                  <c:v>2002.1250000000173</c:v>
                </c:pt>
                <c:pt idx="113">
                  <c:v>2002.2083333333499</c:v>
                </c:pt>
                <c:pt idx="114">
                  <c:v>2002.2916666666861</c:v>
                </c:pt>
                <c:pt idx="115">
                  <c:v>2002.3750000000175</c:v>
                </c:pt>
                <c:pt idx="116">
                  <c:v>2002.4583333333508</c:v>
                </c:pt>
                <c:pt idx="117">
                  <c:v>2002.5416666666861</c:v>
                </c:pt>
                <c:pt idx="118">
                  <c:v>2002.625000000018</c:v>
                </c:pt>
                <c:pt idx="119">
                  <c:v>2002.7083333333508</c:v>
                </c:pt>
                <c:pt idx="120">
                  <c:v>2002.7916666666861</c:v>
                </c:pt>
                <c:pt idx="121">
                  <c:v>2002.8750000000182</c:v>
                </c:pt>
                <c:pt idx="122">
                  <c:v>2002.9583333333508</c:v>
                </c:pt>
                <c:pt idx="123">
                  <c:v>2003.0416666666861</c:v>
                </c:pt>
                <c:pt idx="124">
                  <c:v>2003.1250000000189</c:v>
                </c:pt>
                <c:pt idx="125">
                  <c:v>2003.2083333333524</c:v>
                </c:pt>
                <c:pt idx="126">
                  <c:v>2003.2916666666861</c:v>
                </c:pt>
                <c:pt idx="127">
                  <c:v>2003.3750000000191</c:v>
                </c:pt>
                <c:pt idx="128">
                  <c:v>2003.4583333333528</c:v>
                </c:pt>
                <c:pt idx="129">
                  <c:v>2003.5416666666861</c:v>
                </c:pt>
                <c:pt idx="130">
                  <c:v>2003.62500000002</c:v>
                </c:pt>
                <c:pt idx="131">
                  <c:v>2003.7083333333528</c:v>
                </c:pt>
                <c:pt idx="132">
                  <c:v>2003.7916666666881</c:v>
                </c:pt>
                <c:pt idx="133">
                  <c:v>2003.8750000000202</c:v>
                </c:pt>
                <c:pt idx="134">
                  <c:v>2003.9583333333528</c:v>
                </c:pt>
                <c:pt idx="135">
                  <c:v>2004.0416666666881</c:v>
                </c:pt>
                <c:pt idx="136">
                  <c:v>2004.1250000000209</c:v>
                </c:pt>
                <c:pt idx="137">
                  <c:v>2004.2083333333528</c:v>
                </c:pt>
                <c:pt idx="138">
                  <c:v>2004.2916666666881</c:v>
                </c:pt>
                <c:pt idx="139">
                  <c:v>2004.3750000000209</c:v>
                </c:pt>
                <c:pt idx="140">
                  <c:v>2004.4583333333546</c:v>
                </c:pt>
                <c:pt idx="141">
                  <c:v>2004.5416666666881</c:v>
                </c:pt>
                <c:pt idx="142">
                  <c:v>2004.6250000000216</c:v>
                </c:pt>
                <c:pt idx="143">
                  <c:v>2004.7083333333549</c:v>
                </c:pt>
                <c:pt idx="144">
                  <c:v>2004.7916666666911</c:v>
                </c:pt>
                <c:pt idx="145">
                  <c:v>2004.8750000000218</c:v>
                </c:pt>
                <c:pt idx="146">
                  <c:v>2004.9583333333549</c:v>
                </c:pt>
                <c:pt idx="147">
                  <c:v>2005.0416666666911</c:v>
                </c:pt>
                <c:pt idx="148">
                  <c:v>2005.1250000000227</c:v>
                </c:pt>
                <c:pt idx="149">
                  <c:v>2005.2083333333558</c:v>
                </c:pt>
                <c:pt idx="150">
                  <c:v>2005.2916666666911</c:v>
                </c:pt>
                <c:pt idx="151">
                  <c:v>2005.3750000000227</c:v>
                </c:pt>
                <c:pt idx="152">
                  <c:v>2005.4583333333558</c:v>
                </c:pt>
                <c:pt idx="153">
                  <c:v>2005.5416666666911</c:v>
                </c:pt>
                <c:pt idx="154">
                  <c:v>2005.6250000000234</c:v>
                </c:pt>
                <c:pt idx="155">
                  <c:v>2005.7083333333558</c:v>
                </c:pt>
                <c:pt idx="156">
                  <c:v>2005.7916666666911</c:v>
                </c:pt>
                <c:pt idx="157">
                  <c:v>2005.8750000000239</c:v>
                </c:pt>
                <c:pt idx="158">
                  <c:v>2005.9583333333574</c:v>
                </c:pt>
                <c:pt idx="159">
                  <c:v>2006.0416666666911</c:v>
                </c:pt>
                <c:pt idx="160">
                  <c:v>2006.125000000025</c:v>
                </c:pt>
                <c:pt idx="161">
                  <c:v>2006.2083333333576</c:v>
                </c:pt>
                <c:pt idx="162">
                  <c:v>2006.2916666666913</c:v>
                </c:pt>
                <c:pt idx="163">
                  <c:v>2006.375000000025</c:v>
                </c:pt>
                <c:pt idx="164">
                  <c:v>2006.4583333333578</c:v>
                </c:pt>
                <c:pt idx="165">
                  <c:v>2006.5416666666931</c:v>
                </c:pt>
                <c:pt idx="166">
                  <c:v>2006.6250000000252</c:v>
                </c:pt>
                <c:pt idx="167">
                  <c:v>2006.7083333333578</c:v>
                </c:pt>
                <c:pt idx="168">
                  <c:v>2006.7916666666931</c:v>
                </c:pt>
                <c:pt idx="169">
                  <c:v>2006.8750000000255</c:v>
                </c:pt>
                <c:pt idx="170">
                  <c:v>2006.9583333333592</c:v>
                </c:pt>
                <c:pt idx="171">
                  <c:v>2007.0416666666931</c:v>
                </c:pt>
                <c:pt idx="172">
                  <c:v>2007.1250000000259</c:v>
                </c:pt>
                <c:pt idx="173">
                  <c:v>2007.2083333333596</c:v>
                </c:pt>
                <c:pt idx="174">
                  <c:v>2007.2916666666931</c:v>
                </c:pt>
                <c:pt idx="175">
                  <c:v>2007.3750000000264</c:v>
                </c:pt>
                <c:pt idx="176">
                  <c:v>2007.4583333333599</c:v>
                </c:pt>
                <c:pt idx="177">
                  <c:v>2007.5416666666933</c:v>
                </c:pt>
                <c:pt idx="178">
                  <c:v>2007.6250000000271</c:v>
                </c:pt>
                <c:pt idx="179">
                  <c:v>2007.7083333333599</c:v>
                </c:pt>
                <c:pt idx="180">
                  <c:v>2007.7916666666961</c:v>
                </c:pt>
                <c:pt idx="181">
                  <c:v>2007.8750000000275</c:v>
                </c:pt>
                <c:pt idx="182">
                  <c:v>2007.9583333333608</c:v>
                </c:pt>
                <c:pt idx="183">
                  <c:v>2008.0416666666961</c:v>
                </c:pt>
                <c:pt idx="184">
                  <c:v>2008.1250000000282</c:v>
                </c:pt>
                <c:pt idx="185">
                  <c:v>2008.2083333333608</c:v>
                </c:pt>
                <c:pt idx="186">
                  <c:v>2008.2916666666961</c:v>
                </c:pt>
                <c:pt idx="187">
                  <c:v>2008.3750000000284</c:v>
                </c:pt>
                <c:pt idx="188">
                  <c:v>2008.4583333333608</c:v>
                </c:pt>
                <c:pt idx="189">
                  <c:v>2008.5416666666961</c:v>
                </c:pt>
                <c:pt idx="190">
                  <c:v>2008.6250000000289</c:v>
                </c:pt>
                <c:pt idx="191">
                  <c:v>2008.7083333333608</c:v>
                </c:pt>
                <c:pt idx="192">
                  <c:v>2008.7916666666961</c:v>
                </c:pt>
                <c:pt idx="193">
                  <c:v>2008.8750000000291</c:v>
                </c:pt>
                <c:pt idx="194">
                  <c:v>2008.9583333333628</c:v>
                </c:pt>
                <c:pt idx="195">
                  <c:v>2009.0416666666963</c:v>
                </c:pt>
                <c:pt idx="196">
                  <c:v>2009.12500000003</c:v>
                </c:pt>
                <c:pt idx="197">
                  <c:v>2009.2083333333628</c:v>
                </c:pt>
                <c:pt idx="198">
                  <c:v>2009.2916666666981</c:v>
                </c:pt>
                <c:pt idx="199">
                  <c:v>2009.37500000003</c:v>
                </c:pt>
                <c:pt idx="200">
                  <c:v>2009.458333333364</c:v>
                </c:pt>
                <c:pt idx="201">
                  <c:v>2009.5416666666981</c:v>
                </c:pt>
                <c:pt idx="202">
                  <c:v>2009.6250000000307</c:v>
                </c:pt>
                <c:pt idx="203">
                  <c:v>2009.7083333333642</c:v>
                </c:pt>
                <c:pt idx="204">
                  <c:v>2009.7916666666981</c:v>
                </c:pt>
                <c:pt idx="205">
                  <c:v>2009.8750000000312</c:v>
                </c:pt>
                <c:pt idx="206">
                  <c:v>2009.9583333333646</c:v>
                </c:pt>
                <c:pt idx="207">
                  <c:v>2010.0416666666981</c:v>
                </c:pt>
                <c:pt idx="208">
                  <c:v>2010.1250000000318</c:v>
                </c:pt>
                <c:pt idx="209">
                  <c:v>2010.2083333333649</c:v>
                </c:pt>
                <c:pt idx="210">
                  <c:v>2010.2916666667011</c:v>
                </c:pt>
                <c:pt idx="211">
                  <c:v>2010.3750000000321</c:v>
                </c:pt>
                <c:pt idx="212">
                  <c:v>2010.4583333333658</c:v>
                </c:pt>
                <c:pt idx="213">
                  <c:v>2010.5416666667011</c:v>
                </c:pt>
                <c:pt idx="214">
                  <c:v>2010.6250000000325</c:v>
                </c:pt>
                <c:pt idx="215">
                  <c:v>2010.7083333333658</c:v>
                </c:pt>
                <c:pt idx="216">
                  <c:v>2010.7916666667011</c:v>
                </c:pt>
                <c:pt idx="217">
                  <c:v>2010.8750000000327</c:v>
                </c:pt>
                <c:pt idx="218">
                  <c:v>2010.9583333333658</c:v>
                </c:pt>
                <c:pt idx="219">
                  <c:v>2011.0416666667011</c:v>
                </c:pt>
                <c:pt idx="220">
                  <c:v>2011.1250000000334</c:v>
                </c:pt>
              </c:numCache>
            </c:numRef>
          </c:xVal>
          <c:yVal>
            <c:numRef>
              <c:f>hmvo_d!$G$15:$G$235</c:f>
              <c:numCache>
                <c:formatCode>0.0</c:formatCode>
                <c:ptCount val="221"/>
                <c:pt idx="0">
                  <c:v>0.38538093264846607</c:v>
                </c:pt>
                <c:pt idx="1">
                  <c:v>0.33746770485054634</c:v>
                </c:pt>
                <c:pt idx="2">
                  <c:v>0.33736335835967518</c:v>
                </c:pt>
                <c:pt idx="3">
                  <c:v>0.32956115835926447</c:v>
                </c:pt>
                <c:pt idx="4">
                  <c:v>0.40492678166817747</c:v>
                </c:pt>
                <c:pt idx="5">
                  <c:v>0.43584474567369136</c:v>
                </c:pt>
                <c:pt idx="6">
                  <c:v>0.51798535594149553</c:v>
                </c:pt>
                <c:pt idx="7">
                  <c:v>0.43922391225028234</c:v>
                </c:pt>
                <c:pt idx="8">
                  <c:v>0.45791016322417466</c:v>
                </c:pt>
                <c:pt idx="9">
                  <c:v>0.57785037244302606</c:v>
                </c:pt>
                <c:pt idx="10">
                  <c:v>0.43296739122369876</c:v>
                </c:pt>
                <c:pt idx="11">
                  <c:v>0.38614864060979781</c:v>
                </c:pt>
                <c:pt idx="12">
                  <c:v>0.40146823495272782</c:v>
                </c:pt>
                <c:pt idx="13">
                  <c:v>0.39625842494905672</c:v>
                </c:pt>
                <c:pt idx="14">
                  <c:v>0.49930187901577078</c:v>
                </c:pt>
                <c:pt idx="15">
                  <c:v>0.41147147249241645</c:v>
                </c:pt>
                <c:pt idx="16">
                  <c:v>0.46963810416545931</c:v>
                </c:pt>
                <c:pt idx="17">
                  <c:v>0.53542336218745956</c:v>
                </c:pt>
                <c:pt idx="18">
                  <c:v>0.46538486035596827</c:v>
                </c:pt>
                <c:pt idx="19">
                  <c:v>0.41352602268766087</c:v>
                </c:pt>
                <c:pt idx="20">
                  <c:v>0.47576298978126413</c:v>
                </c:pt>
                <c:pt idx="21">
                  <c:v>0.49179982928171034</c:v>
                </c:pt>
                <c:pt idx="22">
                  <c:v>0.48497546068055758</c:v>
                </c:pt>
                <c:pt idx="23">
                  <c:v>0.36272214117513535</c:v>
                </c:pt>
                <c:pt idx="24">
                  <c:v>0.32750807337333915</c:v>
                </c:pt>
                <c:pt idx="25">
                  <c:v>0.45479585597089089</c:v>
                </c:pt>
                <c:pt idx="26">
                  <c:v>0.48572188288253731</c:v>
                </c:pt>
                <c:pt idx="27">
                  <c:v>0.5282066490906141</c:v>
                </c:pt>
                <c:pt idx="28">
                  <c:v>0.36804797928890387</c:v>
                </c:pt>
                <c:pt idx="29">
                  <c:v>0.49132838630664549</c:v>
                </c:pt>
                <c:pt idx="30">
                  <c:v>0.42756822464158084</c:v>
                </c:pt>
                <c:pt idx="31">
                  <c:v>0.43242842279873206</c:v>
                </c:pt>
                <c:pt idx="32">
                  <c:v>0.41095086237801992</c:v>
                </c:pt>
                <c:pt idx="33">
                  <c:v>0.37703442131890208</c:v>
                </c:pt>
                <c:pt idx="34">
                  <c:v>0.44221452248075499</c:v>
                </c:pt>
                <c:pt idx="35">
                  <c:v>0.47958777080580151</c:v>
                </c:pt>
                <c:pt idx="36">
                  <c:v>0.35174221203348255</c:v>
                </c:pt>
                <c:pt idx="37">
                  <c:v>0.38171130937083236</c:v>
                </c:pt>
                <c:pt idx="38">
                  <c:v>0.43843754570267063</c:v>
                </c:pt>
                <c:pt idx="39">
                  <c:v>0.42222518652563634</c:v>
                </c:pt>
                <c:pt idx="40">
                  <c:v>0.43725660654319443</c:v>
                </c:pt>
                <c:pt idx="41">
                  <c:v>0.46585600768953239</c:v>
                </c:pt>
                <c:pt idx="42">
                  <c:v>0.46299685122654982</c:v>
                </c:pt>
                <c:pt idx="43">
                  <c:v>0.4420933656514614</c:v>
                </c:pt>
                <c:pt idx="44">
                  <c:v>0.43898966231884967</c:v>
                </c:pt>
                <c:pt idx="45">
                  <c:v>0.44888229347881103</c:v>
                </c:pt>
                <c:pt idx="46">
                  <c:v>0.37883229007990055</c:v>
                </c:pt>
                <c:pt idx="47">
                  <c:v>0.43376963913879818</c:v>
                </c:pt>
                <c:pt idx="48">
                  <c:v>0.4572791491195729</c:v>
                </c:pt>
                <c:pt idx="49">
                  <c:v>0.41681061282690673</c:v>
                </c:pt>
                <c:pt idx="50">
                  <c:v>0.41717607747422586</c:v>
                </c:pt>
                <c:pt idx="51">
                  <c:v>0.44807024524736888</c:v>
                </c:pt>
                <c:pt idx="52">
                  <c:v>0.59236882237521948</c:v>
                </c:pt>
                <c:pt idx="53">
                  <c:v>0.51161090995669356</c:v>
                </c:pt>
                <c:pt idx="54">
                  <c:v>0.43277610160328067</c:v>
                </c:pt>
                <c:pt idx="55">
                  <c:v>0.51181993394051661</c:v>
                </c:pt>
                <c:pt idx="56">
                  <c:v>0.49152842147408904</c:v>
                </c:pt>
                <c:pt idx="57">
                  <c:v>0.58655354500977097</c:v>
                </c:pt>
                <c:pt idx="58">
                  <c:v>0.52799911873681582</c:v>
                </c:pt>
                <c:pt idx="59">
                  <c:v>0.5270704414224574</c:v>
                </c:pt>
                <c:pt idx="60">
                  <c:v>0.49441085914253008</c:v>
                </c:pt>
                <c:pt idx="61">
                  <c:v>0.52829622813418864</c:v>
                </c:pt>
                <c:pt idx="62">
                  <c:v>0.58670349514283859</c:v>
                </c:pt>
                <c:pt idx="63">
                  <c:v>0.67476385341980583</c:v>
                </c:pt>
                <c:pt idx="64">
                  <c:v>0.73143058129798677</c:v>
                </c:pt>
                <c:pt idx="65">
                  <c:v>0.65480850883539365</c:v>
                </c:pt>
                <c:pt idx="66">
                  <c:v>0.72011031808169568</c:v>
                </c:pt>
                <c:pt idx="67">
                  <c:v>0.60054483354443589</c:v>
                </c:pt>
                <c:pt idx="68">
                  <c:v>0.69569539190666108</c:v>
                </c:pt>
                <c:pt idx="69">
                  <c:v>0.69622224531561727</c:v>
                </c:pt>
                <c:pt idx="70">
                  <c:v>0.73417303397584865</c:v>
                </c:pt>
                <c:pt idx="71">
                  <c:v>0.74685027319088426</c:v>
                </c:pt>
                <c:pt idx="72">
                  <c:v>0.61047898677598278</c:v>
                </c:pt>
                <c:pt idx="73">
                  <c:v>0.69984111689024164</c:v>
                </c:pt>
                <c:pt idx="74">
                  <c:v>0.7997085284175397</c:v>
                </c:pt>
                <c:pt idx="75">
                  <c:v>0.68468508684660001</c:v>
                </c:pt>
                <c:pt idx="76">
                  <c:v>0.59743567650485963</c:v>
                </c:pt>
                <c:pt idx="77">
                  <c:v>0.48966368025342688</c:v>
                </c:pt>
                <c:pt idx="78">
                  <c:v>0.479667908463425</c:v>
                </c:pt>
                <c:pt idx="79">
                  <c:v>0.45657090067931738</c:v>
                </c:pt>
                <c:pt idx="80">
                  <c:v>0.42459491755569373</c:v>
                </c:pt>
                <c:pt idx="81">
                  <c:v>0.51746241109455149</c:v>
                </c:pt>
                <c:pt idx="82">
                  <c:v>0.46000254665257545</c:v>
                </c:pt>
                <c:pt idx="83">
                  <c:v>0.48097604330861615</c:v>
                </c:pt>
                <c:pt idx="84">
                  <c:v>0.45536678256697782</c:v>
                </c:pt>
                <c:pt idx="85">
                  <c:v>0.38807289251918503</c:v>
                </c:pt>
                <c:pt idx="86">
                  <c:v>0.42236678633045543</c:v>
                </c:pt>
                <c:pt idx="87">
                  <c:v>0.33986003710510843</c:v>
                </c:pt>
                <c:pt idx="88">
                  <c:v>0.52298373275315813</c:v>
                </c:pt>
                <c:pt idx="89">
                  <c:v>0.54469549210332113</c:v>
                </c:pt>
                <c:pt idx="90">
                  <c:v>0.50815572721254254</c:v>
                </c:pt>
                <c:pt idx="91">
                  <c:v>0.46619725010978175</c:v>
                </c:pt>
                <c:pt idx="92">
                  <c:v>0.44391763232579695</c:v>
                </c:pt>
                <c:pt idx="93">
                  <c:v>0.44757741738536588</c:v>
                </c:pt>
                <c:pt idx="94">
                  <c:v>0.44165341464931729</c:v>
                </c:pt>
                <c:pt idx="95">
                  <c:v>0.4212912828015965</c:v>
                </c:pt>
                <c:pt idx="96">
                  <c:v>0.42843578923330738</c:v>
                </c:pt>
                <c:pt idx="97">
                  <c:v>0.39113176628132917</c:v>
                </c:pt>
                <c:pt idx="98">
                  <c:v>0.4589788153357105</c:v>
                </c:pt>
                <c:pt idx="99">
                  <c:v>0.45809233033225011</c:v>
                </c:pt>
                <c:pt idx="100">
                  <c:v>0.45112444759944886</c:v>
                </c:pt>
                <c:pt idx="101">
                  <c:v>0.48120913353910133</c:v>
                </c:pt>
                <c:pt idx="102">
                  <c:v>0.5021989754599967</c:v>
                </c:pt>
                <c:pt idx="103">
                  <c:v>0.4060948644961675</c:v>
                </c:pt>
                <c:pt idx="104">
                  <c:v>0.42149626371031002</c:v>
                </c:pt>
                <c:pt idx="105">
                  <c:v>0.50440779326262974</c:v>
                </c:pt>
                <c:pt idx="106">
                  <c:v>0.47982870638422992</c:v>
                </c:pt>
                <c:pt idx="107">
                  <c:v>0.44868920173297239</c:v>
                </c:pt>
                <c:pt idx="108">
                  <c:v>0.38442518486911897</c:v>
                </c:pt>
                <c:pt idx="109">
                  <c:v>0.36289975764412041</c:v>
                </c:pt>
                <c:pt idx="110">
                  <c:v>0.38940056679304913</c:v>
                </c:pt>
                <c:pt idx="111">
                  <c:v>0.43214031919087043</c:v>
                </c:pt>
                <c:pt idx="112">
                  <c:v>0.43919423656420031</c:v>
                </c:pt>
                <c:pt idx="113">
                  <c:v>0.43879667606833017</c:v>
                </c:pt>
                <c:pt idx="114">
                  <c:v>0.42022674011397432</c:v>
                </c:pt>
                <c:pt idx="115">
                  <c:v>0.43950447945271798</c:v>
                </c:pt>
                <c:pt idx="116">
                  <c:v>0.48354375228126711</c:v>
                </c:pt>
                <c:pt idx="117">
                  <c:v>0.48229114354388325</c:v>
                </c:pt>
                <c:pt idx="118">
                  <c:v>0.48665746801016585</c:v>
                </c:pt>
                <c:pt idx="119">
                  <c:v>0.39865322181100238</c:v>
                </c:pt>
                <c:pt idx="120">
                  <c:v>0.37806852711891914</c:v>
                </c:pt>
                <c:pt idx="121">
                  <c:v>0.4739404465223413</c:v>
                </c:pt>
                <c:pt idx="122">
                  <c:v>0.46474522720316225</c:v>
                </c:pt>
                <c:pt idx="123">
                  <c:v>0.50216085286614653</c:v>
                </c:pt>
                <c:pt idx="124">
                  <c:v>0.46966480394626076</c:v>
                </c:pt>
                <c:pt idx="125">
                  <c:v>0.44241323780824932</c:v>
                </c:pt>
                <c:pt idx="126">
                  <c:v>0.48536494740699831</c:v>
                </c:pt>
                <c:pt idx="127">
                  <c:v>0.48387424487548997</c:v>
                </c:pt>
                <c:pt idx="128">
                  <c:v>0.4027274311847539</c:v>
                </c:pt>
                <c:pt idx="129">
                  <c:v>0.50914619267052763</c:v>
                </c:pt>
                <c:pt idx="130">
                  <c:v>0.35694271568786951</c:v>
                </c:pt>
                <c:pt idx="131">
                  <c:v>0.35169626756845651</c:v>
                </c:pt>
                <c:pt idx="132">
                  <c:v>0.32202805823261726</c:v>
                </c:pt>
                <c:pt idx="133">
                  <c:v>0.44563630997979997</c:v>
                </c:pt>
                <c:pt idx="134">
                  <c:v>0.45489999989401403</c:v>
                </c:pt>
                <c:pt idx="135">
                  <c:v>0.39803146754614188</c:v>
                </c:pt>
                <c:pt idx="136">
                  <c:v>0.46162384518472482</c:v>
                </c:pt>
                <c:pt idx="137">
                  <c:v>0.50170614088440457</c:v>
                </c:pt>
                <c:pt idx="138">
                  <c:v>0.51649240743356362</c:v>
                </c:pt>
                <c:pt idx="139">
                  <c:v>0.42531036974116654</c:v>
                </c:pt>
                <c:pt idx="140">
                  <c:v>0.48952759972295207</c:v>
                </c:pt>
                <c:pt idx="141">
                  <c:v>0.37290917779885119</c:v>
                </c:pt>
                <c:pt idx="142">
                  <c:v>0.41598747800388802</c:v>
                </c:pt>
                <c:pt idx="143">
                  <c:v>0.40946754929944407</c:v>
                </c:pt>
                <c:pt idx="144">
                  <c:v>0.39536438292824189</c:v>
                </c:pt>
                <c:pt idx="145">
                  <c:v>0.35288842546772026</c:v>
                </c:pt>
                <c:pt idx="146">
                  <c:v>0.40587671138125986</c:v>
                </c:pt>
                <c:pt idx="147">
                  <c:v>0.44085863266691439</c:v>
                </c:pt>
                <c:pt idx="148">
                  <c:v>0.43139643882178946</c:v>
                </c:pt>
                <c:pt idx="149">
                  <c:v>0.46015907973283232</c:v>
                </c:pt>
                <c:pt idx="150">
                  <c:v>0.49141020029995897</c:v>
                </c:pt>
                <c:pt idx="151">
                  <c:v>0.40762343153334557</c:v>
                </c:pt>
                <c:pt idx="152">
                  <c:v>0.396383146454168</c:v>
                </c:pt>
                <c:pt idx="153">
                  <c:v>0.4777155946954923</c:v>
                </c:pt>
                <c:pt idx="154">
                  <c:v>0.39575529441805735</c:v>
                </c:pt>
                <c:pt idx="155">
                  <c:v>0.52358325181038046</c:v>
                </c:pt>
                <c:pt idx="156">
                  <c:v>0.4627898168079545</c:v>
                </c:pt>
                <c:pt idx="157">
                  <c:v>0.37953169666926168</c:v>
                </c:pt>
                <c:pt idx="158">
                  <c:v>0.3781636223205998</c:v>
                </c:pt>
                <c:pt idx="159">
                  <c:v>0.48936927934253166</c:v>
                </c:pt>
                <c:pt idx="160">
                  <c:v>0.43180148875709468</c:v>
                </c:pt>
                <c:pt idx="161">
                  <c:v>0.46935746659004995</c:v>
                </c:pt>
                <c:pt idx="162">
                  <c:v>0.43802708863622458</c:v>
                </c:pt>
                <c:pt idx="163">
                  <c:v>0.38520761679179794</c:v>
                </c:pt>
                <c:pt idx="164">
                  <c:v>0.50152852510689439</c:v>
                </c:pt>
                <c:pt idx="165">
                  <c:v>0.51349080847953865</c:v>
                </c:pt>
                <c:pt idx="166">
                  <c:v>0.41732734390092802</c:v>
                </c:pt>
                <c:pt idx="167">
                  <c:v>0.52202287492858046</c:v>
                </c:pt>
                <c:pt idx="168">
                  <c:v>0.53400493771333091</c:v>
                </c:pt>
                <c:pt idx="169">
                  <c:v>0.43841175315555253</c:v>
                </c:pt>
                <c:pt idx="170">
                  <c:v>0.43964049496628332</c:v>
                </c:pt>
                <c:pt idx="171">
                  <c:v>0.47396097731305359</c:v>
                </c:pt>
                <c:pt idx="172">
                  <c:v>0.47148361316395954</c:v>
                </c:pt>
                <c:pt idx="173">
                  <c:v>0.51020763197925756</c:v>
                </c:pt>
                <c:pt idx="174">
                  <c:v>0.46903686828619234</c:v>
                </c:pt>
                <c:pt idx="175">
                  <c:v>0.45018988981820685</c:v>
                </c:pt>
                <c:pt idx="176">
                  <c:v>0.4140236957469649</c:v>
                </c:pt>
                <c:pt idx="177">
                  <c:v>0.42176759312675582</c:v>
                </c:pt>
                <c:pt idx="178">
                  <c:v>0.4639959211334248</c:v>
                </c:pt>
                <c:pt idx="179">
                  <c:v>0.47526786104461066</c:v>
                </c:pt>
                <c:pt idx="180">
                  <c:v>0.39194029781397177</c:v>
                </c:pt>
                <c:pt idx="181">
                  <c:v>0.39828306272679637</c:v>
                </c:pt>
                <c:pt idx="182">
                  <c:v>0.40435285471284738</c:v>
                </c:pt>
                <c:pt idx="183">
                  <c:v>0.44879017479463057</c:v>
                </c:pt>
                <c:pt idx="184">
                  <c:v>0.52817785834928299</c:v>
                </c:pt>
                <c:pt idx="185">
                  <c:v>0.44798593135013398</c:v>
                </c:pt>
                <c:pt idx="186">
                  <c:v>0.42564247138618588</c:v>
                </c:pt>
                <c:pt idx="187">
                  <c:v>0.40886440997458701</c:v>
                </c:pt>
                <c:pt idx="188">
                  <c:v>0.48241665926355726</c:v>
                </c:pt>
                <c:pt idx="189">
                  <c:v>0.43938261228485526</c:v>
                </c:pt>
                <c:pt idx="190">
                  <c:v>0.41619522280185972</c:v>
                </c:pt>
                <c:pt idx="191">
                  <c:v>0.43359811488501387</c:v>
                </c:pt>
                <c:pt idx="192">
                  <c:v>0.43299504354223295</c:v>
                </c:pt>
                <c:pt idx="193">
                  <c:v>0.36621796884185787</c:v>
                </c:pt>
                <c:pt idx="194">
                  <c:v>0.3437317440723347</c:v>
                </c:pt>
                <c:pt idx="195">
                  <c:v>0.43605117981943592</c:v>
                </c:pt>
                <c:pt idx="196">
                  <c:v>0.44971417492126697</c:v>
                </c:pt>
                <c:pt idx="197">
                  <c:v>0.42908438919938119</c:v>
                </c:pt>
                <c:pt idx="198">
                  <c:v>0.45216843262719575</c:v>
                </c:pt>
                <c:pt idx="199">
                  <c:v>0.37162263216582642</c:v>
                </c:pt>
                <c:pt idx="200">
                  <c:v>0.35519416667895332</c:v>
                </c:pt>
                <c:pt idx="201">
                  <c:v>0.46479517337348808</c:v>
                </c:pt>
                <c:pt idx="202">
                  <c:v>0.4293591729380109</c:v>
                </c:pt>
                <c:pt idx="203">
                  <c:v>0.49370810361020756</c:v>
                </c:pt>
                <c:pt idx="204">
                  <c:v>0.39293489945506266</c:v>
                </c:pt>
                <c:pt idx="205">
                  <c:v>0.37827020854956322</c:v>
                </c:pt>
                <c:pt idx="206">
                  <c:v>0.38252881970248143</c:v>
                </c:pt>
                <c:pt idx="207">
                  <c:v>0.53503185271681863</c:v>
                </c:pt>
                <c:pt idx="208">
                  <c:v>0.48488728644165452</c:v>
                </c:pt>
                <c:pt idx="209">
                  <c:v>0.51527416921849101</c:v>
                </c:pt>
                <c:pt idx="210">
                  <c:v>0.49359006285651486</c:v>
                </c:pt>
                <c:pt idx="211">
                  <c:v>0.47341003296420875</c:v>
                </c:pt>
                <c:pt idx="212">
                  <c:v>0.5061425946630107</c:v>
                </c:pt>
                <c:pt idx="213">
                  <c:v>0.52635110764219561</c:v>
                </c:pt>
                <c:pt idx="214">
                  <c:v>0.43115096371742911</c:v>
                </c:pt>
                <c:pt idx="215">
                  <c:v>0.45943218545200332</c:v>
                </c:pt>
                <c:pt idx="216">
                  <c:v>0.42392118604848678</c:v>
                </c:pt>
                <c:pt idx="217">
                  <c:v>0.35001809629645841</c:v>
                </c:pt>
                <c:pt idx="218">
                  <c:v>0.35882510095216708</c:v>
                </c:pt>
                <c:pt idx="219">
                  <c:v>0.4704429286775263</c:v>
                </c:pt>
                <c:pt idx="220">
                  <c:v>0.46307713664007055</c:v>
                </c:pt>
              </c:numCache>
            </c:numRef>
          </c:yVal>
        </c:ser>
        <c:ser>
          <c:idx val="1"/>
          <c:order val="1"/>
          <c:tx>
            <c:strRef>
              <c:f>hmvo_d!$H$14</c:f>
              <c:strCache>
                <c:ptCount val="1"/>
                <c:pt idx="0">
                  <c:v>6_Alti_owmh</c:v>
                </c:pt>
              </c:strCache>
            </c:strRef>
          </c:tx>
          <c:spPr>
            <a:ln>
              <a:solidFill>
                <a:schemeClr val="accent1"/>
              </a:solidFill>
            </a:ln>
          </c:spPr>
          <c:marker>
            <c:symbol val="none"/>
          </c:marker>
          <c:trendline>
            <c:spPr>
              <a:ln w="38100">
                <a:solidFill>
                  <a:schemeClr val="accent1">
                    <a:lumMod val="50000"/>
                  </a:schemeClr>
                </a:solidFill>
                <a:prstDash val="dashDot"/>
              </a:ln>
            </c:spPr>
            <c:trendlineType val="linear"/>
            <c:dispRSqr val="1"/>
            <c:dispEq val="1"/>
            <c:trendlineLbl>
              <c:layout>
                <c:manualLayout>
                  <c:x val="0.1288871625858769"/>
                  <c:y val="1.6982044920216082E-2"/>
                </c:manualLayout>
              </c:layout>
              <c:tx>
                <c:rich>
                  <a:bodyPr/>
                  <a:lstStyle/>
                  <a:p>
                    <a:pPr>
                      <a:defRPr sz="1400" b="1"/>
                    </a:pPr>
                    <a:r>
                      <a:rPr lang="en-US" baseline="0"/>
                      <a:t>m= - 0,004  m/y</a:t>
                    </a:r>
                    <a:endParaRPr lang="en-US"/>
                  </a:p>
                </c:rich>
              </c:tx>
              <c:numFmt formatCode="General" sourceLinked="0"/>
            </c:trendlineLbl>
          </c:trendline>
          <c:xVal>
            <c:numRef>
              <c:f>hmvo_d!$F$15:$F$235</c:f>
              <c:numCache>
                <c:formatCode>0</c:formatCode>
                <c:ptCount val="221"/>
                <c:pt idx="0">
                  <c:v>1992.7916666666681</c:v>
                </c:pt>
                <c:pt idx="1">
                  <c:v>1992.875</c:v>
                </c:pt>
                <c:pt idx="2">
                  <c:v>1992.9583333333328</c:v>
                </c:pt>
                <c:pt idx="3">
                  <c:v>1993.0416666666681</c:v>
                </c:pt>
                <c:pt idx="4">
                  <c:v>1993.1250000000009</c:v>
                </c:pt>
                <c:pt idx="5">
                  <c:v>1993.2083333333342</c:v>
                </c:pt>
                <c:pt idx="6">
                  <c:v>1993.2916666666681</c:v>
                </c:pt>
                <c:pt idx="7">
                  <c:v>1993.3750000000009</c:v>
                </c:pt>
                <c:pt idx="8">
                  <c:v>1993.4583333333348</c:v>
                </c:pt>
                <c:pt idx="9">
                  <c:v>1993.5416666666681</c:v>
                </c:pt>
                <c:pt idx="10">
                  <c:v>1993.6250000000016</c:v>
                </c:pt>
                <c:pt idx="11">
                  <c:v>1993.7083333333348</c:v>
                </c:pt>
                <c:pt idx="12">
                  <c:v>1993.7916666666711</c:v>
                </c:pt>
                <c:pt idx="13">
                  <c:v>1993.875000000002</c:v>
                </c:pt>
                <c:pt idx="14">
                  <c:v>1993.9583333333348</c:v>
                </c:pt>
                <c:pt idx="15">
                  <c:v>1994.0416666666711</c:v>
                </c:pt>
                <c:pt idx="16">
                  <c:v>1994.1250000000027</c:v>
                </c:pt>
                <c:pt idx="17">
                  <c:v>1994.2083333333358</c:v>
                </c:pt>
                <c:pt idx="18">
                  <c:v>1994.2916666666711</c:v>
                </c:pt>
                <c:pt idx="19">
                  <c:v>1994.375000000003</c:v>
                </c:pt>
                <c:pt idx="20">
                  <c:v>1994.4583333333358</c:v>
                </c:pt>
                <c:pt idx="21">
                  <c:v>1994.5416666666711</c:v>
                </c:pt>
                <c:pt idx="22">
                  <c:v>1994.6250000000034</c:v>
                </c:pt>
                <c:pt idx="23">
                  <c:v>1994.7083333333358</c:v>
                </c:pt>
                <c:pt idx="24">
                  <c:v>1994.7916666666711</c:v>
                </c:pt>
                <c:pt idx="25">
                  <c:v>1994.8750000000036</c:v>
                </c:pt>
                <c:pt idx="26">
                  <c:v>1994.9583333333374</c:v>
                </c:pt>
                <c:pt idx="27">
                  <c:v>1995.0416666666711</c:v>
                </c:pt>
                <c:pt idx="28">
                  <c:v>1995.1250000000043</c:v>
                </c:pt>
                <c:pt idx="29">
                  <c:v>1995.2083333333378</c:v>
                </c:pt>
                <c:pt idx="30">
                  <c:v>1995.2916666666713</c:v>
                </c:pt>
                <c:pt idx="31">
                  <c:v>1995.3750000000045</c:v>
                </c:pt>
                <c:pt idx="32">
                  <c:v>1995.4583333333378</c:v>
                </c:pt>
                <c:pt idx="33">
                  <c:v>1995.5416666666715</c:v>
                </c:pt>
                <c:pt idx="34">
                  <c:v>1995.6250000000052</c:v>
                </c:pt>
                <c:pt idx="35">
                  <c:v>1995.7083333333378</c:v>
                </c:pt>
                <c:pt idx="36">
                  <c:v>1995.7916666666731</c:v>
                </c:pt>
                <c:pt idx="37">
                  <c:v>1995.8750000000057</c:v>
                </c:pt>
                <c:pt idx="38">
                  <c:v>1995.9583333333392</c:v>
                </c:pt>
                <c:pt idx="39">
                  <c:v>1996.0416666666731</c:v>
                </c:pt>
                <c:pt idx="40">
                  <c:v>1996.1250000000064</c:v>
                </c:pt>
                <c:pt idx="41">
                  <c:v>1996.2083333333394</c:v>
                </c:pt>
                <c:pt idx="42">
                  <c:v>1996.2916666666731</c:v>
                </c:pt>
                <c:pt idx="43">
                  <c:v>1996.3750000000066</c:v>
                </c:pt>
                <c:pt idx="44">
                  <c:v>1996.4583333333399</c:v>
                </c:pt>
                <c:pt idx="45">
                  <c:v>1996.5416666666761</c:v>
                </c:pt>
                <c:pt idx="46">
                  <c:v>1996.625000000007</c:v>
                </c:pt>
                <c:pt idx="47">
                  <c:v>1996.7083333333399</c:v>
                </c:pt>
                <c:pt idx="48">
                  <c:v>1996.7916666666761</c:v>
                </c:pt>
                <c:pt idx="49">
                  <c:v>1996.8750000000073</c:v>
                </c:pt>
                <c:pt idx="50">
                  <c:v>1996.9583333333408</c:v>
                </c:pt>
                <c:pt idx="51">
                  <c:v>1997.0416666666761</c:v>
                </c:pt>
                <c:pt idx="52">
                  <c:v>1997.1250000000082</c:v>
                </c:pt>
                <c:pt idx="53">
                  <c:v>1997.2083333333408</c:v>
                </c:pt>
                <c:pt idx="54">
                  <c:v>1997.2916666666761</c:v>
                </c:pt>
                <c:pt idx="55">
                  <c:v>1997.3750000000082</c:v>
                </c:pt>
                <c:pt idx="56">
                  <c:v>1997.4583333333408</c:v>
                </c:pt>
                <c:pt idx="57">
                  <c:v>1997.5416666666761</c:v>
                </c:pt>
                <c:pt idx="58">
                  <c:v>1997.6250000000089</c:v>
                </c:pt>
                <c:pt idx="59">
                  <c:v>1997.7083333333424</c:v>
                </c:pt>
                <c:pt idx="60">
                  <c:v>1997.7916666666761</c:v>
                </c:pt>
                <c:pt idx="61">
                  <c:v>1997.8750000000093</c:v>
                </c:pt>
                <c:pt idx="62">
                  <c:v>1997.9583333333428</c:v>
                </c:pt>
                <c:pt idx="63">
                  <c:v>1998.0416666666761</c:v>
                </c:pt>
                <c:pt idx="64">
                  <c:v>1998.12500000001</c:v>
                </c:pt>
                <c:pt idx="65">
                  <c:v>1998.2083333333428</c:v>
                </c:pt>
                <c:pt idx="66">
                  <c:v>1998.2916666666767</c:v>
                </c:pt>
                <c:pt idx="67">
                  <c:v>1998.3750000000102</c:v>
                </c:pt>
                <c:pt idx="68">
                  <c:v>1998.4583333333428</c:v>
                </c:pt>
                <c:pt idx="69">
                  <c:v>1998.5416666666781</c:v>
                </c:pt>
                <c:pt idx="70">
                  <c:v>1998.6250000000107</c:v>
                </c:pt>
                <c:pt idx="71">
                  <c:v>1998.7083333333428</c:v>
                </c:pt>
                <c:pt idx="72">
                  <c:v>1998.7916666666781</c:v>
                </c:pt>
                <c:pt idx="73">
                  <c:v>1998.8750000000109</c:v>
                </c:pt>
                <c:pt idx="74">
                  <c:v>1998.9583333333446</c:v>
                </c:pt>
                <c:pt idx="75">
                  <c:v>1999.0416666666781</c:v>
                </c:pt>
                <c:pt idx="76">
                  <c:v>1999.1250000000116</c:v>
                </c:pt>
                <c:pt idx="77">
                  <c:v>1999.2083333333449</c:v>
                </c:pt>
                <c:pt idx="78">
                  <c:v>1999.2916666666811</c:v>
                </c:pt>
                <c:pt idx="79">
                  <c:v>1999.3750000000118</c:v>
                </c:pt>
                <c:pt idx="80">
                  <c:v>1999.4583333333458</c:v>
                </c:pt>
                <c:pt idx="81">
                  <c:v>1999.5416666666811</c:v>
                </c:pt>
                <c:pt idx="82">
                  <c:v>1999.6250000000125</c:v>
                </c:pt>
                <c:pt idx="83">
                  <c:v>1999.7083333333458</c:v>
                </c:pt>
                <c:pt idx="84">
                  <c:v>1999.7916666666811</c:v>
                </c:pt>
                <c:pt idx="85">
                  <c:v>1999.875000000013</c:v>
                </c:pt>
                <c:pt idx="86">
                  <c:v>1999.9583333333458</c:v>
                </c:pt>
                <c:pt idx="87">
                  <c:v>2000.0416666666811</c:v>
                </c:pt>
                <c:pt idx="88">
                  <c:v>2000.1250000000136</c:v>
                </c:pt>
                <c:pt idx="89">
                  <c:v>2000.2083333333458</c:v>
                </c:pt>
                <c:pt idx="90">
                  <c:v>2000.2916666666811</c:v>
                </c:pt>
                <c:pt idx="91">
                  <c:v>2000.3750000000139</c:v>
                </c:pt>
                <c:pt idx="92">
                  <c:v>2000.4583333333474</c:v>
                </c:pt>
                <c:pt idx="93">
                  <c:v>2000.5416666666811</c:v>
                </c:pt>
                <c:pt idx="94">
                  <c:v>2000.6250000000143</c:v>
                </c:pt>
                <c:pt idx="95">
                  <c:v>2000.7083333333476</c:v>
                </c:pt>
                <c:pt idx="96">
                  <c:v>2000.7916666666815</c:v>
                </c:pt>
                <c:pt idx="97">
                  <c:v>2000.875000000015</c:v>
                </c:pt>
                <c:pt idx="98">
                  <c:v>2000.9583333333478</c:v>
                </c:pt>
                <c:pt idx="99">
                  <c:v>2001.0416666666817</c:v>
                </c:pt>
                <c:pt idx="100">
                  <c:v>2001.1250000000155</c:v>
                </c:pt>
                <c:pt idx="101">
                  <c:v>2001.2083333333478</c:v>
                </c:pt>
                <c:pt idx="102">
                  <c:v>2001.2916666666831</c:v>
                </c:pt>
                <c:pt idx="103">
                  <c:v>2001.3750000000155</c:v>
                </c:pt>
                <c:pt idx="104">
                  <c:v>2001.4583333333494</c:v>
                </c:pt>
                <c:pt idx="105">
                  <c:v>2001.5416666666831</c:v>
                </c:pt>
                <c:pt idx="106">
                  <c:v>2001.6250000000159</c:v>
                </c:pt>
                <c:pt idx="107">
                  <c:v>2001.7083333333496</c:v>
                </c:pt>
                <c:pt idx="108">
                  <c:v>2001.7916666666831</c:v>
                </c:pt>
                <c:pt idx="109">
                  <c:v>2001.8750000000166</c:v>
                </c:pt>
                <c:pt idx="110">
                  <c:v>2001.9583333333499</c:v>
                </c:pt>
                <c:pt idx="111">
                  <c:v>2002.0416666666833</c:v>
                </c:pt>
                <c:pt idx="112">
                  <c:v>2002.1250000000173</c:v>
                </c:pt>
                <c:pt idx="113">
                  <c:v>2002.2083333333499</c:v>
                </c:pt>
                <c:pt idx="114">
                  <c:v>2002.2916666666861</c:v>
                </c:pt>
                <c:pt idx="115">
                  <c:v>2002.3750000000175</c:v>
                </c:pt>
                <c:pt idx="116">
                  <c:v>2002.4583333333508</c:v>
                </c:pt>
                <c:pt idx="117">
                  <c:v>2002.5416666666861</c:v>
                </c:pt>
                <c:pt idx="118">
                  <c:v>2002.625000000018</c:v>
                </c:pt>
                <c:pt idx="119">
                  <c:v>2002.7083333333508</c:v>
                </c:pt>
                <c:pt idx="120">
                  <c:v>2002.7916666666861</c:v>
                </c:pt>
                <c:pt idx="121">
                  <c:v>2002.8750000000182</c:v>
                </c:pt>
                <c:pt idx="122">
                  <c:v>2002.9583333333508</c:v>
                </c:pt>
                <c:pt idx="123">
                  <c:v>2003.0416666666861</c:v>
                </c:pt>
                <c:pt idx="124">
                  <c:v>2003.1250000000189</c:v>
                </c:pt>
                <c:pt idx="125">
                  <c:v>2003.2083333333524</c:v>
                </c:pt>
                <c:pt idx="126">
                  <c:v>2003.2916666666861</c:v>
                </c:pt>
                <c:pt idx="127">
                  <c:v>2003.3750000000191</c:v>
                </c:pt>
                <c:pt idx="128">
                  <c:v>2003.4583333333528</c:v>
                </c:pt>
                <c:pt idx="129">
                  <c:v>2003.5416666666861</c:v>
                </c:pt>
                <c:pt idx="130">
                  <c:v>2003.62500000002</c:v>
                </c:pt>
                <c:pt idx="131">
                  <c:v>2003.7083333333528</c:v>
                </c:pt>
                <c:pt idx="132">
                  <c:v>2003.7916666666881</c:v>
                </c:pt>
                <c:pt idx="133">
                  <c:v>2003.8750000000202</c:v>
                </c:pt>
                <c:pt idx="134">
                  <c:v>2003.9583333333528</c:v>
                </c:pt>
                <c:pt idx="135">
                  <c:v>2004.0416666666881</c:v>
                </c:pt>
                <c:pt idx="136">
                  <c:v>2004.1250000000209</c:v>
                </c:pt>
                <c:pt idx="137">
                  <c:v>2004.2083333333528</c:v>
                </c:pt>
                <c:pt idx="138">
                  <c:v>2004.2916666666881</c:v>
                </c:pt>
                <c:pt idx="139">
                  <c:v>2004.3750000000209</c:v>
                </c:pt>
                <c:pt idx="140">
                  <c:v>2004.4583333333546</c:v>
                </c:pt>
                <c:pt idx="141">
                  <c:v>2004.5416666666881</c:v>
                </c:pt>
                <c:pt idx="142">
                  <c:v>2004.6250000000216</c:v>
                </c:pt>
                <c:pt idx="143">
                  <c:v>2004.7083333333549</c:v>
                </c:pt>
                <c:pt idx="144">
                  <c:v>2004.7916666666911</c:v>
                </c:pt>
                <c:pt idx="145">
                  <c:v>2004.8750000000218</c:v>
                </c:pt>
                <c:pt idx="146">
                  <c:v>2004.9583333333549</c:v>
                </c:pt>
                <c:pt idx="147">
                  <c:v>2005.0416666666911</c:v>
                </c:pt>
                <c:pt idx="148">
                  <c:v>2005.1250000000227</c:v>
                </c:pt>
                <c:pt idx="149">
                  <c:v>2005.2083333333558</c:v>
                </c:pt>
                <c:pt idx="150">
                  <c:v>2005.2916666666911</c:v>
                </c:pt>
                <c:pt idx="151">
                  <c:v>2005.3750000000227</c:v>
                </c:pt>
                <c:pt idx="152">
                  <c:v>2005.4583333333558</c:v>
                </c:pt>
                <c:pt idx="153">
                  <c:v>2005.5416666666911</c:v>
                </c:pt>
                <c:pt idx="154">
                  <c:v>2005.6250000000234</c:v>
                </c:pt>
                <c:pt idx="155">
                  <c:v>2005.7083333333558</c:v>
                </c:pt>
                <c:pt idx="156">
                  <c:v>2005.7916666666911</c:v>
                </c:pt>
                <c:pt idx="157">
                  <c:v>2005.8750000000239</c:v>
                </c:pt>
                <c:pt idx="158">
                  <c:v>2005.9583333333574</c:v>
                </c:pt>
                <c:pt idx="159">
                  <c:v>2006.0416666666911</c:v>
                </c:pt>
                <c:pt idx="160">
                  <c:v>2006.125000000025</c:v>
                </c:pt>
                <c:pt idx="161">
                  <c:v>2006.2083333333576</c:v>
                </c:pt>
                <c:pt idx="162">
                  <c:v>2006.2916666666913</c:v>
                </c:pt>
                <c:pt idx="163">
                  <c:v>2006.375000000025</c:v>
                </c:pt>
                <c:pt idx="164">
                  <c:v>2006.4583333333578</c:v>
                </c:pt>
                <c:pt idx="165">
                  <c:v>2006.5416666666931</c:v>
                </c:pt>
                <c:pt idx="166">
                  <c:v>2006.6250000000252</c:v>
                </c:pt>
                <c:pt idx="167">
                  <c:v>2006.7083333333578</c:v>
                </c:pt>
                <c:pt idx="168">
                  <c:v>2006.7916666666931</c:v>
                </c:pt>
                <c:pt idx="169">
                  <c:v>2006.8750000000255</c:v>
                </c:pt>
                <c:pt idx="170">
                  <c:v>2006.9583333333592</c:v>
                </c:pt>
                <c:pt idx="171">
                  <c:v>2007.0416666666931</c:v>
                </c:pt>
                <c:pt idx="172">
                  <c:v>2007.1250000000259</c:v>
                </c:pt>
                <c:pt idx="173">
                  <c:v>2007.2083333333596</c:v>
                </c:pt>
                <c:pt idx="174">
                  <c:v>2007.2916666666931</c:v>
                </c:pt>
                <c:pt idx="175">
                  <c:v>2007.3750000000264</c:v>
                </c:pt>
                <c:pt idx="176">
                  <c:v>2007.4583333333599</c:v>
                </c:pt>
                <c:pt idx="177">
                  <c:v>2007.5416666666933</c:v>
                </c:pt>
                <c:pt idx="178">
                  <c:v>2007.6250000000271</c:v>
                </c:pt>
                <c:pt idx="179">
                  <c:v>2007.7083333333599</c:v>
                </c:pt>
                <c:pt idx="180">
                  <c:v>2007.7916666666961</c:v>
                </c:pt>
                <c:pt idx="181">
                  <c:v>2007.8750000000275</c:v>
                </c:pt>
                <c:pt idx="182">
                  <c:v>2007.9583333333608</c:v>
                </c:pt>
                <c:pt idx="183">
                  <c:v>2008.0416666666961</c:v>
                </c:pt>
                <c:pt idx="184">
                  <c:v>2008.1250000000282</c:v>
                </c:pt>
                <c:pt idx="185">
                  <c:v>2008.2083333333608</c:v>
                </c:pt>
                <c:pt idx="186">
                  <c:v>2008.2916666666961</c:v>
                </c:pt>
                <c:pt idx="187">
                  <c:v>2008.3750000000284</c:v>
                </c:pt>
                <c:pt idx="188">
                  <c:v>2008.4583333333608</c:v>
                </c:pt>
                <c:pt idx="189">
                  <c:v>2008.5416666666961</c:v>
                </c:pt>
                <c:pt idx="190">
                  <c:v>2008.6250000000289</c:v>
                </c:pt>
                <c:pt idx="191">
                  <c:v>2008.7083333333608</c:v>
                </c:pt>
                <c:pt idx="192">
                  <c:v>2008.7916666666961</c:v>
                </c:pt>
                <c:pt idx="193">
                  <c:v>2008.8750000000291</c:v>
                </c:pt>
                <c:pt idx="194">
                  <c:v>2008.9583333333628</c:v>
                </c:pt>
                <c:pt idx="195">
                  <c:v>2009.0416666666963</c:v>
                </c:pt>
                <c:pt idx="196">
                  <c:v>2009.12500000003</c:v>
                </c:pt>
                <c:pt idx="197">
                  <c:v>2009.2083333333628</c:v>
                </c:pt>
                <c:pt idx="198">
                  <c:v>2009.2916666666981</c:v>
                </c:pt>
                <c:pt idx="199">
                  <c:v>2009.37500000003</c:v>
                </c:pt>
                <c:pt idx="200">
                  <c:v>2009.458333333364</c:v>
                </c:pt>
                <c:pt idx="201">
                  <c:v>2009.5416666666981</c:v>
                </c:pt>
                <c:pt idx="202">
                  <c:v>2009.6250000000307</c:v>
                </c:pt>
                <c:pt idx="203">
                  <c:v>2009.7083333333642</c:v>
                </c:pt>
                <c:pt idx="204">
                  <c:v>2009.7916666666981</c:v>
                </c:pt>
                <c:pt idx="205">
                  <c:v>2009.8750000000312</c:v>
                </c:pt>
                <c:pt idx="206">
                  <c:v>2009.9583333333646</c:v>
                </c:pt>
                <c:pt idx="207">
                  <c:v>2010.0416666666981</c:v>
                </c:pt>
                <c:pt idx="208">
                  <c:v>2010.1250000000318</c:v>
                </c:pt>
                <c:pt idx="209">
                  <c:v>2010.2083333333649</c:v>
                </c:pt>
                <c:pt idx="210">
                  <c:v>2010.2916666667011</c:v>
                </c:pt>
                <c:pt idx="211">
                  <c:v>2010.3750000000321</c:v>
                </c:pt>
                <c:pt idx="212">
                  <c:v>2010.4583333333658</c:v>
                </c:pt>
                <c:pt idx="213">
                  <c:v>2010.5416666667011</c:v>
                </c:pt>
                <c:pt idx="214">
                  <c:v>2010.6250000000325</c:v>
                </c:pt>
                <c:pt idx="215">
                  <c:v>2010.7083333333658</c:v>
                </c:pt>
                <c:pt idx="216">
                  <c:v>2010.7916666667011</c:v>
                </c:pt>
                <c:pt idx="217">
                  <c:v>2010.8750000000327</c:v>
                </c:pt>
                <c:pt idx="218">
                  <c:v>2010.9583333333658</c:v>
                </c:pt>
                <c:pt idx="219">
                  <c:v>2011.0416666667011</c:v>
                </c:pt>
                <c:pt idx="220">
                  <c:v>2011.1250000000334</c:v>
                </c:pt>
              </c:numCache>
            </c:numRef>
          </c:xVal>
          <c:yVal>
            <c:numRef>
              <c:f>hmvo_d!$H$15:$H$235</c:f>
              <c:numCache>
                <c:formatCode>0.0</c:formatCode>
                <c:ptCount val="221"/>
                <c:pt idx="0">
                  <c:v>0.29100000000000031</c:v>
                </c:pt>
                <c:pt idx="1">
                  <c:v>0.22500000000000009</c:v>
                </c:pt>
                <c:pt idx="2">
                  <c:v>0.223</c:v>
                </c:pt>
                <c:pt idx="3">
                  <c:v>0.22500000000000009</c:v>
                </c:pt>
                <c:pt idx="4">
                  <c:v>0.29300000000000032</c:v>
                </c:pt>
                <c:pt idx="5">
                  <c:v>0.32600000000000251</c:v>
                </c:pt>
                <c:pt idx="6">
                  <c:v>0.39900000000000285</c:v>
                </c:pt>
                <c:pt idx="7">
                  <c:v>0.33800000000000291</c:v>
                </c:pt>
                <c:pt idx="8">
                  <c:v>0.33300000000000296</c:v>
                </c:pt>
                <c:pt idx="9">
                  <c:v>0.45400000000000018</c:v>
                </c:pt>
                <c:pt idx="10">
                  <c:v>0.30800000000000038</c:v>
                </c:pt>
                <c:pt idx="11">
                  <c:v>0.29400000000000032</c:v>
                </c:pt>
                <c:pt idx="12">
                  <c:v>0.3170000000000025</c:v>
                </c:pt>
                <c:pt idx="13">
                  <c:v>0.30300000000000032</c:v>
                </c:pt>
                <c:pt idx="14">
                  <c:v>0.37200000000000188</c:v>
                </c:pt>
                <c:pt idx="15">
                  <c:v>0.32700000000000246</c:v>
                </c:pt>
                <c:pt idx="16">
                  <c:v>0.38400000000000239</c:v>
                </c:pt>
                <c:pt idx="17">
                  <c:v>0.44500000000000001</c:v>
                </c:pt>
                <c:pt idx="18">
                  <c:v>0.37100000000000088</c:v>
                </c:pt>
                <c:pt idx="19">
                  <c:v>0.32100000000000262</c:v>
                </c:pt>
                <c:pt idx="20">
                  <c:v>0.36800000000000038</c:v>
                </c:pt>
                <c:pt idx="21">
                  <c:v>0.39700000000000263</c:v>
                </c:pt>
                <c:pt idx="22">
                  <c:v>0.40600000000000031</c:v>
                </c:pt>
                <c:pt idx="23">
                  <c:v>0.31100000000000216</c:v>
                </c:pt>
                <c:pt idx="24">
                  <c:v>0.24100000000000021</c:v>
                </c:pt>
                <c:pt idx="25">
                  <c:v>0.35400000000000031</c:v>
                </c:pt>
                <c:pt idx="26">
                  <c:v>0.39700000000000263</c:v>
                </c:pt>
                <c:pt idx="27">
                  <c:v>0.441</c:v>
                </c:pt>
                <c:pt idx="28">
                  <c:v>0.24900000000000044</c:v>
                </c:pt>
                <c:pt idx="29">
                  <c:v>0.42200000000000032</c:v>
                </c:pt>
                <c:pt idx="30">
                  <c:v>0.36200000000000032</c:v>
                </c:pt>
                <c:pt idx="31">
                  <c:v>0.29100000000000031</c:v>
                </c:pt>
                <c:pt idx="32">
                  <c:v>0.2730000000000003</c:v>
                </c:pt>
                <c:pt idx="33">
                  <c:v>0.23700000000000021</c:v>
                </c:pt>
                <c:pt idx="34">
                  <c:v>0.33200000000000274</c:v>
                </c:pt>
                <c:pt idx="35">
                  <c:v>0.4020000000000003</c:v>
                </c:pt>
                <c:pt idx="36">
                  <c:v>0.23</c:v>
                </c:pt>
                <c:pt idx="37">
                  <c:v>0.254</c:v>
                </c:pt>
                <c:pt idx="38">
                  <c:v>0.30000000000000032</c:v>
                </c:pt>
                <c:pt idx="39">
                  <c:v>0.26200000000000001</c:v>
                </c:pt>
                <c:pt idx="40">
                  <c:v>0.28700000000000031</c:v>
                </c:pt>
                <c:pt idx="41">
                  <c:v>0.33700000000000296</c:v>
                </c:pt>
                <c:pt idx="42">
                  <c:v>0.32200000000000251</c:v>
                </c:pt>
                <c:pt idx="43">
                  <c:v>0.31400000000000222</c:v>
                </c:pt>
                <c:pt idx="44">
                  <c:v>0.30300000000000032</c:v>
                </c:pt>
                <c:pt idx="45">
                  <c:v>0.3170000000000025</c:v>
                </c:pt>
                <c:pt idx="46">
                  <c:v>0.24400000000000024</c:v>
                </c:pt>
                <c:pt idx="47">
                  <c:v>0.30500000000000038</c:v>
                </c:pt>
                <c:pt idx="48">
                  <c:v>0.3410000000000003</c:v>
                </c:pt>
                <c:pt idx="49">
                  <c:v>0.26100000000000012</c:v>
                </c:pt>
                <c:pt idx="50">
                  <c:v>0.26200000000000001</c:v>
                </c:pt>
                <c:pt idx="51">
                  <c:v>0.29200000000000031</c:v>
                </c:pt>
                <c:pt idx="52">
                  <c:v>0.43600000000000216</c:v>
                </c:pt>
                <c:pt idx="53">
                  <c:v>0.35500000000000032</c:v>
                </c:pt>
                <c:pt idx="54">
                  <c:v>0.28200000000000008</c:v>
                </c:pt>
                <c:pt idx="55">
                  <c:v>0.32600000000000251</c:v>
                </c:pt>
                <c:pt idx="56">
                  <c:v>0.29700000000000032</c:v>
                </c:pt>
                <c:pt idx="57">
                  <c:v>0.38300000000000245</c:v>
                </c:pt>
                <c:pt idx="58">
                  <c:v>0.35400000000000031</c:v>
                </c:pt>
                <c:pt idx="59">
                  <c:v>0.34500000000000031</c:v>
                </c:pt>
                <c:pt idx="60">
                  <c:v>0.29300000000000032</c:v>
                </c:pt>
                <c:pt idx="61">
                  <c:v>0.30400000000000038</c:v>
                </c:pt>
                <c:pt idx="62">
                  <c:v>0.32900000000000268</c:v>
                </c:pt>
                <c:pt idx="63">
                  <c:v>0.42900000000000038</c:v>
                </c:pt>
                <c:pt idx="64">
                  <c:v>0.50199999999999978</c:v>
                </c:pt>
                <c:pt idx="65">
                  <c:v>0.35600000000000032</c:v>
                </c:pt>
                <c:pt idx="66">
                  <c:v>0.43600000000000216</c:v>
                </c:pt>
                <c:pt idx="67">
                  <c:v>0.31200000000000211</c:v>
                </c:pt>
                <c:pt idx="68">
                  <c:v>0.36900000000000038</c:v>
                </c:pt>
                <c:pt idx="69">
                  <c:v>0.37700000000000206</c:v>
                </c:pt>
                <c:pt idx="70">
                  <c:v>0.41400000000000031</c:v>
                </c:pt>
                <c:pt idx="71">
                  <c:v>0.40500000000000008</c:v>
                </c:pt>
                <c:pt idx="72">
                  <c:v>0.28500000000000031</c:v>
                </c:pt>
                <c:pt idx="73">
                  <c:v>0.28400000000000031</c:v>
                </c:pt>
                <c:pt idx="74">
                  <c:v>0.37500000000000216</c:v>
                </c:pt>
                <c:pt idx="75">
                  <c:v>0.24900000000000044</c:v>
                </c:pt>
                <c:pt idx="76">
                  <c:v>0.40500000000000008</c:v>
                </c:pt>
                <c:pt idx="77">
                  <c:v>0.35200000000000031</c:v>
                </c:pt>
                <c:pt idx="78">
                  <c:v>0.32000000000000239</c:v>
                </c:pt>
                <c:pt idx="79">
                  <c:v>0.33200000000000274</c:v>
                </c:pt>
                <c:pt idx="80">
                  <c:v>0.24400000000000024</c:v>
                </c:pt>
                <c:pt idx="81">
                  <c:v>0.40400000000000008</c:v>
                </c:pt>
                <c:pt idx="82">
                  <c:v>0.28500000000000031</c:v>
                </c:pt>
                <c:pt idx="83">
                  <c:v>0.33400000000000291</c:v>
                </c:pt>
                <c:pt idx="84">
                  <c:v>0.36000000000000032</c:v>
                </c:pt>
                <c:pt idx="85">
                  <c:v>0.25</c:v>
                </c:pt>
                <c:pt idx="86">
                  <c:v>0.28500000000000031</c:v>
                </c:pt>
                <c:pt idx="87">
                  <c:v>0.20500000000000021</c:v>
                </c:pt>
                <c:pt idx="88">
                  <c:v>0.37800000000000228</c:v>
                </c:pt>
                <c:pt idx="89">
                  <c:v>0.41000000000000031</c:v>
                </c:pt>
                <c:pt idx="90">
                  <c:v>0.33100000000000285</c:v>
                </c:pt>
                <c:pt idx="91">
                  <c:v>0.33700000000000296</c:v>
                </c:pt>
                <c:pt idx="92">
                  <c:v>0.28400000000000031</c:v>
                </c:pt>
                <c:pt idx="93">
                  <c:v>0.29200000000000031</c:v>
                </c:pt>
                <c:pt idx="94">
                  <c:v>0.33000000000000274</c:v>
                </c:pt>
                <c:pt idx="95">
                  <c:v>0.30700000000000038</c:v>
                </c:pt>
                <c:pt idx="96">
                  <c:v>0.31100000000000216</c:v>
                </c:pt>
                <c:pt idx="97">
                  <c:v>0.2280000000000002</c:v>
                </c:pt>
                <c:pt idx="98">
                  <c:v>0.3180000000000025</c:v>
                </c:pt>
                <c:pt idx="99">
                  <c:v>0.29800000000000032</c:v>
                </c:pt>
                <c:pt idx="100">
                  <c:v>0.30700000000000038</c:v>
                </c:pt>
                <c:pt idx="101">
                  <c:v>0.36800000000000038</c:v>
                </c:pt>
                <c:pt idx="102">
                  <c:v>0.36300000000000032</c:v>
                </c:pt>
                <c:pt idx="103">
                  <c:v>0.28200000000000008</c:v>
                </c:pt>
                <c:pt idx="104">
                  <c:v>0.27600000000000002</c:v>
                </c:pt>
                <c:pt idx="105">
                  <c:v>0.36000000000000032</c:v>
                </c:pt>
                <c:pt idx="106">
                  <c:v>0.35000000000000031</c:v>
                </c:pt>
                <c:pt idx="107">
                  <c:v>0.34600000000000031</c:v>
                </c:pt>
                <c:pt idx="108">
                  <c:v>0.27800000000000002</c:v>
                </c:pt>
                <c:pt idx="109">
                  <c:v>0.25300000000000011</c:v>
                </c:pt>
                <c:pt idx="110">
                  <c:v>0.24200000000000021</c:v>
                </c:pt>
                <c:pt idx="111">
                  <c:v>0.29800000000000032</c:v>
                </c:pt>
                <c:pt idx="112">
                  <c:v>0.3180000000000025</c:v>
                </c:pt>
                <c:pt idx="113">
                  <c:v>0.27200000000000002</c:v>
                </c:pt>
                <c:pt idx="114">
                  <c:v>0.26900000000000018</c:v>
                </c:pt>
                <c:pt idx="115">
                  <c:v>0.28400000000000031</c:v>
                </c:pt>
                <c:pt idx="116">
                  <c:v>0.31000000000000222</c:v>
                </c:pt>
                <c:pt idx="117">
                  <c:v>0.33100000000000285</c:v>
                </c:pt>
                <c:pt idx="118">
                  <c:v>0.33000000000000274</c:v>
                </c:pt>
                <c:pt idx="119">
                  <c:v>0.24400000000000024</c:v>
                </c:pt>
                <c:pt idx="120">
                  <c:v>0.20200000000000001</c:v>
                </c:pt>
                <c:pt idx="121">
                  <c:v>0.29700000000000032</c:v>
                </c:pt>
                <c:pt idx="122">
                  <c:v>0.30800000000000038</c:v>
                </c:pt>
                <c:pt idx="123">
                  <c:v>0.33900000000000285</c:v>
                </c:pt>
                <c:pt idx="124">
                  <c:v>0.3180000000000025</c:v>
                </c:pt>
                <c:pt idx="125">
                  <c:v>0.27400000000000002</c:v>
                </c:pt>
                <c:pt idx="126">
                  <c:v>0.32300000000000245</c:v>
                </c:pt>
                <c:pt idx="127">
                  <c:v>0.35300000000000031</c:v>
                </c:pt>
                <c:pt idx="128">
                  <c:v>0.23800000000000004</c:v>
                </c:pt>
                <c:pt idx="129">
                  <c:v>0.34200000000000008</c:v>
                </c:pt>
                <c:pt idx="130">
                  <c:v>0.20000000000000021</c:v>
                </c:pt>
                <c:pt idx="131">
                  <c:v>0.20000000000000021</c:v>
                </c:pt>
                <c:pt idx="132">
                  <c:v>0.1640000000000002</c:v>
                </c:pt>
                <c:pt idx="133">
                  <c:v>0.24600000000000041</c:v>
                </c:pt>
                <c:pt idx="134">
                  <c:v>0.29400000000000032</c:v>
                </c:pt>
                <c:pt idx="135">
                  <c:v>0.21000000000000021</c:v>
                </c:pt>
                <c:pt idx="136">
                  <c:v>0.28000000000000008</c:v>
                </c:pt>
                <c:pt idx="137">
                  <c:v>0.34600000000000031</c:v>
                </c:pt>
                <c:pt idx="138">
                  <c:v>0.35000000000000031</c:v>
                </c:pt>
                <c:pt idx="139">
                  <c:v>0.28400000000000031</c:v>
                </c:pt>
                <c:pt idx="140">
                  <c:v>0.33100000000000285</c:v>
                </c:pt>
                <c:pt idx="141">
                  <c:v>0.21900000000000044</c:v>
                </c:pt>
                <c:pt idx="142">
                  <c:v>0.255</c:v>
                </c:pt>
                <c:pt idx="143">
                  <c:v>0.251</c:v>
                </c:pt>
                <c:pt idx="144">
                  <c:v>0.26100000000000012</c:v>
                </c:pt>
                <c:pt idx="145">
                  <c:v>0.20200000000000001</c:v>
                </c:pt>
                <c:pt idx="146">
                  <c:v>0.25600000000000001</c:v>
                </c:pt>
                <c:pt idx="147">
                  <c:v>0.2770000000000003</c:v>
                </c:pt>
                <c:pt idx="148">
                  <c:v>0.26</c:v>
                </c:pt>
                <c:pt idx="149">
                  <c:v>0.28800000000000031</c:v>
                </c:pt>
                <c:pt idx="150">
                  <c:v>0.36500000000000032</c:v>
                </c:pt>
                <c:pt idx="151">
                  <c:v>0.25</c:v>
                </c:pt>
                <c:pt idx="152">
                  <c:v>0.21600000000000041</c:v>
                </c:pt>
                <c:pt idx="153">
                  <c:v>0.31200000000000211</c:v>
                </c:pt>
                <c:pt idx="154">
                  <c:v>0.252</c:v>
                </c:pt>
                <c:pt idx="155">
                  <c:v>0.33200000000000274</c:v>
                </c:pt>
                <c:pt idx="156">
                  <c:v>0.30100000000000032</c:v>
                </c:pt>
                <c:pt idx="157">
                  <c:v>0.21700000000000041</c:v>
                </c:pt>
                <c:pt idx="158">
                  <c:v>0.20100000000000021</c:v>
                </c:pt>
                <c:pt idx="159">
                  <c:v>0.32500000000000262</c:v>
                </c:pt>
                <c:pt idx="160">
                  <c:v>0.26200000000000001</c:v>
                </c:pt>
                <c:pt idx="161">
                  <c:v>0.33100000000000285</c:v>
                </c:pt>
                <c:pt idx="162">
                  <c:v>0.28000000000000008</c:v>
                </c:pt>
                <c:pt idx="163">
                  <c:v>0.23500000000000001</c:v>
                </c:pt>
                <c:pt idx="164">
                  <c:v>0.35000000000000031</c:v>
                </c:pt>
                <c:pt idx="165">
                  <c:v>0.38200000000000256</c:v>
                </c:pt>
                <c:pt idx="166">
                  <c:v>0.25900000000000001</c:v>
                </c:pt>
                <c:pt idx="167">
                  <c:v>0.4020000000000003</c:v>
                </c:pt>
                <c:pt idx="168">
                  <c:v>0.38700000000000245</c:v>
                </c:pt>
                <c:pt idx="169">
                  <c:v>0.20400000000000021</c:v>
                </c:pt>
                <c:pt idx="170">
                  <c:v>0.27900000000000008</c:v>
                </c:pt>
                <c:pt idx="171">
                  <c:v>0.32200000000000251</c:v>
                </c:pt>
                <c:pt idx="172">
                  <c:v>0.30800000000000038</c:v>
                </c:pt>
                <c:pt idx="173">
                  <c:v>0.35100000000000031</c:v>
                </c:pt>
                <c:pt idx="174">
                  <c:v>0.33100000000000285</c:v>
                </c:pt>
                <c:pt idx="175">
                  <c:v>0.30500000000000038</c:v>
                </c:pt>
                <c:pt idx="176">
                  <c:v>0.25300000000000011</c:v>
                </c:pt>
                <c:pt idx="177">
                  <c:v>0.25300000000000011</c:v>
                </c:pt>
                <c:pt idx="178">
                  <c:v>0.31100000000000216</c:v>
                </c:pt>
                <c:pt idx="179">
                  <c:v>0.33400000000000291</c:v>
                </c:pt>
                <c:pt idx="180">
                  <c:v>0.24300000000000024</c:v>
                </c:pt>
                <c:pt idx="181">
                  <c:v>0.22600000000000001</c:v>
                </c:pt>
                <c:pt idx="182">
                  <c:v>0.25700000000000012</c:v>
                </c:pt>
                <c:pt idx="183">
                  <c:v>0.29900000000000032</c:v>
                </c:pt>
                <c:pt idx="184">
                  <c:v>0.38300000000000245</c:v>
                </c:pt>
                <c:pt idx="185">
                  <c:v>0.28800000000000031</c:v>
                </c:pt>
                <c:pt idx="186">
                  <c:v>0.27900000000000008</c:v>
                </c:pt>
                <c:pt idx="187">
                  <c:v>0.21300000000000024</c:v>
                </c:pt>
                <c:pt idx="188">
                  <c:v>0.34500000000000031</c:v>
                </c:pt>
                <c:pt idx="189">
                  <c:v>0.28400000000000031</c:v>
                </c:pt>
                <c:pt idx="190">
                  <c:v>0.222</c:v>
                </c:pt>
                <c:pt idx="191">
                  <c:v>0.29800000000000032</c:v>
                </c:pt>
                <c:pt idx="192">
                  <c:v>0.28200000000000008</c:v>
                </c:pt>
                <c:pt idx="193">
                  <c:v>0.18500000000000041</c:v>
                </c:pt>
              </c:numCache>
            </c:numRef>
          </c:yVal>
        </c:ser>
        <c:axId val="62032128"/>
        <c:axId val="62280064"/>
      </c:scatterChart>
      <c:valAx>
        <c:axId val="62032128"/>
        <c:scaling>
          <c:orientation val="minMax"/>
        </c:scaling>
        <c:axPos val="b"/>
        <c:title>
          <c:tx>
            <c:rich>
              <a:bodyPr/>
              <a:lstStyle/>
              <a:p>
                <a:pPr>
                  <a:defRPr sz="1400"/>
                </a:pPr>
                <a:r>
                  <a:rPr lang="en-US" sz="1400"/>
                  <a:t>Years</a:t>
                </a:r>
              </a:p>
            </c:rich>
          </c:tx>
          <c:layout/>
        </c:title>
        <c:numFmt formatCode="0" sourceLinked="1"/>
        <c:tickLblPos val="nextTo"/>
        <c:txPr>
          <a:bodyPr/>
          <a:lstStyle/>
          <a:p>
            <a:pPr>
              <a:defRPr sz="1400" b="1"/>
            </a:pPr>
            <a:endParaRPr lang="fr-FR"/>
          </a:p>
        </c:txPr>
        <c:crossAx val="62280064"/>
        <c:crosses val="autoZero"/>
        <c:crossBetween val="midCat"/>
      </c:valAx>
      <c:valAx>
        <c:axId val="62280064"/>
        <c:scaling>
          <c:orientation val="minMax"/>
        </c:scaling>
        <c:axPos val="l"/>
        <c:majorGridlines/>
        <c:title>
          <c:tx>
            <c:rich>
              <a:bodyPr/>
              <a:lstStyle/>
              <a:p>
                <a:pPr>
                  <a:defRPr sz="1600"/>
                </a:pPr>
                <a:r>
                  <a:rPr lang="en-US" sz="1600"/>
                  <a:t>meters  (OY Axe origin  =&gt;  2.0 m)</a:t>
                </a:r>
              </a:p>
            </c:rich>
          </c:tx>
          <c:layout/>
        </c:title>
        <c:numFmt formatCode="0.0" sourceLinked="1"/>
        <c:tickLblPos val="nextTo"/>
        <c:txPr>
          <a:bodyPr/>
          <a:lstStyle/>
          <a:p>
            <a:pPr>
              <a:defRPr sz="1400" b="1"/>
            </a:pPr>
            <a:endParaRPr lang="fr-FR"/>
          </a:p>
        </c:txPr>
        <c:crossAx val="62032128"/>
        <c:crosses val="autoZero"/>
        <c:crossBetween val="midCat"/>
      </c:valAx>
    </c:plotArea>
    <c:legend>
      <c:legendPos val="r"/>
      <c:legendEntry>
        <c:idx val="2"/>
        <c:delete val="1"/>
      </c:legendEntry>
      <c:legendEntry>
        <c:idx val="3"/>
        <c:delete val="1"/>
      </c:legendEntry>
      <c:layout>
        <c:manualLayout>
          <c:xMode val="edge"/>
          <c:yMode val="edge"/>
          <c:x val="0.79623771450275649"/>
          <c:y val="0.40646400608553246"/>
          <c:w val="0.19557714580096974"/>
          <c:h val="0.21830468258863744"/>
        </c:manualLayout>
      </c:layout>
      <c:txPr>
        <a:bodyPr/>
        <a:lstStyle/>
        <a:p>
          <a:pPr>
            <a:defRPr sz="1600" b="1"/>
          </a:pPr>
          <a:endParaRPr lang="fr-FR"/>
        </a:p>
      </c:txPr>
    </c:legend>
    <c:plotVisOnly val="1"/>
  </c:chart>
  <c:spPr>
    <a:solidFill>
      <a:srgbClr val="F8D8F9"/>
    </a:solidFill>
  </c:sp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fr-FR"/>
  <c:style val="18"/>
  <c:chart>
    <c:title>
      <c:tx>
        <c:rich>
          <a:bodyPr/>
          <a:lstStyle/>
          <a:p>
            <a:pPr>
              <a:defRPr/>
            </a:pPr>
            <a:r>
              <a:rPr lang="en-US" dirty="0" smtClean="0"/>
              <a:t> </a:t>
            </a:r>
            <a:r>
              <a:rPr lang="en-US" dirty="0"/>
              <a:t>"MIX" </a:t>
            </a:r>
            <a:r>
              <a:rPr lang="en-US" dirty="0" smtClean="0"/>
              <a:t>&amp; </a:t>
            </a:r>
            <a:r>
              <a:rPr lang="en-US" dirty="0" err="1" smtClean="0"/>
              <a:t>ses</a:t>
            </a:r>
            <a:r>
              <a:rPr lang="en-US" baseline="0" dirty="0" smtClean="0"/>
              <a:t> </a:t>
            </a:r>
            <a:r>
              <a:rPr lang="en-US" baseline="0" dirty="0" err="1" smtClean="0"/>
              <a:t>composants</a:t>
            </a:r>
            <a:r>
              <a:rPr lang="en-US" baseline="0" dirty="0" smtClean="0"/>
              <a:t> :</a:t>
            </a:r>
            <a:r>
              <a:rPr lang="en-US" dirty="0" smtClean="0"/>
              <a:t> </a:t>
            </a:r>
            <a:r>
              <a:rPr lang="en-US" dirty="0"/>
              <a:t>"4_SCAT" et  "TPJ1&amp;2“</a:t>
            </a:r>
          </a:p>
          <a:p>
            <a:pPr>
              <a:defRPr/>
            </a:pPr>
            <a:r>
              <a:rPr lang="en-US" dirty="0" err="1"/>
              <a:t>gma</a:t>
            </a:r>
            <a:r>
              <a:rPr lang="en-US" dirty="0"/>
              <a:t> – </a:t>
            </a:r>
            <a:r>
              <a:rPr lang="en-US" dirty="0" smtClean="0"/>
              <a:t>7m/s (18y : 1993-2010</a:t>
            </a:r>
            <a:endParaRPr lang="en-US" dirty="0"/>
          </a:p>
        </c:rich>
      </c:tx>
      <c:layout/>
    </c:title>
    <c:plotArea>
      <c:layout>
        <c:manualLayout>
          <c:layoutTarget val="inner"/>
          <c:xMode val="edge"/>
          <c:yMode val="edge"/>
          <c:x val="0.10741507754077209"/>
          <c:y val="0.1249593795133874"/>
          <c:w val="0.74216656945659554"/>
          <c:h val="0.8001840073325186"/>
        </c:manualLayout>
      </c:layout>
      <c:scatterChart>
        <c:scatterStyle val="lineMarker"/>
        <c:ser>
          <c:idx val="0"/>
          <c:order val="0"/>
          <c:tx>
            <c:strRef>
              <c:f>'ovw_sct&amp;alt&amp;era_d3'!$G$12</c:f>
              <c:strCache>
                <c:ptCount val="1"/>
                <c:pt idx="0">
                  <c:v>4_SCAT</c:v>
                </c:pt>
              </c:strCache>
            </c:strRef>
          </c:tx>
          <c:spPr>
            <a:ln>
              <a:solidFill>
                <a:srgbClr val="FF0000"/>
              </a:solidFill>
            </a:ln>
          </c:spPr>
          <c:marker>
            <c:symbol val="none"/>
          </c:marker>
          <c:trendline>
            <c:trendlineType val="linear"/>
            <c:dispRSqr val="1"/>
            <c:dispEq val="1"/>
            <c:trendlineLbl>
              <c:layout>
                <c:manualLayout>
                  <c:x val="0.10099113380521421"/>
                  <c:y val="-8.592746802371351E-2"/>
                </c:manualLayout>
              </c:layout>
              <c:tx>
                <c:rich>
                  <a:bodyPr/>
                  <a:lstStyle/>
                  <a:p>
                    <a:pPr>
                      <a:defRPr sz="1200" b="1"/>
                    </a:pPr>
                    <a:r>
                      <a:rPr lang="en-US"/>
                      <a:t>m = - 0,019  m/s/y</a:t>
                    </a:r>
                  </a:p>
                </c:rich>
              </c:tx>
              <c:numFmt formatCode="General" sourceLinked="0"/>
            </c:trendlineLbl>
          </c:trendline>
          <c:xVal>
            <c:numRef>
              <c:f>'ovw_sct&amp;alt&amp;era_d3'!$F$13:$F$231</c:f>
              <c:numCache>
                <c:formatCode>0</c:formatCode>
                <c:ptCount val="219"/>
                <c:pt idx="0">
                  <c:v>1993.0416666666681</c:v>
                </c:pt>
                <c:pt idx="1">
                  <c:v>1993.1250000000009</c:v>
                </c:pt>
                <c:pt idx="2">
                  <c:v>1993.2083333333328</c:v>
                </c:pt>
                <c:pt idx="3">
                  <c:v>1993.2916666666681</c:v>
                </c:pt>
                <c:pt idx="4">
                  <c:v>1993.3750000000009</c:v>
                </c:pt>
                <c:pt idx="5">
                  <c:v>1993.4583333333346</c:v>
                </c:pt>
                <c:pt idx="6">
                  <c:v>1993.5416666666681</c:v>
                </c:pt>
                <c:pt idx="7">
                  <c:v>1993.6250000000016</c:v>
                </c:pt>
                <c:pt idx="8">
                  <c:v>1993.7083333333348</c:v>
                </c:pt>
                <c:pt idx="9">
                  <c:v>1993.7916666666711</c:v>
                </c:pt>
                <c:pt idx="10">
                  <c:v>1993.8750000000018</c:v>
                </c:pt>
                <c:pt idx="11">
                  <c:v>1993.9583333333358</c:v>
                </c:pt>
                <c:pt idx="12">
                  <c:v>1994.0416666666711</c:v>
                </c:pt>
                <c:pt idx="13">
                  <c:v>1994.1250000000025</c:v>
                </c:pt>
                <c:pt idx="14">
                  <c:v>1994.2083333333358</c:v>
                </c:pt>
                <c:pt idx="15">
                  <c:v>1994.2916666666711</c:v>
                </c:pt>
                <c:pt idx="16">
                  <c:v>1994.375000000003</c:v>
                </c:pt>
                <c:pt idx="17">
                  <c:v>1994.4583333333358</c:v>
                </c:pt>
                <c:pt idx="18">
                  <c:v>1994.5416666666711</c:v>
                </c:pt>
                <c:pt idx="19">
                  <c:v>1994.6250000000036</c:v>
                </c:pt>
                <c:pt idx="20">
                  <c:v>1994.7083333333358</c:v>
                </c:pt>
                <c:pt idx="21">
                  <c:v>1994.7916666666711</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1995.7083333333378</c:v>
                </c:pt>
                <c:pt idx="33">
                  <c:v>1995.7916666666731</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1996.7083333333399</c:v>
                </c:pt>
                <c:pt idx="45">
                  <c:v>1996.7916666666761</c:v>
                </c:pt>
                <c:pt idx="46">
                  <c:v>1996.8750000000073</c:v>
                </c:pt>
                <c:pt idx="47">
                  <c:v>1996.9583333333408</c:v>
                </c:pt>
                <c:pt idx="48">
                  <c:v>1997.0416666666761</c:v>
                </c:pt>
                <c:pt idx="49">
                  <c:v>1997.1250000000082</c:v>
                </c:pt>
                <c:pt idx="50">
                  <c:v>1997.2083333333408</c:v>
                </c:pt>
                <c:pt idx="51">
                  <c:v>1997.2916666666761</c:v>
                </c:pt>
                <c:pt idx="52">
                  <c:v>1997.3750000000084</c:v>
                </c:pt>
                <c:pt idx="53">
                  <c:v>1997.4583333333408</c:v>
                </c:pt>
                <c:pt idx="54">
                  <c:v>1997.5416666666761</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1998.4583333333428</c:v>
                </c:pt>
                <c:pt idx="66">
                  <c:v>1998.5416666666781</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1999.2916666666811</c:v>
                </c:pt>
                <c:pt idx="76">
                  <c:v>1999.3750000000121</c:v>
                </c:pt>
                <c:pt idx="77">
                  <c:v>1999.4583333333449</c:v>
                </c:pt>
                <c:pt idx="78">
                  <c:v>1999.5416666666811</c:v>
                </c:pt>
                <c:pt idx="79">
                  <c:v>1999.6250000000125</c:v>
                </c:pt>
                <c:pt idx="80">
                  <c:v>1999.7083333333458</c:v>
                </c:pt>
                <c:pt idx="81">
                  <c:v>1999.7916666666811</c:v>
                </c:pt>
                <c:pt idx="82">
                  <c:v>1999.8750000000127</c:v>
                </c:pt>
                <c:pt idx="83">
                  <c:v>1999.9583333333458</c:v>
                </c:pt>
                <c:pt idx="84">
                  <c:v>2000.0416666666811</c:v>
                </c:pt>
                <c:pt idx="85">
                  <c:v>2000.1250000000134</c:v>
                </c:pt>
                <c:pt idx="86">
                  <c:v>2000.2083333333458</c:v>
                </c:pt>
                <c:pt idx="87">
                  <c:v>2000.2916666666811</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2001.2083333333478</c:v>
                </c:pt>
                <c:pt idx="99">
                  <c:v>2001.2916666666831</c:v>
                </c:pt>
                <c:pt idx="100">
                  <c:v>2001.3750000000157</c:v>
                </c:pt>
                <c:pt idx="101">
                  <c:v>2001.4583333333492</c:v>
                </c:pt>
                <c:pt idx="102">
                  <c:v>2001.5416666666831</c:v>
                </c:pt>
                <c:pt idx="103">
                  <c:v>2001.6250000000159</c:v>
                </c:pt>
                <c:pt idx="104">
                  <c:v>2001.7083333333496</c:v>
                </c:pt>
                <c:pt idx="105">
                  <c:v>2001.7916666666833</c:v>
                </c:pt>
                <c:pt idx="106">
                  <c:v>2001.8750000000164</c:v>
                </c:pt>
                <c:pt idx="107">
                  <c:v>2001.9583333333499</c:v>
                </c:pt>
                <c:pt idx="108">
                  <c:v>2002.0416666666811</c:v>
                </c:pt>
                <c:pt idx="109">
                  <c:v>2002.1250000000045</c:v>
                </c:pt>
                <c:pt idx="110">
                  <c:v>2002.2083333333378</c:v>
                </c:pt>
                <c:pt idx="111">
                  <c:v>2002.2916666666715</c:v>
                </c:pt>
                <c:pt idx="112">
                  <c:v>2002.3750000000052</c:v>
                </c:pt>
                <c:pt idx="113">
                  <c:v>2002.4583333333378</c:v>
                </c:pt>
                <c:pt idx="114">
                  <c:v>2002.5416666666717</c:v>
                </c:pt>
                <c:pt idx="115">
                  <c:v>2002.6250000000055</c:v>
                </c:pt>
                <c:pt idx="116">
                  <c:v>2002.7083333333392</c:v>
                </c:pt>
                <c:pt idx="117">
                  <c:v>2002.7916666666731</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2003.5416666666761</c:v>
                </c:pt>
                <c:pt idx="127">
                  <c:v>2003.6250000000073</c:v>
                </c:pt>
                <c:pt idx="128">
                  <c:v>2003.7083333333408</c:v>
                </c:pt>
                <c:pt idx="129">
                  <c:v>2003.7916666666761</c:v>
                </c:pt>
                <c:pt idx="130">
                  <c:v>2003.8750000000075</c:v>
                </c:pt>
                <c:pt idx="131">
                  <c:v>2003.9583333333408</c:v>
                </c:pt>
                <c:pt idx="132">
                  <c:v>2004.0416666666761</c:v>
                </c:pt>
                <c:pt idx="133">
                  <c:v>2004.1250000000082</c:v>
                </c:pt>
                <c:pt idx="134">
                  <c:v>2004.2083333333408</c:v>
                </c:pt>
                <c:pt idx="135">
                  <c:v>2004.2916666666761</c:v>
                </c:pt>
                <c:pt idx="136">
                  <c:v>2004.3750000000089</c:v>
                </c:pt>
                <c:pt idx="137">
                  <c:v>2004.4583333333408</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2005.2916666666781</c:v>
                </c:pt>
                <c:pt idx="148">
                  <c:v>2005.3750000000107</c:v>
                </c:pt>
                <c:pt idx="149">
                  <c:v>2005.4583333333428</c:v>
                </c:pt>
                <c:pt idx="150">
                  <c:v>2005.5416666666781</c:v>
                </c:pt>
                <c:pt idx="151">
                  <c:v>2005.6250000000109</c:v>
                </c:pt>
                <c:pt idx="152">
                  <c:v>2005.7083333333446</c:v>
                </c:pt>
                <c:pt idx="153">
                  <c:v>2005.7916666666781</c:v>
                </c:pt>
                <c:pt idx="154">
                  <c:v>2005.8750000000116</c:v>
                </c:pt>
                <c:pt idx="155">
                  <c:v>2005.9583333333449</c:v>
                </c:pt>
                <c:pt idx="156">
                  <c:v>2006.0416666666811</c:v>
                </c:pt>
                <c:pt idx="157">
                  <c:v>2006.1250000000118</c:v>
                </c:pt>
                <c:pt idx="158">
                  <c:v>2006.2083333333449</c:v>
                </c:pt>
                <c:pt idx="159">
                  <c:v>2006.2916666666811</c:v>
                </c:pt>
                <c:pt idx="160">
                  <c:v>2006.3750000000125</c:v>
                </c:pt>
                <c:pt idx="161">
                  <c:v>2006.4583333333458</c:v>
                </c:pt>
                <c:pt idx="162">
                  <c:v>2006.5416666666811</c:v>
                </c:pt>
                <c:pt idx="163">
                  <c:v>2006.6250000000127</c:v>
                </c:pt>
                <c:pt idx="164">
                  <c:v>2006.7083333333458</c:v>
                </c:pt>
                <c:pt idx="165">
                  <c:v>2006.7916666666811</c:v>
                </c:pt>
                <c:pt idx="166">
                  <c:v>2006.8750000000127</c:v>
                </c:pt>
                <c:pt idx="167">
                  <c:v>2006.9583333333458</c:v>
                </c:pt>
                <c:pt idx="168">
                  <c:v>2007.0416666666811</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2007.9583333333478</c:v>
                </c:pt>
                <c:pt idx="180">
                  <c:v>2008.0416666666831</c:v>
                </c:pt>
                <c:pt idx="181">
                  <c:v>2008.1250000000155</c:v>
                </c:pt>
                <c:pt idx="182">
                  <c:v>2008.2083333333478</c:v>
                </c:pt>
                <c:pt idx="183">
                  <c:v>2008.2916666666831</c:v>
                </c:pt>
                <c:pt idx="184">
                  <c:v>2008.3750000000159</c:v>
                </c:pt>
                <c:pt idx="185">
                  <c:v>2008.4583333333494</c:v>
                </c:pt>
                <c:pt idx="186">
                  <c:v>2008.5416666666761</c:v>
                </c:pt>
                <c:pt idx="187">
                  <c:v>2008.6250000000036</c:v>
                </c:pt>
                <c:pt idx="188">
                  <c:v>2008.7083333333358</c:v>
                </c:pt>
                <c:pt idx="189">
                  <c:v>2008.7916666666711</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2009.7083333333378</c:v>
                </c:pt>
                <c:pt idx="201">
                  <c:v>2009.7916666666731</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2010.7083333333399</c:v>
                </c:pt>
                <c:pt idx="213">
                  <c:v>2010.7916666666761</c:v>
                </c:pt>
                <c:pt idx="214">
                  <c:v>2010.8750000000073</c:v>
                </c:pt>
                <c:pt idx="215">
                  <c:v>2010.9583333333408</c:v>
                </c:pt>
                <c:pt idx="216">
                  <c:v>2011.0416666666761</c:v>
                </c:pt>
                <c:pt idx="217">
                  <c:v>2011.1250000000082</c:v>
                </c:pt>
                <c:pt idx="218">
                  <c:v>2011.2083333333408</c:v>
                </c:pt>
              </c:numCache>
            </c:numRef>
          </c:xVal>
          <c:yVal>
            <c:numRef>
              <c:f>'ovw_sct&amp;alt&amp;era_d3'!$G$13:$G$231</c:f>
              <c:numCache>
                <c:formatCode>0.0</c:formatCode>
                <c:ptCount val="219"/>
                <c:pt idx="0">
                  <c:v>0.95499999999999963</c:v>
                </c:pt>
                <c:pt idx="1">
                  <c:v>1.0449999999999944</c:v>
                </c:pt>
                <c:pt idx="2">
                  <c:v>1.0049999999999937</c:v>
                </c:pt>
                <c:pt idx="3">
                  <c:v>1.145</c:v>
                </c:pt>
                <c:pt idx="4">
                  <c:v>1.1349999999999978</c:v>
                </c:pt>
                <c:pt idx="5">
                  <c:v>1.1649999999999996</c:v>
                </c:pt>
                <c:pt idx="6">
                  <c:v>1.2949999999999944</c:v>
                </c:pt>
                <c:pt idx="7">
                  <c:v>1.0749999999999946</c:v>
                </c:pt>
                <c:pt idx="8">
                  <c:v>1.0249999999999944</c:v>
                </c:pt>
                <c:pt idx="9">
                  <c:v>1.1349999999999978</c:v>
                </c:pt>
                <c:pt idx="10">
                  <c:v>1.2749999999999944</c:v>
                </c:pt>
                <c:pt idx="11">
                  <c:v>1.3149999999999948</c:v>
                </c:pt>
                <c:pt idx="12">
                  <c:v>1.0049999999999937</c:v>
                </c:pt>
                <c:pt idx="13">
                  <c:v>1.0849999999999944</c:v>
                </c:pt>
                <c:pt idx="14">
                  <c:v>1.0449999999999944</c:v>
                </c:pt>
                <c:pt idx="15">
                  <c:v>0.93500000000000005</c:v>
                </c:pt>
                <c:pt idx="16">
                  <c:v>0.95499999999999963</c:v>
                </c:pt>
                <c:pt idx="17">
                  <c:v>1.0349999999999941</c:v>
                </c:pt>
                <c:pt idx="18">
                  <c:v>1.0849999999999944</c:v>
                </c:pt>
                <c:pt idx="19">
                  <c:v>1.0049999999999937</c:v>
                </c:pt>
                <c:pt idx="20">
                  <c:v>0.8050000000000006</c:v>
                </c:pt>
                <c:pt idx="21">
                  <c:v>0.74500000000000222</c:v>
                </c:pt>
                <c:pt idx="22">
                  <c:v>1.0550000000000002</c:v>
                </c:pt>
                <c:pt idx="23">
                  <c:v>1.0649999999999948</c:v>
                </c:pt>
                <c:pt idx="24">
                  <c:v>1.1149999999999998</c:v>
                </c:pt>
                <c:pt idx="25">
                  <c:v>0.7949999999999996</c:v>
                </c:pt>
                <c:pt idx="26">
                  <c:v>0.99499999999999966</c:v>
                </c:pt>
                <c:pt idx="27">
                  <c:v>1.0049999999999937</c:v>
                </c:pt>
                <c:pt idx="28">
                  <c:v>0.96499999999999964</c:v>
                </c:pt>
                <c:pt idx="29">
                  <c:v>0.96499999999999964</c:v>
                </c:pt>
                <c:pt idx="30">
                  <c:v>0.9249999999999996</c:v>
                </c:pt>
                <c:pt idx="31">
                  <c:v>1.0149999999999946</c:v>
                </c:pt>
                <c:pt idx="32">
                  <c:v>1.0649999999999948</c:v>
                </c:pt>
                <c:pt idx="33">
                  <c:v>0.9149999999999997</c:v>
                </c:pt>
                <c:pt idx="34">
                  <c:v>1.0550000000000002</c:v>
                </c:pt>
                <c:pt idx="35">
                  <c:v>1.0550000000000002</c:v>
                </c:pt>
                <c:pt idx="36">
                  <c:v>0.9049999999999998</c:v>
                </c:pt>
                <c:pt idx="37">
                  <c:v>0.94499999999999984</c:v>
                </c:pt>
                <c:pt idx="38">
                  <c:v>1.0749999999999946</c:v>
                </c:pt>
                <c:pt idx="39">
                  <c:v>1.0049999999999937</c:v>
                </c:pt>
                <c:pt idx="40">
                  <c:v>0.85500000000000065</c:v>
                </c:pt>
                <c:pt idx="41">
                  <c:v>0.7849999999999997</c:v>
                </c:pt>
                <c:pt idx="42">
                  <c:v>0.85500000000000065</c:v>
                </c:pt>
                <c:pt idx="43">
                  <c:v>0.61500000000000232</c:v>
                </c:pt>
                <c:pt idx="44">
                  <c:v>0.75500000000000234</c:v>
                </c:pt>
                <c:pt idx="45">
                  <c:v>0.97500000000000064</c:v>
                </c:pt>
                <c:pt idx="46">
                  <c:v>0.87500000000000233</c:v>
                </c:pt>
                <c:pt idx="47">
                  <c:v>0.9149999999999997</c:v>
                </c:pt>
                <c:pt idx="48">
                  <c:v>0.77500000000000291</c:v>
                </c:pt>
                <c:pt idx="49">
                  <c:v>1.145</c:v>
                </c:pt>
                <c:pt idx="50">
                  <c:v>0.95499999999999963</c:v>
                </c:pt>
                <c:pt idx="51">
                  <c:v>0.70499999999999963</c:v>
                </c:pt>
                <c:pt idx="52">
                  <c:v>0.75500000000000234</c:v>
                </c:pt>
                <c:pt idx="53">
                  <c:v>0.7949999999999996</c:v>
                </c:pt>
                <c:pt idx="54">
                  <c:v>0.96499999999999964</c:v>
                </c:pt>
                <c:pt idx="55">
                  <c:v>0.7949999999999996</c:v>
                </c:pt>
                <c:pt idx="56">
                  <c:v>0.63500000000000223</c:v>
                </c:pt>
                <c:pt idx="57">
                  <c:v>0.76500000000000301</c:v>
                </c:pt>
                <c:pt idx="58">
                  <c:v>0.66500000000000292</c:v>
                </c:pt>
                <c:pt idx="59">
                  <c:v>0.7949999999999996</c:v>
                </c:pt>
                <c:pt idx="60">
                  <c:v>0.95499999999999963</c:v>
                </c:pt>
                <c:pt idx="61">
                  <c:v>0.86500000000000232</c:v>
                </c:pt>
                <c:pt idx="62">
                  <c:v>0.87500000000000233</c:v>
                </c:pt>
                <c:pt idx="63">
                  <c:v>0.96499999999999964</c:v>
                </c:pt>
                <c:pt idx="64">
                  <c:v>0.73500000000000065</c:v>
                </c:pt>
                <c:pt idx="65">
                  <c:v>0.88499999999999934</c:v>
                </c:pt>
                <c:pt idx="66">
                  <c:v>0.96499999999999964</c:v>
                </c:pt>
                <c:pt idx="67">
                  <c:v>0.89500000000000002</c:v>
                </c:pt>
                <c:pt idx="68">
                  <c:v>0.9249999999999996</c:v>
                </c:pt>
                <c:pt idx="69">
                  <c:v>0.93500000000000005</c:v>
                </c:pt>
                <c:pt idx="70">
                  <c:v>0.87500000000000233</c:v>
                </c:pt>
                <c:pt idx="71">
                  <c:v>1.0550000000000002</c:v>
                </c:pt>
                <c:pt idx="72">
                  <c:v>0.86500000000000232</c:v>
                </c:pt>
                <c:pt idx="73">
                  <c:v>1.0149999999999946</c:v>
                </c:pt>
                <c:pt idx="74">
                  <c:v>0.83499999999999963</c:v>
                </c:pt>
                <c:pt idx="75">
                  <c:v>0.83499999999999963</c:v>
                </c:pt>
                <c:pt idx="76">
                  <c:v>0.82499999999999973</c:v>
                </c:pt>
                <c:pt idx="77">
                  <c:v>0.66500000000000292</c:v>
                </c:pt>
                <c:pt idx="78">
                  <c:v>0.99499999999999966</c:v>
                </c:pt>
                <c:pt idx="79">
                  <c:v>0.7849999999999997</c:v>
                </c:pt>
                <c:pt idx="80">
                  <c:v>0.87500000000000233</c:v>
                </c:pt>
                <c:pt idx="81">
                  <c:v>1.0049999999999948</c:v>
                </c:pt>
                <c:pt idx="82">
                  <c:v>0.87500000000000233</c:v>
                </c:pt>
                <c:pt idx="83">
                  <c:v>0.93500000000000005</c:v>
                </c:pt>
                <c:pt idx="84">
                  <c:v>0.84500000000000064</c:v>
                </c:pt>
                <c:pt idx="85">
                  <c:v>0.94499999999999984</c:v>
                </c:pt>
                <c:pt idx="86">
                  <c:v>0.93500000000000005</c:v>
                </c:pt>
                <c:pt idx="87">
                  <c:v>0.93500000000000005</c:v>
                </c:pt>
                <c:pt idx="88">
                  <c:v>0.9150000000000007</c:v>
                </c:pt>
                <c:pt idx="89">
                  <c:v>0.9250000000000006</c:v>
                </c:pt>
                <c:pt idx="90">
                  <c:v>0.85500000000000065</c:v>
                </c:pt>
                <c:pt idx="91">
                  <c:v>0.83500000000000063</c:v>
                </c:pt>
                <c:pt idx="92">
                  <c:v>0.85500000000000065</c:v>
                </c:pt>
                <c:pt idx="93">
                  <c:v>0.96499999999999964</c:v>
                </c:pt>
                <c:pt idx="94">
                  <c:v>0.70499999999999963</c:v>
                </c:pt>
                <c:pt idx="95">
                  <c:v>0.88500000000000112</c:v>
                </c:pt>
                <c:pt idx="96">
                  <c:v>0.71499999999999964</c:v>
                </c:pt>
                <c:pt idx="97">
                  <c:v>0.81500000000000083</c:v>
                </c:pt>
                <c:pt idx="98">
                  <c:v>0.7949999999999996</c:v>
                </c:pt>
                <c:pt idx="99">
                  <c:v>1.0049999999999948</c:v>
                </c:pt>
                <c:pt idx="100">
                  <c:v>0.86500000000000232</c:v>
                </c:pt>
                <c:pt idx="101">
                  <c:v>0.83500000000000063</c:v>
                </c:pt>
                <c:pt idx="102">
                  <c:v>0.85500000000000065</c:v>
                </c:pt>
                <c:pt idx="103">
                  <c:v>0.9150000000000007</c:v>
                </c:pt>
                <c:pt idx="104">
                  <c:v>0.85500000000000065</c:v>
                </c:pt>
                <c:pt idx="105">
                  <c:v>0.85500000000000065</c:v>
                </c:pt>
                <c:pt idx="106">
                  <c:v>1.0850000000000004</c:v>
                </c:pt>
                <c:pt idx="107">
                  <c:v>0.95499999999999963</c:v>
                </c:pt>
                <c:pt idx="108">
                  <c:v>0.89500000000000091</c:v>
                </c:pt>
                <c:pt idx="109">
                  <c:v>0.97500000000000164</c:v>
                </c:pt>
                <c:pt idx="110">
                  <c:v>0.87500000000000233</c:v>
                </c:pt>
                <c:pt idx="111">
                  <c:v>0.84500000000000064</c:v>
                </c:pt>
                <c:pt idx="112">
                  <c:v>0.84500000000000064</c:v>
                </c:pt>
                <c:pt idx="113">
                  <c:v>1.0750000000000006</c:v>
                </c:pt>
                <c:pt idx="114">
                  <c:v>0.98500000000000076</c:v>
                </c:pt>
                <c:pt idx="115">
                  <c:v>0.93500000000000005</c:v>
                </c:pt>
                <c:pt idx="116">
                  <c:v>0.76500000000000301</c:v>
                </c:pt>
                <c:pt idx="117">
                  <c:v>0.7849999999999997</c:v>
                </c:pt>
                <c:pt idx="118">
                  <c:v>1.0750000000000006</c:v>
                </c:pt>
                <c:pt idx="119">
                  <c:v>0.95499999999999963</c:v>
                </c:pt>
                <c:pt idx="120">
                  <c:v>0.89500000000000091</c:v>
                </c:pt>
                <c:pt idx="121">
                  <c:v>0.83500000000000063</c:v>
                </c:pt>
                <c:pt idx="122">
                  <c:v>0.77500000000000291</c:v>
                </c:pt>
                <c:pt idx="123">
                  <c:v>0.89500000000000091</c:v>
                </c:pt>
                <c:pt idx="124">
                  <c:v>0.96499999999999964</c:v>
                </c:pt>
                <c:pt idx="125">
                  <c:v>0.75500000000000322</c:v>
                </c:pt>
                <c:pt idx="126">
                  <c:v>1.0449999999999944</c:v>
                </c:pt>
                <c:pt idx="127">
                  <c:v>0.7849999999999997</c:v>
                </c:pt>
                <c:pt idx="128">
                  <c:v>0.84500000000000064</c:v>
                </c:pt>
                <c:pt idx="129">
                  <c:v>0.81500000000000083</c:v>
                </c:pt>
                <c:pt idx="130">
                  <c:v>0.89500000000000091</c:v>
                </c:pt>
                <c:pt idx="131">
                  <c:v>1.0449999999999944</c:v>
                </c:pt>
                <c:pt idx="132">
                  <c:v>0.72500000000000164</c:v>
                </c:pt>
                <c:pt idx="133">
                  <c:v>0.80500000000000105</c:v>
                </c:pt>
                <c:pt idx="134">
                  <c:v>1.0850000000000004</c:v>
                </c:pt>
                <c:pt idx="135">
                  <c:v>0.86500000000000232</c:v>
                </c:pt>
                <c:pt idx="136">
                  <c:v>0.90500000000000069</c:v>
                </c:pt>
                <c:pt idx="137">
                  <c:v>1.0650000000000008</c:v>
                </c:pt>
                <c:pt idx="138">
                  <c:v>0.75500000000000322</c:v>
                </c:pt>
                <c:pt idx="139">
                  <c:v>0.83500000000000063</c:v>
                </c:pt>
                <c:pt idx="140">
                  <c:v>0.89500000000000091</c:v>
                </c:pt>
                <c:pt idx="141">
                  <c:v>0.96499999999999964</c:v>
                </c:pt>
                <c:pt idx="142">
                  <c:v>0.9250000000000006</c:v>
                </c:pt>
                <c:pt idx="143">
                  <c:v>0.95499999999999963</c:v>
                </c:pt>
                <c:pt idx="144">
                  <c:v>0.9250000000000006</c:v>
                </c:pt>
                <c:pt idx="145">
                  <c:v>0.88500000000000112</c:v>
                </c:pt>
                <c:pt idx="146">
                  <c:v>0.7849999999999997</c:v>
                </c:pt>
                <c:pt idx="147">
                  <c:v>0.99500000000000055</c:v>
                </c:pt>
                <c:pt idx="148">
                  <c:v>0.77500000000000291</c:v>
                </c:pt>
                <c:pt idx="149">
                  <c:v>0.72500000000000164</c:v>
                </c:pt>
                <c:pt idx="150">
                  <c:v>0.83500000000000063</c:v>
                </c:pt>
                <c:pt idx="151">
                  <c:v>0.83500000000000063</c:v>
                </c:pt>
                <c:pt idx="152">
                  <c:v>0.98500000000000076</c:v>
                </c:pt>
                <c:pt idx="153">
                  <c:v>1.0449999999999944</c:v>
                </c:pt>
                <c:pt idx="154">
                  <c:v>0.85500000000000065</c:v>
                </c:pt>
                <c:pt idx="155">
                  <c:v>0.71499999999999964</c:v>
                </c:pt>
                <c:pt idx="156">
                  <c:v>0.97500000000000164</c:v>
                </c:pt>
                <c:pt idx="157">
                  <c:v>0.77500000000000291</c:v>
                </c:pt>
                <c:pt idx="158">
                  <c:v>1.0049999999999948</c:v>
                </c:pt>
                <c:pt idx="159">
                  <c:v>0.86500000000000232</c:v>
                </c:pt>
                <c:pt idx="160">
                  <c:v>0.75500000000000322</c:v>
                </c:pt>
                <c:pt idx="161">
                  <c:v>0.95499999999999963</c:v>
                </c:pt>
                <c:pt idx="162">
                  <c:v>0.88500000000000112</c:v>
                </c:pt>
                <c:pt idx="163">
                  <c:v>0.58500000000000041</c:v>
                </c:pt>
                <c:pt idx="164">
                  <c:v>0.76500000000000301</c:v>
                </c:pt>
                <c:pt idx="165">
                  <c:v>0.90500000000000069</c:v>
                </c:pt>
                <c:pt idx="166">
                  <c:v>0.72500000000000164</c:v>
                </c:pt>
                <c:pt idx="167">
                  <c:v>0.90500000000000069</c:v>
                </c:pt>
                <c:pt idx="168">
                  <c:v>0.80500000000000105</c:v>
                </c:pt>
                <c:pt idx="169">
                  <c:v>0.69499999999999984</c:v>
                </c:pt>
                <c:pt idx="170">
                  <c:v>0.85500000000000065</c:v>
                </c:pt>
                <c:pt idx="171">
                  <c:v>0.67500000000000371</c:v>
                </c:pt>
                <c:pt idx="172">
                  <c:v>0.71499999999999964</c:v>
                </c:pt>
                <c:pt idx="173">
                  <c:v>0.6450000000000029</c:v>
                </c:pt>
                <c:pt idx="174">
                  <c:v>0.58999999999999986</c:v>
                </c:pt>
                <c:pt idx="175">
                  <c:v>0.77500000000000291</c:v>
                </c:pt>
                <c:pt idx="176">
                  <c:v>0.83000000000000063</c:v>
                </c:pt>
                <c:pt idx="177">
                  <c:v>0.78</c:v>
                </c:pt>
                <c:pt idx="178">
                  <c:v>0.87000000000000177</c:v>
                </c:pt>
                <c:pt idx="179">
                  <c:v>0.86500000000000143</c:v>
                </c:pt>
                <c:pt idx="180">
                  <c:v>0.73500000000000065</c:v>
                </c:pt>
                <c:pt idx="181">
                  <c:v>0.88500000000000023</c:v>
                </c:pt>
                <c:pt idx="182">
                  <c:v>0.67500000000000271</c:v>
                </c:pt>
                <c:pt idx="183">
                  <c:v>0.65500000000000302</c:v>
                </c:pt>
                <c:pt idx="184">
                  <c:v>0.47500000000000031</c:v>
                </c:pt>
                <c:pt idx="185">
                  <c:v>0.7849999999999997</c:v>
                </c:pt>
                <c:pt idx="186">
                  <c:v>0.66500000000000292</c:v>
                </c:pt>
                <c:pt idx="187">
                  <c:v>0.62500000000000233</c:v>
                </c:pt>
                <c:pt idx="188">
                  <c:v>0.74500000000000222</c:v>
                </c:pt>
                <c:pt idx="189">
                  <c:v>0.9149999999999997</c:v>
                </c:pt>
                <c:pt idx="190">
                  <c:v>0.7849999999999997</c:v>
                </c:pt>
                <c:pt idx="191">
                  <c:v>0.6450000000000029</c:v>
                </c:pt>
                <c:pt idx="192">
                  <c:v>0.63500000000000223</c:v>
                </c:pt>
                <c:pt idx="193">
                  <c:v>0.72500000000000064</c:v>
                </c:pt>
                <c:pt idx="194">
                  <c:v>0.58499999999999952</c:v>
                </c:pt>
                <c:pt idx="195">
                  <c:v>0.60500000000000065</c:v>
                </c:pt>
                <c:pt idx="196">
                  <c:v>0.43500000000000133</c:v>
                </c:pt>
                <c:pt idx="197">
                  <c:v>0.38500000000000112</c:v>
                </c:pt>
                <c:pt idx="198">
                  <c:v>0.67500000000000271</c:v>
                </c:pt>
                <c:pt idx="199">
                  <c:v>0.51500000000000012</c:v>
                </c:pt>
                <c:pt idx="200">
                  <c:v>0.82499999999999973</c:v>
                </c:pt>
                <c:pt idx="201">
                  <c:v>0.58499999999999952</c:v>
                </c:pt>
                <c:pt idx="202">
                  <c:v>0.58499999999999952</c:v>
                </c:pt>
                <c:pt idx="203">
                  <c:v>0.49500000000000038</c:v>
                </c:pt>
                <c:pt idx="204">
                  <c:v>0.70499999999999963</c:v>
                </c:pt>
                <c:pt idx="205">
                  <c:v>0.71500000000000064</c:v>
                </c:pt>
                <c:pt idx="206">
                  <c:v>0.72500000000000064</c:v>
                </c:pt>
                <c:pt idx="207">
                  <c:v>0.66500000000000292</c:v>
                </c:pt>
                <c:pt idx="208">
                  <c:v>0.71499999999999964</c:v>
                </c:pt>
                <c:pt idx="209">
                  <c:v>0.75500000000000234</c:v>
                </c:pt>
                <c:pt idx="210">
                  <c:v>0.7849999999999997</c:v>
                </c:pt>
                <c:pt idx="211">
                  <c:v>0.62500000000000233</c:v>
                </c:pt>
                <c:pt idx="212">
                  <c:v>0.65500000000000302</c:v>
                </c:pt>
                <c:pt idx="213">
                  <c:v>0.73500000000000065</c:v>
                </c:pt>
                <c:pt idx="214">
                  <c:v>0.62500000000000233</c:v>
                </c:pt>
                <c:pt idx="215">
                  <c:v>0.62500000000000233</c:v>
                </c:pt>
                <c:pt idx="216">
                  <c:v>0.65500000000000302</c:v>
                </c:pt>
                <c:pt idx="217">
                  <c:v>0.72500000000000064</c:v>
                </c:pt>
                <c:pt idx="218">
                  <c:v>0.63500000000000223</c:v>
                </c:pt>
              </c:numCache>
            </c:numRef>
          </c:yVal>
        </c:ser>
        <c:ser>
          <c:idx val="1"/>
          <c:order val="1"/>
          <c:tx>
            <c:strRef>
              <c:f>'ovw_sct&amp;alt&amp;era_d3'!$H$12</c:f>
              <c:strCache>
                <c:ptCount val="1"/>
                <c:pt idx="0">
                  <c:v>TPJ1&amp;2</c:v>
                </c:pt>
              </c:strCache>
            </c:strRef>
          </c:tx>
          <c:spPr>
            <a:ln>
              <a:solidFill>
                <a:srgbClr val="0070C0"/>
              </a:solidFill>
            </a:ln>
          </c:spPr>
          <c:marker>
            <c:symbol val="none"/>
          </c:marker>
          <c:trendline>
            <c:trendlineType val="linear"/>
            <c:dispRSqr val="1"/>
            <c:dispEq val="1"/>
            <c:trendlineLbl>
              <c:layout>
                <c:manualLayout>
                  <c:x val="0.12472670073362256"/>
                  <c:y val="8.2179148926775719E-2"/>
                </c:manualLayout>
              </c:layout>
              <c:tx>
                <c:rich>
                  <a:bodyPr/>
                  <a:lstStyle/>
                  <a:p>
                    <a:pPr>
                      <a:defRPr sz="1200" b="1"/>
                    </a:pPr>
                    <a:r>
                      <a:rPr lang="en-US"/>
                      <a:t>m = 0,021 m/s/y</a:t>
                    </a:r>
                  </a:p>
                </c:rich>
              </c:tx>
              <c:numFmt formatCode="General" sourceLinked="0"/>
            </c:trendlineLbl>
          </c:trendline>
          <c:xVal>
            <c:numRef>
              <c:f>'ovw_sct&amp;alt&amp;era_d3'!$F$13:$F$231</c:f>
              <c:numCache>
                <c:formatCode>0</c:formatCode>
                <c:ptCount val="219"/>
                <c:pt idx="0">
                  <c:v>1993.0416666666681</c:v>
                </c:pt>
                <c:pt idx="1">
                  <c:v>1993.1250000000009</c:v>
                </c:pt>
                <c:pt idx="2">
                  <c:v>1993.2083333333328</c:v>
                </c:pt>
                <c:pt idx="3">
                  <c:v>1993.2916666666681</c:v>
                </c:pt>
                <c:pt idx="4">
                  <c:v>1993.3750000000009</c:v>
                </c:pt>
                <c:pt idx="5">
                  <c:v>1993.4583333333346</c:v>
                </c:pt>
                <c:pt idx="6">
                  <c:v>1993.5416666666681</c:v>
                </c:pt>
                <c:pt idx="7">
                  <c:v>1993.6250000000016</c:v>
                </c:pt>
                <c:pt idx="8">
                  <c:v>1993.7083333333348</c:v>
                </c:pt>
                <c:pt idx="9">
                  <c:v>1993.7916666666711</c:v>
                </c:pt>
                <c:pt idx="10">
                  <c:v>1993.8750000000018</c:v>
                </c:pt>
                <c:pt idx="11">
                  <c:v>1993.9583333333358</c:v>
                </c:pt>
                <c:pt idx="12">
                  <c:v>1994.0416666666711</c:v>
                </c:pt>
                <c:pt idx="13">
                  <c:v>1994.1250000000025</c:v>
                </c:pt>
                <c:pt idx="14">
                  <c:v>1994.2083333333358</c:v>
                </c:pt>
                <c:pt idx="15">
                  <c:v>1994.2916666666711</c:v>
                </c:pt>
                <c:pt idx="16">
                  <c:v>1994.375000000003</c:v>
                </c:pt>
                <c:pt idx="17">
                  <c:v>1994.4583333333358</c:v>
                </c:pt>
                <c:pt idx="18">
                  <c:v>1994.5416666666711</c:v>
                </c:pt>
                <c:pt idx="19">
                  <c:v>1994.6250000000036</c:v>
                </c:pt>
                <c:pt idx="20">
                  <c:v>1994.7083333333358</c:v>
                </c:pt>
                <c:pt idx="21">
                  <c:v>1994.7916666666711</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1995.7083333333378</c:v>
                </c:pt>
                <c:pt idx="33">
                  <c:v>1995.7916666666731</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1996.7083333333399</c:v>
                </c:pt>
                <c:pt idx="45">
                  <c:v>1996.7916666666761</c:v>
                </c:pt>
                <c:pt idx="46">
                  <c:v>1996.8750000000073</c:v>
                </c:pt>
                <c:pt idx="47">
                  <c:v>1996.9583333333408</c:v>
                </c:pt>
                <c:pt idx="48">
                  <c:v>1997.0416666666761</c:v>
                </c:pt>
                <c:pt idx="49">
                  <c:v>1997.1250000000082</c:v>
                </c:pt>
                <c:pt idx="50">
                  <c:v>1997.2083333333408</c:v>
                </c:pt>
                <c:pt idx="51">
                  <c:v>1997.2916666666761</c:v>
                </c:pt>
                <c:pt idx="52">
                  <c:v>1997.3750000000084</c:v>
                </c:pt>
                <c:pt idx="53">
                  <c:v>1997.4583333333408</c:v>
                </c:pt>
                <c:pt idx="54">
                  <c:v>1997.5416666666761</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1998.4583333333428</c:v>
                </c:pt>
                <c:pt idx="66">
                  <c:v>1998.5416666666781</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1999.2916666666811</c:v>
                </c:pt>
                <c:pt idx="76">
                  <c:v>1999.3750000000121</c:v>
                </c:pt>
                <c:pt idx="77">
                  <c:v>1999.4583333333449</c:v>
                </c:pt>
                <c:pt idx="78">
                  <c:v>1999.5416666666811</c:v>
                </c:pt>
                <c:pt idx="79">
                  <c:v>1999.6250000000125</c:v>
                </c:pt>
                <c:pt idx="80">
                  <c:v>1999.7083333333458</c:v>
                </c:pt>
                <c:pt idx="81">
                  <c:v>1999.7916666666811</c:v>
                </c:pt>
                <c:pt idx="82">
                  <c:v>1999.8750000000127</c:v>
                </c:pt>
                <c:pt idx="83">
                  <c:v>1999.9583333333458</c:v>
                </c:pt>
                <c:pt idx="84">
                  <c:v>2000.0416666666811</c:v>
                </c:pt>
                <c:pt idx="85">
                  <c:v>2000.1250000000134</c:v>
                </c:pt>
                <c:pt idx="86">
                  <c:v>2000.2083333333458</c:v>
                </c:pt>
                <c:pt idx="87">
                  <c:v>2000.2916666666811</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2001.2083333333478</c:v>
                </c:pt>
                <c:pt idx="99">
                  <c:v>2001.2916666666831</c:v>
                </c:pt>
                <c:pt idx="100">
                  <c:v>2001.3750000000157</c:v>
                </c:pt>
                <c:pt idx="101">
                  <c:v>2001.4583333333492</c:v>
                </c:pt>
                <c:pt idx="102">
                  <c:v>2001.5416666666831</c:v>
                </c:pt>
                <c:pt idx="103">
                  <c:v>2001.6250000000159</c:v>
                </c:pt>
                <c:pt idx="104">
                  <c:v>2001.7083333333496</c:v>
                </c:pt>
                <c:pt idx="105">
                  <c:v>2001.7916666666833</c:v>
                </c:pt>
                <c:pt idx="106">
                  <c:v>2001.8750000000164</c:v>
                </c:pt>
                <c:pt idx="107">
                  <c:v>2001.9583333333499</c:v>
                </c:pt>
                <c:pt idx="108">
                  <c:v>2002.0416666666811</c:v>
                </c:pt>
                <c:pt idx="109">
                  <c:v>2002.1250000000045</c:v>
                </c:pt>
                <c:pt idx="110">
                  <c:v>2002.2083333333378</c:v>
                </c:pt>
                <c:pt idx="111">
                  <c:v>2002.2916666666715</c:v>
                </c:pt>
                <c:pt idx="112">
                  <c:v>2002.3750000000052</c:v>
                </c:pt>
                <c:pt idx="113">
                  <c:v>2002.4583333333378</c:v>
                </c:pt>
                <c:pt idx="114">
                  <c:v>2002.5416666666717</c:v>
                </c:pt>
                <c:pt idx="115">
                  <c:v>2002.6250000000055</c:v>
                </c:pt>
                <c:pt idx="116">
                  <c:v>2002.7083333333392</c:v>
                </c:pt>
                <c:pt idx="117">
                  <c:v>2002.7916666666731</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2003.5416666666761</c:v>
                </c:pt>
                <c:pt idx="127">
                  <c:v>2003.6250000000073</c:v>
                </c:pt>
                <c:pt idx="128">
                  <c:v>2003.7083333333408</c:v>
                </c:pt>
                <c:pt idx="129">
                  <c:v>2003.7916666666761</c:v>
                </c:pt>
                <c:pt idx="130">
                  <c:v>2003.8750000000075</c:v>
                </c:pt>
                <c:pt idx="131">
                  <c:v>2003.9583333333408</c:v>
                </c:pt>
                <c:pt idx="132">
                  <c:v>2004.0416666666761</c:v>
                </c:pt>
                <c:pt idx="133">
                  <c:v>2004.1250000000082</c:v>
                </c:pt>
                <c:pt idx="134">
                  <c:v>2004.2083333333408</c:v>
                </c:pt>
                <c:pt idx="135">
                  <c:v>2004.2916666666761</c:v>
                </c:pt>
                <c:pt idx="136">
                  <c:v>2004.3750000000089</c:v>
                </c:pt>
                <c:pt idx="137">
                  <c:v>2004.4583333333408</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2005.2916666666781</c:v>
                </c:pt>
                <c:pt idx="148">
                  <c:v>2005.3750000000107</c:v>
                </c:pt>
                <c:pt idx="149">
                  <c:v>2005.4583333333428</c:v>
                </c:pt>
                <c:pt idx="150">
                  <c:v>2005.5416666666781</c:v>
                </c:pt>
                <c:pt idx="151">
                  <c:v>2005.6250000000109</c:v>
                </c:pt>
                <c:pt idx="152">
                  <c:v>2005.7083333333446</c:v>
                </c:pt>
                <c:pt idx="153">
                  <c:v>2005.7916666666781</c:v>
                </c:pt>
                <c:pt idx="154">
                  <c:v>2005.8750000000116</c:v>
                </c:pt>
                <c:pt idx="155">
                  <c:v>2005.9583333333449</c:v>
                </c:pt>
                <c:pt idx="156">
                  <c:v>2006.0416666666811</c:v>
                </c:pt>
                <c:pt idx="157">
                  <c:v>2006.1250000000118</c:v>
                </c:pt>
                <c:pt idx="158">
                  <c:v>2006.2083333333449</c:v>
                </c:pt>
                <c:pt idx="159">
                  <c:v>2006.2916666666811</c:v>
                </c:pt>
                <c:pt idx="160">
                  <c:v>2006.3750000000125</c:v>
                </c:pt>
                <c:pt idx="161">
                  <c:v>2006.4583333333458</c:v>
                </c:pt>
                <c:pt idx="162">
                  <c:v>2006.5416666666811</c:v>
                </c:pt>
                <c:pt idx="163">
                  <c:v>2006.6250000000127</c:v>
                </c:pt>
                <c:pt idx="164">
                  <c:v>2006.7083333333458</c:v>
                </c:pt>
                <c:pt idx="165">
                  <c:v>2006.7916666666811</c:v>
                </c:pt>
                <c:pt idx="166">
                  <c:v>2006.8750000000127</c:v>
                </c:pt>
                <c:pt idx="167">
                  <c:v>2006.9583333333458</c:v>
                </c:pt>
                <c:pt idx="168">
                  <c:v>2007.0416666666811</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2007.9583333333478</c:v>
                </c:pt>
                <c:pt idx="180">
                  <c:v>2008.0416666666831</c:v>
                </c:pt>
                <c:pt idx="181">
                  <c:v>2008.1250000000155</c:v>
                </c:pt>
                <c:pt idx="182">
                  <c:v>2008.2083333333478</c:v>
                </c:pt>
                <c:pt idx="183">
                  <c:v>2008.2916666666831</c:v>
                </c:pt>
                <c:pt idx="184">
                  <c:v>2008.3750000000159</c:v>
                </c:pt>
                <c:pt idx="185">
                  <c:v>2008.4583333333494</c:v>
                </c:pt>
                <c:pt idx="186">
                  <c:v>2008.5416666666761</c:v>
                </c:pt>
                <c:pt idx="187">
                  <c:v>2008.6250000000036</c:v>
                </c:pt>
                <c:pt idx="188">
                  <c:v>2008.7083333333358</c:v>
                </c:pt>
                <c:pt idx="189">
                  <c:v>2008.7916666666711</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2009.7083333333378</c:v>
                </c:pt>
                <c:pt idx="201">
                  <c:v>2009.7916666666731</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2010.7083333333399</c:v>
                </c:pt>
                <c:pt idx="213">
                  <c:v>2010.7916666666761</c:v>
                </c:pt>
                <c:pt idx="214">
                  <c:v>2010.8750000000073</c:v>
                </c:pt>
                <c:pt idx="215">
                  <c:v>2010.9583333333408</c:v>
                </c:pt>
                <c:pt idx="216">
                  <c:v>2011.0416666666761</c:v>
                </c:pt>
                <c:pt idx="217">
                  <c:v>2011.1250000000082</c:v>
                </c:pt>
                <c:pt idx="218">
                  <c:v>2011.2083333333408</c:v>
                </c:pt>
              </c:numCache>
            </c:numRef>
          </c:xVal>
          <c:yVal>
            <c:numRef>
              <c:f>'ovw_sct&amp;alt&amp;era_d3'!$H$13:$H$231</c:f>
              <c:numCache>
                <c:formatCode>0.0</c:formatCode>
                <c:ptCount val="219"/>
                <c:pt idx="0">
                  <c:v>3.2433976755148225E-2</c:v>
                </c:pt>
                <c:pt idx="1">
                  <c:v>-4.1678099122628418E-2</c:v>
                </c:pt>
                <c:pt idx="2">
                  <c:v>-0.19599242594409741</c:v>
                </c:pt>
                <c:pt idx="3">
                  <c:v>-9.0163399086238567E-3</c:v>
                </c:pt>
                <c:pt idx="4">
                  <c:v>-7.7102664513596611E-2</c:v>
                </c:pt>
                <c:pt idx="5">
                  <c:v>0.18516731701118291</c:v>
                </c:pt>
                <c:pt idx="6">
                  <c:v>0.34808503580618483</c:v>
                </c:pt>
                <c:pt idx="7">
                  <c:v>6.0531416574858284E-2</c:v>
                </c:pt>
                <c:pt idx="8">
                  <c:v>1.0202274493235804E-2</c:v>
                </c:pt>
                <c:pt idx="9">
                  <c:v>-3.7970746930864406E-2</c:v>
                </c:pt>
                <c:pt idx="10">
                  <c:v>8.2372323473730719E-2</c:v>
                </c:pt>
                <c:pt idx="11">
                  <c:v>0.24136878730368405</c:v>
                </c:pt>
                <c:pt idx="12">
                  <c:v>6.6092059764251587E-2</c:v>
                </c:pt>
                <c:pt idx="13">
                  <c:v>6.6041027644896402E-2</c:v>
                </c:pt>
                <c:pt idx="14">
                  <c:v>0.12982768845703421</c:v>
                </c:pt>
                <c:pt idx="15">
                  <c:v>-5.3876160797893896E-2</c:v>
                </c:pt>
                <c:pt idx="16">
                  <c:v>-9.4374158007106232E-2</c:v>
                </c:pt>
                <c:pt idx="17">
                  <c:v>0.17607061111888717</c:v>
                </c:pt>
                <c:pt idx="18">
                  <c:v>0.13635020743680484</c:v>
                </c:pt>
                <c:pt idx="19">
                  <c:v>0.1338261644416292</c:v>
                </c:pt>
                <c:pt idx="20">
                  <c:v>-0.20410944397667771</c:v>
                </c:pt>
                <c:pt idx="21">
                  <c:v>-0.29178461066137995</c:v>
                </c:pt>
                <c:pt idx="22">
                  <c:v>0.16931871248894748</c:v>
                </c:pt>
                <c:pt idx="23">
                  <c:v>0.2468077817045744</c:v>
                </c:pt>
                <c:pt idx="24">
                  <c:v>0.20119477908409422</c:v>
                </c:pt>
                <c:pt idx="25">
                  <c:v>-0.12099107196453285</c:v>
                </c:pt>
                <c:pt idx="26">
                  <c:v>7.1952439770983896E-3</c:v>
                </c:pt>
                <c:pt idx="27">
                  <c:v>-0.14164241909353592</c:v>
                </c:pt>
                <c:pt idx="28">
                  <c:v>-9.6512846268258748E-2</c:v>
                </c:pt>
                <c:pt idx="29">
                  <c:v>-1.8626640778262721E-2</c:v>
                </c:pt>
                <c:pt idx="30">
                  <c:v>6.0711971846623837E-2</c:v>
                </c:pt>
                <c:pt idx="31">
                  <c:v>9.5757607877878598E-2</c:v>
                </c:pt>
                <c:pt idx="32">
                  <c:v>-4.991445348964197E-2</c:v>
                </c:pt>
                <c:pt idx="33">
                  <c:v>-0.18548864176625038</c:v>
                </c:pt>
                <c:pt idx="34">
                  <c:v>-8.5200955661939547E-3</c:v>
                </c:pt>
                <c:pt idx="35">
                  <c:v>0.13742993733333991</c:v>
                </c:pt>
                <c:pt idx="36">
                  <c:v>8.7518985889386364E-2</c:v>
                </c:pt>
                <c:pt idx="37">
                  <c:v>0.18110766397552513</c:v>
                </c:pt>
                <c:pt idx="38">
                  <c:v>2.0067557762033072E-2</c:v>
                </c:pt>
                <c:pt idx="39">
                  <c:v>-0.11958251540783049</c:v>
                </c:pt>
                <c:pt idx="40">
                  <c:v>-0.13158266336854055</c:v>
                </c:pt>
                <c:pt idx="41">
                  <c:v>8.7532271037431122E-2</c:v>
                </c:pt>
                <c:pt idx="42">
                  <c:v>0.11733790736296483</c:v>
                </c:pt>
                <c:pt idx="43">
                  <c:v>-0.10446143025471599</c:v>
                </c:pt>
                <c:pt idx="44">
                  <c:v>-2.507106476701465E-2</c:v>
                </c:pt>
                <c:pt idx="45">
                  <c:v>0.17398530840142856</c:v>
                </c:pt>
                <c:pt idx="46">
                  <c:v>3.2062249685441052E-2</c:v>
                </c:pt>
                <c:pt idx="47">
                  <c:v>5.2312440908633427E-2</c:v>
                </c:pt>
                <c:pt idx="48">
                  <c:v>0.27423262456930075</c:v>
                </c:pt>
                <c:pt idx="49">
                  <c:v>0.55379990119315248</c:v>
                </c:pt>
                <c:pt idx="50">
                  <c:v>0.15614070247097844</c:v>
                </c:pt>
                <c:pt idx="51">
                  <c:v>-6.1674343937394065E-2</c:v>
                </c:pt>
                <c:pt idx="52">
                  <c:v>9.1304335640976508E-2</c:v>
                </c:pt>
                <c:pt idx="53">
                  <c:v>0.22026928331604084</c:v>
                </c:pt>
                <c:pt idx="54">
                  <c:v>0.47733800110195773</c:v>
                </c:pt>
                <c:pt idx="55">
                  <c:v>0.16286074839183939</c:v>
                </c:pt>
                <c:pt idx="56">
                  <c:v>5.2533426971952422E-2</c:v>
                </c:pt>
                <c:pt idx="57">
                  <c:v>9.5255434464576225E-2</c:v>
                </c:pt>
                <c:pt idx="58">
                  <c:v>0.12069670762706262</c:v>
                </c:pt>
                <c:pt idx="59">
                  <c:v>0.30663869512657932</c:v>
                </c:pt>
                <c:pt idx="60">
                  <c:v>0.63916482640190064</c:v>
                </c:pt>
                <c:pt idx="61">
                  <c:v>0.40803554853799873</c:v>
                </c:pt>
                <c:pt idx="62">
                  <c:v>0.41268226436839622</c:v>
                </c:pt>
                <c:pt idx="63">
                  <c:v>0.58544055028224773</c:v>
                </c:pt>
                <c:pt idx="64">
                  <c:v>0.47177164633623625</c:v>
                </c:pt>
                <c:pt idx="65">
                  <c:v>0.51529486586185147</c:v>
                </c:pt>
                <c:pt idx="66">
                  <c:v>0.53610489372784276</c:v>
                </c:pt>
                <c:pt idx="67">
                  <c:v>0.37996020358231347</c:v>
                </c:pt>
                <c:pt idx="68">
                  <c:v>0.3687912974978193</c:v>
                </c:pt>
                <c:pt idx="69">
                  <c:v>0.40377924831802026</c:v>
                </c:pt>
                <c:pt idx="70">
                  <c:v>0.44256774133096088</c:v>
                </c:pt>
                <c:pt idx="71">
                  <c:v>0.41795633419717532</c:v>
                </c:pt>
                <c:pt idx="72">
                  <c:v>0.34130914774211535</c:v>
                </c:pt>
                <c:pt idx="73">
                  <c:v>0.36033318254834512</c:v>
                </c:pt>
                <c:pt idx="74">
                  <c:v>0.1275609453360147</c:v>
                </c:pt>
                <c:pt idx="75">
                  <c:v>8.1405436471825951E-2</c:v>
                </c:pt>
                <c:pt idx="76">
                  <c:v>6.348666875388799E-2</c:v>
                </c:pt>
                <c:pt idx="77">
                  <c:v>4.8955972534433734E-2</c:v>
                </c:pt>
                <c:pt idx="78">
                  <c:v>0.34561509591905748</c:v>
                </c:pt>
                <c:pt idx="79">
                  <c:v>0.20981069377231346</c:v>
                </c:pt>
                <c:pt idx="80">
                  <c:v>-6.6517819936243533E-2</c:v>
                </c:pt>
                <c:pt idx="81">
                  <c:v>0.25248874956030587</c:v>
                </c:pt>
                <c:pt idx="82">
                  <c:v>0.24007115782984911</c:v>
                </c:pt>
                <c:pt idx="83">
                  <c:v>0.28116029307517731</c:v>
                </c:pt>
                <c:pt idx="84">
                  <c:v>0.22095154470471437</c:v>
                </c:pt>
                <c:pt idx="85">
                  <c:v>0.54982607178007914</c:v>
                </c:pt>
                <c:pt idx="86">
                  <c:v>0.4015205650196656</c:v>
                </c:pt>
                <c:pt idx="87">
                  <c:v>0.27822811079105408</c:v>
                </c:pt>
                <c:pt idx="88">
                  <c:v>0.303969194429698</c:v>
                </c:pt>
                <c:pt idx="89">
                  <c:v>0.44883413801748961</c:v>
                </c:pt>
                <c:pt idx="90">
                  <c:v>0.30153358305959188</c:v>
                </c:pt>
                <c:pt idx="91">
                  <c:v>0.40933773591665956</c:v>
                </c:pt>
                <c:pt idx="92">
                  <c:v>0.37931964541776797</c:v>
                </c:pt>
                <c:pt idx="93">
                  <c:v>0.42914104022882693</c:v>
                </c:pt>
                <c:pt idx="94">
                  <c:v>0.21727987265599691</c:v>
                </c:pt>
                <c:pt idx="95">
                  <c:v>0.33511956854321456</c:v>
                </c:pt>
                <c:pt idx="96">
                  <c:v>0.25272182151099809</c:v>
                </c:pt>
                <c:pt idx="97">
                  <c:v>0.39677390691587766</c:v>
                </c:pt>
                <c:pt idx="98">
                  <c:v>0.10091281064311541</c:v>
                </c:pt>
                <c:pt idx="99">
                  <c:v>0.36652965756201988</c:v>
                </c:pt>
                <c:pt idx="100">
                  <c:v>9.9263363302597982E-2</c:v>
                </c:pt>
                <c:pt idx="101">
                  <c:v>0.31285579928008461</c:v>
                </c:pt>
                <c:pt idx="102">
                  <c:v>0.40531998421420412</c:v>
                </c:pt>
                <c:pt idx="103">
                  <c:v>0.37886522677722356</c:v>
                </c:pt>
                <c:pt idx="104">
                  <c:v>0.12656545931328722</c:v>
                </c:pt>
                <c:pt idx="105">
                  <c:v>0.15821340508142379</c:v>
                </c:pt>
                <c:pt idx="106">
                  <c:v>0.12856167961213583</c:v>
                </c:pt>
                <c:pt idx="107">
                  <c:v>0.2293213442009252</c:v>
                </c:pt>
                <c:pt idx="108">
                  <c:v>0.23111989807785091</c:v>
                </c:pt>
                <c:pt idx="109">
                  <c:v>0.29378495496939688</c:v>
                </c:pt>
                <c:pt idx="110">
                  <c:v>0.14054776921782791</c:v>
                </c:pt>
                <c:pt idx="111">
                  <c:v>9.1308971764072724E-2</c:v>
                </c:pt>
                <c:pt idx="112">
                  <c:v>7.4518308448787721E-2</c:v>
                </c:pt>
                <c:pt idx="113">
                  <c:v>0.33418992509421419</c:v>
                </c:pt>
                <c:pt idx="114">
                  <c:v>0.28205242787169832</c:v>
                </c:pt>
                <c:pt idx="115">
                  <c:v>0.30046767790108053</c:v>
                </c:pt>
                <c:pt idx="116">
                  <c:v>0.10128182115652012</c:v>
                </c:pt>
                <c:pt idx="117">
                  <c:v>3.127042125735624E-2</c:v>
                </c:pt>
                <c:pt idx="118">
                  <c:v>0.35091686567158087</c:v>
                </c:pt>
                <c:pt idx="119">
                  <c:v>0.21770954714874791</c:v>
                </c:pt>
                <c:pt idx="120">
                  <c:v>0.31627407172230237</c:v>
                </c:pt>
                <c:pt idx="121">
                  <c:v>0.22991508416830658</c:v>
                </c:pt>
                <c:pt idx="122">
                  <c:v>4.7952981340604217E-2</c:v>
                </c:pt>
                <c:pt idx="123">
                  <c:v>0.12090156887305969</c:v>
                </c:pt>
                <c:pt idx="124">
                  <c:v>0.16407861654452469</c:v>
                </c:pt>
                <c:pt idx="125">
                  <c:v>5.5251795644871038E-2</c:v>
                </c:pt>
                <c:pt idx="126">
                  <c:v>0.43155080854800082</c:v>
                </c:pt>
                <c:pt idx="127">
                  <c:v>0.11290237451757518</c:v>
                </c:pt>
                <c:pt idx="128">
                  <c:v>0.13132497825341283</c:v>
                </c:pt>
                <c:pt idx="129">
                  <c:v>6.633982460986497E-2</c:v>
                </c:pt>
                <c:pt idx="130">
                  <c:v>0.45232857563128726</c:v>
                </c:pt>
                <c:pt idx="131">
                  <c:v>0.42723452686396884</c:v>
                </c:pt>
                <c:pt idx="132">
                  <c:v>0.224394015643756</c:v>
                </c:pt>
                <c:pt idx="133">
                  <c:v>0.24121048303237827</c:v>
                </c:pt>
                <c:pt idx="134">
                  <c:v>0.34341153562832627</c:v>
                </c:pt>
                <c:pt idx="135">
                  <c:v>0.20414928458878545</c:v>
                </c:pt>
                <c:pt idx="136">
                  <c:v>0.11626136904225012</c:v>
                </c:pt>
                <c:pt idx="137">
                  <c:v>0.39581427340271635</c:v>
                </c:pt>
                <c:pt idx="138">
                  <c:v>0.17600343423627951</c:v>
                </c:pt>
                <c:pt idx="139">
                  <c:v>0.23141253811328524</c:v>
                </c:pt>
                <c:pt idx="140">
                  <c:v>0.22174750809814281</c:v>
                </c:pt>
                <c:pt idx="141">
                  <c:v>0.21692624931343918</c:v>
                </c:pt>
                <c:pt idx="142">
                  <c:v>0.20289235886389867</c:v>
                </c:pt>
                <c:pt idx="143">
                  <c:v>0.32584285388463408</c:v>
                </c:pt>
                <c:pt idx="144">
                  <c:v>0.41611327249133973</c:v>
                </c:pt>
                <c:pt idx="145">
                  <c:v>0.34608570189348875</c:v>
                </c:pt>
                <c:pt idx="146">
                  <c:v>0.15837253215039837</c:v>
                </c:pt>
                <c:pt idx="147">
                  <c:v>0.26468942112853355</c:v>
                </c:pt>
                <c:pt idx="148">
                  <c:v>8.6308109282772896E-2</c:v>
                </c:pt>
                <c:pt idx="149">
                  <c:v>0.25357171468904932</c:v>
                </c:pt>
                <c:pt idx="150">
                  <c:v>0.41039807346035018</c:v>
                </c:pt>
                <c:pt idx="151">
                  <c:v>0.2891515827047364</c:v>
                </c:pt>
                <c:pt idx="152">
                  <c:v>0.53366505460046665</c:v>
                </c:pt>
                <c:pt idx="153">
                  <c:v>0.37828071632415383</c:v>
                </c:pt>
                <c:pt idx="154">
                  <c:v>0.24291520368499203</c:v>
                </c:pt>
                <c:pt idx="155">
                  <c:v>0.34702950753855116</c:v>
                </c:pt>
                <c:pt idx="156">
                  <c:v>0.51618347167127876</c:v>
                </c:pt>
                <c:pt idx="157">
                  <c:v>0.34566332314209891</c:v>
                </c:pt>
                <c:pt idx="158">
                  <c:v>0.28078481519856335</c:v>
                </c:pt>
                <c:pt idx="159">
                  <c:v>0.13613454593887167</c:v>
                </c:pt>
                <c:pt idx="160">
                  <c:v>3.2568557289089035E-2</c:v>
                </c:pt>
                <c:pt idx="161">
                  <c:v>0.39845648932579558</c:v>
                </c:pt>
                <c:pt idx="162">
                  <c:v>0.41573566096164782</c:v>
                </c:pt>
                <c:pt idx="163">
                  <c:v>0.29185956962644838</c:v>
                </c:pt>
                <c:pt idx="164">
                  <c:v>0.30403349859949458</c:v>
                </c:pt>
                <c:pt idx="165">
                  <c:v>0.44017024903886348</c:v>
                </c:pt>
                <c:pt idx="166">
                  <c:v>0.38315010257325732</c:v>
                </c:pt>
                <c:pt idx="167">
                  <c:v>0.53490291047325211</c:v>
                </c:pt>
                <c:pt idx="168">
                  <c:v>0.55381914203214322</c:v>
                </c:pt>
                <c:pt idx="169">
                  <c:v>0.38573795631056385</c:v>
                </c:pt>
                <c:pt idx="170">
                  <c:v>0.42874532321918318</c:v>
                </c:pt>
                <c:pt idx="171">
                  <c:v>0.27974586022499892</c:v>
                </c:pt>
                <c:pt idx="172">
                  <c:v>0.34596118420217881</c:v>
                </c:pt>
                <c:pt idx="173">
                  <c:v>0.33230932612756015</c:v>
                </c:pt>
                <c:pt idx="174">
                  <c:v>0.4009764489207529</c:v>
                </c:pt>
                <c:pt idx="175">
                  <c:v>0.53931846009411544</c:v>
                </c:pt>
                <c:pt idx="176">
                  <c:v>0.41088889002726575</c:v>
                </c:pt>
                <c:pt idx="177">
                  <c:v>0.32806081100445655</c:v>
                </c:pt>
                <c:pt idx="178">
                  <c:v>0.51013560458584761</c:v>
                </c:pt>
                <c:pt idx="179">
                  <c:v>0.54350557967177782</c:v>
                </c:pt>
                <c:pt idx="180">
                  <c:v>0.45869137383516101</c:v>
                </c:pt>
                <c:pt idx="181">
                  <c:v>0.44292374648186428</c:v>
                </c:pt>
                <c:pt idx="182">
                  <c:v>0.28857350069302257</c:v>
                </c:pt>
                <c:pt idx="183">
                  <c:v>0.25295257474493038</c:v>
                </c:pt>
                <c:pt idx="184">
                  <c:v>0.11327211959034048</c:v>
                </c:pt>
                <c:pt idx="185">
                  <c:v>0.37754970815315136</c:v>
                </c:pt>
                <c:pt idx="186">
                  <c:v>0.41606526138878247</c:v>
                </c:pt>
                <c:pt idx="187">
                  <c:v>0.35303800914050942</c:v>
                </c:pt>
                <c:pt idx="188">
                  <c:v>0.39895230806875276</c:v>
                </c:pt>
                <c:pt idx="189">
                  <c:v>0.42999961870943182</c:v>
                </c:pt>
                <c:pt idx="190">
                  <c:v>0.45919707687836553</c:v>
                </c:pt>
                <c:pt idx="191">
                  <c:v>0.37115803391172358</c:v>
                </c:pt>
                <c:pt idx="192">
                  <c:v>0.46272638992170961</c:v>
                </c:pt>
                <c:pt idx="193">
                  <c:v>0.45885293797009735</c:v>
                </c:pt>
                <c:pt idx="194">
                  <c:v>0.25125359456152419</c:v>
                </c:pt>
                <c:pt idx="195">
                  <c:v>0.25036423442236266</c:v>
                </c:pt>
                <c:pt idx="196">
                  <c:v>0.15763876473452942</c:v>
                </c:pt>
                <c:pt idx="197">
                  <c:v>0.16605072715352068</c:v>
                </c:pt>
                <c:pt idx="198">
                  <c:v>0.53864777431648458</c:v>
                </c:pt>
                <c:pt idx="199">
                  <c:v>0.34958660518211593</c:v>
                </c:pt>
                <c:pt idx="200">
                  <c:v>0.54695100441883382</c:v>
                </c:pt>
                <c:pt idx="201">
                  <c:v>0.24833387259927894</c:v>
                </c:pt>
                <c:pt idx="202">
                  <c:v>0.41226829551687338</c:v>
                </c:pt>
                <c:pt idx="203">
                  <c:v>0.25898942769276856</c:v>
                </c:pt>
                <c:pt idx="204">
                  <c:v>0.55315876793632257</c:v>
                </c:pt>
                <c:pt idx="205">
                  <c:v>0.43724522186266135</c:v>
                </c:pt>
                <c:pt idx="206">
                  <c:v>0.40838732218490664</c:v>
                </c:pt>
                <c:pt idx="207">
                  <c:v>0.35659146471622094</c:v>
                </c:pt>
                <c:pt idx="208">
                  <c:v>0.37399237138951613</c:v>
                </c:pt>
                <c:pt idx="209">
                  <c:v>0.55925434068858915</c:v>
                </c:pt>
                <c:pt idx="210">
                  <c:v>0.57239694668271479</c:v>
                </c:pt>
                <c:pt idx="211">
                  <c:v>0.49973073025187187</c:v>
                </c:pt>
                <c:pt idx="212">
                  <c:v>0.41082155071287735</c:v>
                </c:pt>
                <c:pt idx="213">
                  <c:v>0.47944718887052318</c:v>
                </c:pt>
                <c:pt idx="214">
                  <c:v>0.38035713495267764</c:v>
                </c:pt>
                <c:pt idx="215">
                  <c:v>0.47737041657994961</c:v>
                </c:pt>
                <c:pt idx="216">
                  <c:v>0.49710284513718633</c:v>
                </c:pt>
                <c:pt idx="217">
                  <c:v>0.50914400114154201</c:v>
                </c:pt>
                <c:pt idx="218">
                  <c:v>0.3195966314267738</c:v>
                </c:pt>
              </c:numCache>
            </c:numRef>
          </c:yVal>
        </c:ser>
        <c:ser>
          <c:idx val="2"/>
          <c:order val="2"/>
          <c:tx>
            <c:strRef>
              <c:f>'ovw_sct&amp;alt&amp;era_d3'!$I$12</c:f>
              <c:strCache>
                <c:ptCount val="1"/>
                <c:pt idx="0">
                  <c:v>MIX</c:v>
                </c:pt>
              </c:strCache>
            </c:strRef>
          </c:tx>
          <c:spPr>
            <a:ln>
              <a:solidFill>
                <a:srgbClr val="7030A0"/>
              </a:solidFill>
            </a:ln>
          </c:spPr>
          <c:marker>
            <c:symbol val="none"/>
          </c:marker>
          <c:trendline>
            <c:trendlineType val="linear"/>
            <c:dispRSqr val="1"/>
            <c:dispEq val="1"/>
            <c:trendlineLbl>
              <c:layout>
                <c:manualLayout>
                  <c:x val="0.16297438514630191"/>
                  <c:y val="3.0552160871014447E-4"/>
                </c:manualLayout>
              </c:layout>
              <c:tx>
                <c:rich>
                  <a:bodyPr/>
                  <a:lstStyle/>
                  <a:p>
                    <a:pPr>
                      <a:defRPr sz="1200" b="1"/>
                    </a:pPr>
                    <a:r>
                      <a:rPr lang="en-US"/>
                      <a:t>m = 0,001 m/s/y</a:t>
                    </a:r>
                  </a:p>
                </c:rich>
              </c:tx>
              <c:numFmt formatCode="General" sourceLinked="0"/>
            </c:trendlineLbl>
          </c:trendline>
          <c:xVal>
            <c:numRef>
              <c:f>'ovw_sct&amp;alt&amp;era_d3'!$F$13:$F$231</c:f>
              <c:numCache>
                <c:formatCode>0</c:formatCode>
                <c:ptCount val="219"/>
                <c:pt idx="0">
                  <c:v>1993.0416666666681</c:v>
                </c:pt>
                <c:pt idx="1">
                  <c:v>1993.1250000000009</c:v>
                </c:pt>
                <c:pt idx="2">
                  <c:v>1993.2083333333328</c:v>
                </c:pt>
                <c:pt idx="3">
                  <c:v>1993.2916666666681</c:v>
                </c:pt>
                <c:pt idx="4">
                  <c:v>1993.3750000000009</c:v>
                </c:pt>
                <c:pt idx="5">
                  <c:v>1993.4583333333346</c:v>
                </c:pt>
                <c:pt idx="6">
                  <c:v>1993.5416666666681</c:v>
                </c:pt>
                <c:pt idx="7">
                  <c:v>1993.6250000000016</c:v>
                </c:pt>
                <c:pt idx="8">
                  <c:v>1993.7083333333348</c:v>
                </c:pt>
                <c:pt idx="9">
                  <c:v>1993.7916666666711</c:v>
                </c:pt>
                <c:pt idx="10">
                  <c:v>1993.8750000000018</c:v>
                </c:pt>
                <c:pt idx="11">
                  <c:v>1993.9583333333358</c:v>
                </c:pt>
                <c:pt idx="12">
                  <c:v>1994.0416666666711</c:v>
                </c:pt>
                <c:pt idx="13">
                  <c:v>1994.1250000000025</c:v>
                </c:pt>
                <c:pt idx="14">
                  <c:v>1994.2083333333358</c:v>
                </c:pt>
                <c:pt idx="15">
                  <c:v>1994.2916666666711</c:v>
                </c:pt>
                <c:pt idx="16">
                  <c:v>1994.375000000003</c:v>
                </c:pt>
                <c:pt idx="17">
                  <c:v>1994.4583333333358</c:v>
                </c:pt>
                <c:pt idx="18">
                  <c:v>1994.5416666666711</c:v>
                </c:pt>
                <c:pt idx="19">
                  <c:v>1994.6250000000036</c:v>
                </c:pt>
                <c:pt idx="20">
                  <c:v>1994.7083333333358</c:v>
                </c:pt>
                <c:pt idx="21">
                  <c:v>1994.7916666666711</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1995.7083333333378</c:v>
                </c:pt>
                <c:pt idx="33">
                  <c:v>1995.7916666666731</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1996.7083333333399</c:v>
                </c:pt>
                <c:pt idx="45">
                  <c:v>1996.7916666666761</c:v>
                </c:pt>
                <c:pt idx="46">
                  <c:v>1996.8750000000073</c:v>
                </c:pt>
                <c:pt idx="47">
                  <c:v>1996.9583333333408</c:v>
                </c:pt>
                <c:pt idx="48">
                  <c:v>1997.0416666666761</c:v>
                </c:pt>
                <c:pt idx="49">
                  <c:v>1997.1250000000082</c:v>
                </c:pt>
                <c:pt idx="50">
                  <c:v>1997.2083333333408</c:v>
                </c:pt>
                <c:pt idx="51">
                  <c:v>1997.2916666666761</c:v>
                </c:pt>
                <c:pt idx="52">
                  <c:v>1997.3750000000084</c:v>
                </c:pt>
                <c:pt idx="53">
                  <c:v>1997.4583333333408</c:v>
                </c:pt>
                <c:pt idx="54">
                  <c:v>1997.5416666666761</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1998.4583333333428</c:v>
                </c:pt>
                <c:pt idx="66">
                  <c:v>1998.5416666666781</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1999.2916666666811</c:v>
                </c:pt>
                <c:pt idx="76">
                  <c:v>1999.3750000000121</c:v>
                </c:pt>
                <c:pt idx="77">
                  <c:v>1999.4583333333449</c:v>
                </c:pt>
                <c:pt idx="78">
                  <c:v>1999.5416666666811</c:v>
                </c:pt>
                <c:pt idx="79">
                  <c:v>1999.6250000000125</c:v>
                </c:pt>
                <c:pt idx="80">
                  <c:v>1999.7083333333458</c:v>
                </c:pt>
                <c:pt idx="81">
                  <c:v>1999.7916666666811</c:v>
                </c:pt>
                <c:pt idx="82">
                  <c:v>1999.8750000000127</c:v>
                </c:pt>
                <c:pt idx="83">
                  <c:v>1999.9583333333458</c:v>
                </c:pt>
                <c:pt idx="84">
                  <c:v>2000.0416666666811</c:v>
                </c:pt>
                <c:pt idx="85">
                  <c:v>2000.1250000000134</c:v>
                </c:pt>
                <c:pt idx="86">
                  <c:v>2000.2083333333458</c:v>
                </c:pt>
                <c:pt idx="87">
                  <c:v>2000.2916666666811</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2001.2083333333478</c:v>
                </c:pt>
                <c:pt idx="99">
                  <c:v>2001.2916666666831</c:v>
                </c:pt>
                <c:pt idx="100">
                  <c:v>2001.3750000000157</c:v>
                </c:pt>
                <c:pt idx="101">
                  <c:v>2001.4583333333492</c:v>
                </c:pt>
                <c:pt idx="102">
                  <c:v>2001.5416666666831</c:v>
                </c:pt>
                <c:pt idx="103">
                  <c:v>2001.6250000000159</c:v>
                </c:pt>
                <c:pt idx="104">
                  <c:v>2001.7083333333496</c:v>
                </c:pt>
                <c:pt idx="105">
                  <c:v>2001.7916666666833</c:v>
                </c:pt>
                <c:pt idx="106">
                  <c:v>2001.8750000000164</c:v>
                </c:pt>
                <c:pt idx="107">
                  <c:v>2001.9583333333499</c:v>
                </c:pt>
                <c:pt idx="108">
                  <c:v>2002.0416666666811</c:v>
                </c:pt>
                <c:pt idx="109">
                  <c:v>2002.1250000000045</c:v>
                </c:pt>
                <c:pt idx="110">
                  <c:v>2002.2083333333378</c:v>
                </c:pt>
                <c:pt idx="111">
                  <c:v>2002.2916666666715</c:v>
                </c:pt>
                <c:pt idx="112">
                  <c:v>2002.3750000000052</c:v>
                </c:pt>
                <c:pt idx="113">
                  <c:v>2002.4583333333378</c:v>
                </c:pt>
                <c:pt idx="114">
                  <c:v>2002.5416666666717</c:v>
                </c:pt>
                <c:pt idx="115">
                  <c:v>2002.6250000000055</c:v>
                </c:pt>
                <c:pt idx="116">
                  <c:v>2002.7083333333392</c:v>
                </c:pt>
                <c:pt idx="117">
                  <c:v>2002.7916666666731</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2003.5416666666761</c:v>
                </c:pt>
                <c:pt idx="127">
                  <c:v>2003.6250000000073</c:v>
                </c:pt>
                <c:pt idx="128">
                  <c:v>2003.7083333333408</c:v>
                </c:pt>
                <c:pt idx="129">
                  <c:v>2003.7916666666761</c:v>
                </c:pt>
                <c:pt idx="130">
                  <c:v>2003.8750000000075</c:v>
                </c:pt>
                <c:pt idx="131">
                  <c:v>2003.9583333333408</c:v>
                </c:pt>
                <c:pt idx="132">
                  <c:v>2004.0416666666761</c:v>
                </c:pt>
                <c:pt idx="133">
                  <c:v>2004.1250000000082</c:v>
                </c:pt>
                <c:pt idx="134">
                  <c:v>2004.2083333333408</c:v>
                </c:pt>
                <c:pt idx="135">
                  <c:v>2004.2916666666761</c:v>
                </c:pt>
                <c:pt idx="136">
                  <c:v>2004.3750000000089</c:v>
                </c:pt>
                <c:pt idx="137">
                  <c:v>2004.4583333333408</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2005.2916666666781</c:v>
                </c:pt>
                <c:pt idx="148">
                  <c:v>2005.3750000000107</c:v>
                </c:pt>
                <c:pt idx="149">
                  <c:v>2005.4583333333428</c:v>
                </c:pt>
                <c:pt idx="150">
                  <c:v>2005.5416666666781</c:v>
                </c:pt>
                <c:pt idx="151">
                  <c:v>2005.6250000000109</c:v>
                </c:pt>
                <c:pt idx="152">
                  <c:v>2005.7083333333446</c:v>
                </c:pt>
                <c:pt idx="153">
                  <c:v>2005.7916666666781</c:v>
                </c:pt>
                <c:pt idx="154">
                  <c:v>2005.8750000000116</c:v>
                </c:pt>
                <c:pt idx="155">
                  <c:v>2005.9583333333449</c:v>
                </c:pt>
                <c:pt idx="156">
                  <c:v>2006.0416666666811</c:v>
                </c:pt>
                <c:pt idx="157">
                  <c:v>2006.1250000000118</c:v>
                </c:pt>
                <c:pt idx="158">
                  <c:v>2006.2083333333449</c:v>
                </c:pt>
                <c:pt idx="159">
                  <c:v>2006.2916666666811</c:v>
                </c:pt>
                <c:pt idx="160">
                  <c:v>2006.3750000000125</c:v>
                </c:pt>
                <c:pt idx="161">
                  <c:v>2006.4583333333458</c:v>
                </c:pt>
                <c:pt idx="162">
                  <c:v>2006.5416666666811</c:v>
                </c:pt>
                <c:pt idx="163">
                  <c:v>2006.6250000000127</c:v>
                </c:pt>
                <c:pt idx="164">
                  <c:v>2006.7083333333458</c:v>
                </c:pt>
                <c:pt idx="165">
                  <c:v>2006.7916666666811</c:v>
                </c:pt>
                <c:pt idx="166">
                  <c:v>2006.8750000000127</c:v>
                </c:pt>
                <c:pt idx="167">
                  <c:v>2006.9583333333458</c:v>
                </c:pt>
                <c:pt idx="168">
                  <c:v>2007.0416666666811</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2007.9583333333478</c:v>
                </c:pt>
                <c:pt idx="180">
                  <c:v>2008.0416666666831</c:v>
                </c:pt>
                <c:pt idx="181">
                  <c:v>2008.1250000000155</c:v>
                </c:pt>
                <c:pt idx="182">
                  <c:v>2008.2083333333478</c:v>
                </c:pt>
                <c:pt idx="183">
                  <c:v>2008.2916666666831</c:v>
                </c:pt>
                <c:pt idx="184">
                  <c:v>2008.3750000000159</c:v>
                </c:pt>
                <c:pt idx="185">
                  <c:v>2008.4583333333494</c:v>
                </c:pt>
                <c:pt idx="186">
                  <c:v>2008.5416666666761</c:v>
                </c:pt>
                <c:pt idx="187">
                  <c:v>2008.6250000000036</c:v>
                </c:pt>
                <c:pt idx="188">
                  <c:v>2008.7083333333358</c:v>
                </c:pt>
                <c:pt idx="189">
                  <c:v>2008.7916666666711</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2009.7083333333378</c:v>
                </c:pt>
                <c:pt idx="201">
                  <c:v>2009.7916666666731</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2010.7083333333399</c:v>
                </c:pt>
                <c:pt idx="213">
                  <c:v>2010.7916666666761</c:v>
                </c:pt>
                <c:pt idx="214">
                  <c:v>2010.8750000000073</c:v>
                </c:pt>
                <c:pt idx="215">
                  <c:v>2010.9583333333408</c:v>
                </c:pt>
                <c:pt idx="216">
                  <c:v>2011.0416666666761</c:v>
                </c:pt>
                <c:pt idx="217">
                  <c:v>2011.1250000000082</c:v>
                </c:pt>
                <c:pt idx="218">
                  <c:v>2011.2083333333408</c:v>
                </c:pt>
              </c:numCache>
            </c:numRef>
          </c:xVal>
          <c:yVal>
            <c:numRef>
              <c:f>'ovw_sct&amp;alt&amp;era_d3'!$I$13:$I$231</c:f>
              <c:numCache>
                <c:formatCode>0.00</c:formatCode>
                <c:ptCount val="219"/>
                <c:pt idx="0">
                  <c:v>0.49371698837757616</c:v>
                </c:pt>
                <c:pt idx="1">
                  <c:v>0.50166095043868564</c:v>
                </c:pt>
                <c:pt idx="2">
                  <c:v>0.40450378702795298</c:v>
                </c:pt>
                <c:pt idx="3">
                  <c:v>0.56799183004569276</c:v>
                </c:pt>
                <c:pt idx="4">
                  <c:v>0.52894866774320171</c:v>
                </c:pt>
                <c:pt idx="5">
                  <c:v>0.67508365850559682</c:v>
                </c:pt>
                <c:pt idx="6">
                  <c:v>0.82154251790309263</c:v>
                </c:pt>
                <c:pt idx="7">
                  <c:v>0.56776570828742901</c:v>
                </c:pt>
                <c:pt idx="8">
                  <c:v>0.51760113724661783</c:v>
                </c:pt>
                <c:pt idx="9">
                  <c:v>0.54851462653456762</c:v>
                </c:pt>
                <c:pt idx="10">
                  <c:v>0.67868616173686536</c:v>
                </c:pt>
                <c:pt idx="11">
                  <c:v>0.77818439365184455</c:v>
                </c:pt>
                <c:pt idx="12">
                  <c:v>0.5355460298821223</c:v>
                </c:pt>
                <c:pt idx="13">
                  <c:v>0.57552051382244751</c:v>
                </c:pt>
                <c:pt idx="14">
                  <c:v>0.5874138442285165</c:v>
                </c:pt>
                <c:pt idx="15">
                  <c:v>0.44056191960105306</c:v>
                </c:pt>
                <c:pt idx="16">
                  <c:v>0.43031292099644958</c:v>
                </c:pt>
                <c:pt idx="17">
                  <c:v>0.60553530555944368</c:v>
                </c:pt>
                <c:pt idx="18">
                  <c:v>0.61067510371840583</c:v>
                </c:pt>
                <c:pt idx="19">
                  <c:v>0.56941308222081433</c:v>
                </c:pt>
                <c:pt idx="20">
                  <c:v>0.30044527801166132</c:v>
                </c:pt>
                <c:pt idx="21">
                  <c:v>0.22660769466930986</c:v>
                </c:pt>
                <c:pt idx="22">
                  <c:v>0.6121593562444797</c:v>
                </c:pt>
                <c:pt idx="23">
                  <c:v>0.65590389085228762</c:v>
                </c:pt>
                <c:pt idx="24">
                  <c:v>0.658097389542047</c:v>
                </c:pt>
                <c:pt idx="25">
                  <c:v>0.33700446401773593</c:v>
                </c:pt>
                <c:pt idx="26">
                  <c:v>0.50109762198854901</c:v>
                </c:pt>
                <c:pt idx="27">
                  <c:v>0.43167879045323182</c:v>
                </c:pt>
                <c:pt idx="28">
                  <c:v>0.43424357686587173</c:v>
                </c:pt>
                <c:pt idx="29">
                  <c:v>0.47318667961087119</c:v>
                </c:pt>
                <c:pt idx="30">
                  <c:v>0.49285598592331314</c:v>
                </c:pt>
                <c:pt idx="31">
                  <c:v>0.55537880393893935</c:v>
                </c:pt>
                <c:pt idx="32">
                  <c:v>0.5075427732551796</c:v>
                </c:pt>
                <c:pt idx="33">
                  <c:v>0.36475567911687656</c:v>
                </c:pt>
                <c:pt idx="34">
                  <c:v>0.52323995221690311</c:v>
                </c:pt>
                <c:pt idx="35">
                  <c:v>0.59621496866666546</c:v>
                </c:pt>
                <c:pt idx="36">
                  <c:v>0.49625949294469462</c:v>
                </c:pt>
                <c:pt idx="37">
                  <c:v>0.56305383198776249</c:v>
                </c:pt>
                <c:pt idx="38">
                  <c:v>0.54753377888101318</c:v>
                </c:pt>
                <c:pt idx="39">
                  <c:v>0.44270874229608426</c:v>
                </c:pt>
                <c:pt idx="40">
                  <c:v>0.36170866831573073</c:v>
                </c:pt>
                <c:pt idx="41">
                  <c:v>0.4362661355187154</c:v>
                </c:pt>
                <c:pt idx="42">
                  <c:v>0.48616895368148288</c:v>
                </c:pt>
                <c:pt idx="43">
                  <c:v>0.25526928487264317</c:v>
                </c:pt>
                <c:pt idx="44">
                  <c:v>0.36496446761649476</c:v>
                </c:pt>
                <c:pt idx="45">
                  <c:v>0.5744926542007136</c:v>
                </c:pt>
                <c:pt idx="46">
                  <c:v>0.45353112484272029</c:v>
                </c:pt>
                <c:pt idx="47">
                  <c:v>0.48365622045431622</c:v>
                </c:pt>
                <c:pt idx="48">
                  <c:v>0.52461631228465033</c:v>
                </c:pt>
                <c:pt idx="49">
                  <c:v>0.84939995059658036</c:v>
                </c:pt>
                <c:pt idx="50">
                  <c:v>0.55557035123548881</c:v>
                </c:pt>
                <c:pt idx="51">
                  <c:v>0.32166282803130281</c:v>
                </c:pt>
                <c:pt idx="52">
                  <c:v>0.42315216782048987</c:v>
                </c:pt>
                <c:pt idx="53">
                  <c:v>0.50763464165801975</c:v>
                </c:pt>
                <c:pt idx="54">
                  <c:v>0.72116900055098043</c:v>
                </c:pt>
                <c:pt idx="55">
                  <c:v>0.47893037419591988</c:v>
                </c:pt>
                <c:pt idx="56">
                  <c:v>0.34376671348597587</c:v>
                </c:pt>
                <c:pt idx="57">
                  <c:v>0.43012771723229043</c:v>
                </c:pt>
                <c:pt idx="58">
                  <c:v>0.39284835381353245</c:v>
                </c:pt>
                <c:pt idx="59">
                  <c:v>0.55081934756328965</c:v>
                </c:pt>
                <c:pt idx="60">
                  <c:v>0.79708241320094886</c:v>
                </c:pt>
                <c:pt idx="61">
                  <c:v>0.63651777426899969</c:v>
                </c:pt>
                <c:pt idx="62">
                  <c:v>0.64384113218420402</c:v>
                </c:pt>
                <c:pt idx="63">
                  <c:v>0.77522027514112812</c:v>
                </c:pt>
                <c:pt idx="64">
                  <c:v>0.60338582316812195</c:v>
                </c:pt>
                <c:pt idx="65">
                  <c:v>0.70014743293092563</c:v>
                </c:pt>
                <c:pt idx="66">
                  <c:v>0.75055244686392109</c:v>
                </c:pt>
                <c:pt idx="67">
                  <c:v>0.63748010179115322</c:v>
                </c:pt>
                <c:pt idx="68">
                  <c:v>0.6468956487489127</c:v>
                </c:pt>
                <c:pt idx="69">
                  <c:v>0.66938962415901371</c:v>
                </c:pt>
                <c:pt idx="70">
                  <c:v>0.65878387066548583</c:v>
                </c:pt>
                <c:pt idx="71">
                  <c:v>0.73647816709859082</c:v>
                </c:pt>
                <c:pt idx="72">
                  <c:v>0.60315457387105753</c:v>
                </c:pt>
                <c:pt idx="73">
                  <c:v>0.68766659127417262</c:v>
                </c:pt>
                <c:pt idx="74">
                  <c:v>0.48128047266800839</c:v>
                </c:pt>
                <c:pt idx="75">
                  <c:v>0.4582027182359128</c:v>
                </c:pt>
                <c:pt idx="76">
                  <c:v>0.44424333437694374</c:v>
                </c:pt>
                <c:pt idx="77">
                  <c:v>0.35697798626721894</c:v>
                </c:pt>
                <c:pt idx="78">
                  <c:v>0.67030754795952763</c:v>
                </c:pt>
                <c:pt idx="79">
                  <c:v>0.49740534688615612</c:v>
                </c:pt>
                <c:pt idx="80">
                  <c:v>0.40424109003187803</c:v>
                </c:pt>
                <c:pt idx="81">
                  <c:v>0.62874437478015566</c:v>
                </c:pt>
                <c:pt idx="82">
                  <c:v>0.55753557891492356</c:v>
                </c:pt>
                <c:pt idx="83">
                  <c:v>0.60808014653759146</c:v>
                </c:pt>
                <c:pt idx="84">
                  <c:v>0.5329757723523576</c:v>
                </c:pt>
                <c:pt idx="85">
                  <c:v>0.74741303589003949</c:v>
                </c:pt>
                <c:pt idx="86">
                  <c:v>0.66826028250983416</c:v>
                </c:pt>
                <c:pt idx="87">
                  <c:v>0.60661405539553026</c:v>
                </c:pt>
                <c:pt idx="88">
                  <c:v>0.6094845972148486</c:v>
                </c:pt>
                <c:pt idx="89">
                  <c:v>0.6869170690087445</c:v>
                </c:pt>
                <c:pt idx="90">
                  <c:v>0.57826679152979588</c:v>
                </c:pt>
                <c:pt idx="91">
                  <c:v>0.6221688679583296</c:v>
                </c:pt>
                <c:pt idx="92">
                  <c:v>0.61715982270888881</c:v>
                </c:pt>
                <c:pt idx="93">
                  <c:v>0.69707052011441362</c:v>
                </c:pt>
                <c:pt idx="94">
                  <c:v>0.46113993632799821</c:v>
                </c:pt>
                <c:pt idx="95">
                  <c:v>0.61005978427160712</c:v>
                </c:pt>
                <c:pt idx="96">
                  <c:v>0.48386091075550064</c:v>
                </c:pt>
                <c:pt idx="97">
                  <c:v>0.60588695345793808</c:v>
                </c:pt>
                <c:pt idx="98">
                  <c:v>0.44795640532155889</c:v>
                </c:pt>
                <c:pt idx="99">
                  <c:v>0.68576482878101008</c:v>
                </c:pt>
                <c:pt idx="100">
                  <c:v>0.4821316816512986</c:v>
                </c:pt>
                <c:pt idx="101">
                  <c:v>0.57392789964004165</c:v>
                </c:pt>
                <c:pt idx="102">
                  <c:v>0.63015999210710383</c:v>
                </c:pt>
                <c:pt idx="103">
                  <c:v>0.64693261338861519</c:v>
                </c:pt>
                <c:pt idx="104">
                  <c:v>0.49078272965664588</c:v>
                </c:pt>
                <c:pt idx="105">
                  <c:v>0.50660670254071083</c:v>
                </c:pt>
                <c:pt idx="106">
                  <c:v>0.60678083980606812</c:v>
                </c:pt>
                <c:pt idx="107">
                  <c:v>0.59216067210046242</c:v>
                </c:pt>
                <c:pt idx="108">
                  <c:v>0.56305994903892587</c:v>
                </c:pt>
                <c:pt idx="109">
                  <c:v>0.63439247748470262</c:v>
                </c:pt>
                <c:pt idx="110">
                  <c:v>0.50777388460891371</c:v>
                </c:pt>
                <c:pt idx="111">
                  <c:v>0.46815448588203773</c:v>
                </c:pt>
                <c:pt idx="112">
                  <c:v>0.45975915422439373</c:v>
                </c:pt>
                <c:pt idx="113">
                  <c:v>0.70459496254710663</c:v>
                </c:pt>
                <c:pt idx="114">
                  <c:v>0.63352621393584962</c:v>
                </c:pt>
                <c:pt idx="115">
                  <c:v>0.61773383895054224</c:v>
                </c:pt>
                <c:pt idx="116">
                  <c:v>0.43314091057826032</c:v>
                </c:pt>
                <c:pt idx="117">
                  <c:v>0.40813521062867775</c:v>
                </c:pt>
                <c:pt idx="118">
                  <c:v>0.71295843283579385</c:v>
                </c:pt>
                <c:pt idx="119">
                  <c:v>0.58635477357437371</c:v>
                </c:pt>
                <c:pt idx="120">
                  <c:v>0.6056370358611507</c:v>
                </c:pt>
                <c:pt idx="121">
                  <c:v>0.53245754208415286</c:v>
                </c:pt>
                <c:pt idx="122">
                  <c:v>0.41147649067030334</c:v>
                </c:pt>
                <c:pt idx="123">
                  <c:v>0.5079507844365303</c:v>
                </c:pt>
                <c:pt idx="124">
                  <c:v>0.56453930827225884</c:v>
                </c:pt>
                <c:pt idx="125">
                  <c:v>0.40512589782243735</c:v>
                </c:pt>
                <c:pt idx="126">
                  <c:v>0.73827540427400395</c:v>
                </c:pt>
                <c:pt idx="127">
                  <c:v>0.44895118725878747</c:v>
                </c:pt>
                <c:pt idx="128">
                  <c:v>0.48816248912670834</c:v>
                </c:pt>
                <c:pt idx="129">
                  <c:v>0.44066991230493291</c:v>
                </c:pt>
                <c:pt idx="130">
                  <c:v>0.67366428781564314</c:v>
                </c:pt>
                <c:pt idx="131">
                  <c:v>0.73611726343198414</c:v>
                </c:pt>
                <c:pt idx="132">
                  <c:v>0.47469700782187885</c:v>
                </c:pt>
                <c:pt idx="133">
                  <c:v>0.52310524151618965</c:v>
                </c:pt>
                <c:pt idx="134">
                  <c:v>0.71420576781416334</c:v>
                </c:pt>
                <c:pt idx="135">
                  <c:v>0.53457464229439478</c:v>
                </c:pt>
                <c:pt idx="136">
                  <c:v>0.5106306845211257</c:v>
                </c:pt>
                <c:pt idx="137">
                  <c:v>0.73040713670135649</c:v>
                </c:pt>
                <c:pt idx="138">
                  <c:v>0.46550171711813926</c:v>
                </c:pt>
                <c:pt idx="139">
                  <c:v>0.53320626905663915</c:v>
                </c:pt>
                <c:pt idx="140">
                  <c:v>0.55837375404907263</c:v>
                </c:pt>
                <c:pt idx="141">
                  <c:v>0.59096312465671541</c:v>
                </c:pt>
                <c:pt idx="142">
                  <c:v>0.56394617943194858</c:v>
                </c:pt>
                <c:pt idx="143">
                  <c:v>0.64042142694231563</c:v>
                </c:pt>
                <c:pt idx="144">
                  <c:v>0.67055663624567441</c:v>
                </c:pt>
                <c:pt idx="145">
                  <c:v>0.61554285094674399</c:v>
                </c:pt>
                <c:pt idx="146">
                  <c:v>0.47168626607519881</c:v>
                </c:pt>
                <c:pt idx="147">
                  <c:v>0.6298447105642706</c:v>
                </c:pt>
                <c:pt idx="148">
                  <c:v>0.43065405464138629</c:v>
                </c:pt>
                <c:pt idx="149">
                  <c:v>0.48928585734452656</c:v>
                </c:pt>
                <c:pt idx="150">
                  <c:v>0.62269903673018234</c:v>
                </c:pt>
                <c:pt idx="151">
                  <c:v>0.5620757913523684</c:v>
                </c:pt>
                <c:pt idx="152">
                  <c:v>0.75933252730023348</c:v>
                </c:pt>
                <c:pt idx="153">
                  <c:v>0.71164035816207871</c:v>
                </c:pt>
                <c:pt idx="154">
                  <c:v>0.54895760184249531</c:v>
                </c:pt>
                <c:pt idx="155">
                  <c:v>0.53101475376927454</c:v>
                </c:pt>
                <c:pt idx="156">
                  <c:v>0.74559173583563987</c:v>
                </c:pt>
                <c:pt idx="157">
                  <c:v>0.56033166157104941</c:v>
                </c:pt>
                <c:pt idx="158">
                  <c:v>0.64289240759928656</c:v>
                </c:pt>
                <c:pt idx="159">
                  <c:v>0.50056727296943559</c:v>
                </c:pt>
                <c:pt idx="160">
                  <c:v>0.39378427864454757</c:v>
                </c:pt>
                <c:pt idx="161">
                  <c:v>0.67672824466290116</c:v>
                </c:pt>
                <c:pt idx="162">
                  <c:v>0.6503678304808278</c:v>
                </c:pt>
                <c:pt idx="163">
                  <c:v>0.43842978481322514</c:v>
                </c:pt>
                <c:pt idx="164">
                  <c:v>0.53451674929974269</c:v>
                </c:pt>
                <c:pt idx="165">
                  <c:v>0.67258512451943264</c:v>
                </c:pt>
                <c:pt idx="166">
                  <c:v>0.55407505128662904</c:v>
                </c:pt>
                <c:pt idx="167">
                  <c:v>0.71995145523662663</c:v>
                </c:pt>
                <c:pt idx="168">
                  <c:v>0.67940957101607513</c:v>
                </c:pt>
                <c:pt idx="169">
                  <c:v>0.54036897815528151</c:v>
                </c:pt>
                <c:pt idx="170">
                  <c:v>0.64187266160959666</c:v>
                </c:pt>
                <c:pt idx="171">
                  <c:v>0.47737293011250187</c:v>
                </c:pt>
                <c:pt idx="172">
                  <c:v>0.53048059210108911</c:v>
                </c:pt>
                <c:pt idx="173">
                  <c:v>0.48865466306378103</c:v>
                </c:pt>
                <c:pt idx="174">
                  <c:v>0.49548822446037588</c:v>
                </c:pt>
                <c:pt idx="175">
                  <c:v>0.65715923004706045</c:v>
                </c:pt>
                <c:pt idx="176">
                  <c:v>0.62044444501363161</c:v>
                </c:pt>
                <c:pt idx="177">
                  <c:v>0.55403040550222626</c:v>
                </c:pt>
                <c:pt idx="178">
                  <c:v>0.69006780229292319</c:v>
                </c:pt>
                <c:pt idx="179">
                  <c:v>0.70425278983588757</c:v>
                </c:pt>
                <c:pt idx="180">
                  <c:v>0.596845686917583</c:v>
                </c:pt>
                <c:pt idx="181">
                  <c:v>0.66396187324093559</c:v>
                </c:pt>
                <c:pt idx="182">
                  <c:v>0.48178675034651097</c:v>
                </c:pt>
                <c:pt idx="183">
                  <c:v>0.45397628737246853</c:v>
                </c:pt>
                <c:pt idx="184">
                  <c:v>0.29413605979517027</c:v>
                </c:pt>
                <c:pt idx="185">
                  <c:v>0.58127485407657564</c:v>
                </c:pt>
                <c:pt idx="186">
                  <c:v>0.54053263069439061</c:v>
                </c:pt>
                <c:pt idx="187">
                  <c:v>0.48901900457025482</c:v>
                </c:pt>
                <c:pt idx="188">
                  <c:v>0.57197615403437563</c:v>
                </c:pt>
                <c:pt idx="189">
                  <c:v>0.6724998093547202</c:v>
                </c:pt>
                <c:pt idx="190">
                  <c:v>0.62209853843918883</c:v>
                </c:pt>
                <c:pt idx="191">
                  <c:v>0.50807901695586433</c:v>
                </c:pt>
                <c:pt idx="192">
                  <c:v>0.54886319496085356</c:v>
                </c:pt>
                <c:pt idx="193">
                  <c:v>0.59192646898504497</c:v>
                </c:pt>
                <c:pt idx="194">
                  <c:v>0.41812679728076579</c:v>
                </c:pt>
                <c:pt idx="195">
                  <c:v>0.42768211721118132</c:v>
                </c:pt>
                <c:pt idx="196">
                  <c:v>0.29631938236726768</c:v>
                </c:pt>
                <c:pt idx="197">
                  <c:v>0.27552536357676038</c:v>
                </c:pt>
                <c:pt idx="198">
                  <c:v>0.60682388715824065</c:v>
                </c:pt>
                <c:pt idx="199">
                  <c:v>0.43229330259105675</c:v>
                </c:pt>
                <c:pt idx="200">
                  <c:v>0.68597550220941861</c:v>
                </c:pt>
                <c:pt idx="201">
                  <c:v>0.41666693629964141</c:v>
                </c:pt>
                <c:pt idx="202">
                  <c:v>0.4986341477584364</c:v>
                </c:pt>
                <c:pt idx="203">
                  <c:v>0.37699471384638467</c:v>
                </c:pt>
                <c:pt idx="204">
                  <c:v>0.62907938396816165</c:v>
                </c:pt>
                <c:pt idx="205">
                  <c:v>0.57612261093132977</c:v>
                </c:pt>
                <c:pt idx="206">
                  <c:v>0.56669366109245245</c:v>
                </c:pt>
                <c:pt idx="207">
                  <c:v>0.51079573235811604</c:v>
                </c:pt>
                <c:pt idx="208">
                  <c:v>0.54449618569475378</c:v>
                </c:pt>
                <c:pt idx="209">
                  <c:v>0.65712717034429546</c:v>
                </c:pt>
                <c:pt idx="210">
                  <c:v>0.67869847334136302</c:v>
                </c:pt>
                <c:pt idx="211">
                  <c:v>0.56236536512593205</c:v>
                </c:pt>
                <c:pt idx="212">
                  <c:v>0.53291077535643749</c:v>
                </c:pt>
                <c:pt idx="213">
                  <c:v>0.60722359443526153</c:v>
                </c:pt>
                <c:pt idx="214">
                  <c:v>0.50267856747633766</c:v>
                </c:pt>
                <c:pt idx="215">
                  <c:v>0.55118520828997364</c:v>
                </c:pt>
                <c:pt idx="216">
                  <c:v>0.57605142256860009</c:v>
                </c:pt>
                <c:pt idx="217">
                  <c:v>0.61707200057077438</c:v>
                </c:pt>
                <c:pt idx="218">
                  <c:v>0.47729831571338655</c:v>
                </c:pt>
              </c:numCache>
            </c:numRef>
          </c:yVal>
        </c:ser>
        <c:axId val="62321792"/>
        <c:axId val="62323712"/>
      </c:scatterChart>
      <c:valAx>
        <c:axId val="62321792"/>
        <c:scaling>
          <c:orientation val="minMax"/>
        </c:scaling>
        <c:axPos val="b"/>
        <c:title>
          <c:tx>
            <c:rich>
              <a:bodyPr/>
              <a:lstStyle/>
              <a:p>
                <a:pPr>
                  <a:defRPr sz="1200"/>
                </a:pPr>
                <a:r>
                  <a:rPr lang="en-US" sz="1200"/>
                  <a:t>Years</a:t>
                </a:r>
              </a:p>
            </c:rich>
          </c:tx>
          <c:layout>
            <c:manualLayout>
              <c:xMode val="edge"/>
              <c:yMode val="edge"/>
              <c:x val="0.39970139992436343"/>
              <c:y val="0.93470731610072288"/>
            </c:manualLayout>
          </c:layout>
        </c:title>
        <c:numFmt formatCode="0" sourceLinked="1"/>
        <c:tickLblPos val="nextTo"/>
        <c:txPr>
          <a:bodyPr/>
          <a:lstStyle/>
          <a:p>
            <a:pPr>
              <a:defRPr b="1"/>
            </a:pPr>
            <a:endParaRPr lang="fr-FR"/>
          </a:p>
        </c:txPr>
        <c:crossAx val="62323712"/>
        <c:crosses val="autoZero"/>
        <c:crossBetween val="midCat"/>
      </c:valAx>
      <c:valAx>
        <c:axId val="62323712"/>
        <c:scaling>
          <c:orientation val="minMax"/>
        </c:scaling>
        <c:axPos val="l"/>
        <c:majorGridlines/>
        <c:title>
          <c:tx>
            <c:rich>
              <a:bodyPr/>
              <a:lstStyle/>
              <a:p>
                <a:pPr>
                  <a:defRPr sz="1600"/>
                </a:pPr>
                <a:r>
                  <a:rPr lang="en-US" sz="1600"/>
                  <a:t>m/s (OY axe origin = 7.00 m/s)</a:t>
                </a:r>
              </a:p>
            </c:rich>
          </c:tx>
          <c:layout>
            <c:manualLayout>
              <c:xMode val="edge"/>
              <c:yMode val="edge"/>
              <c:x val="2.4448741216206191E-2"/>
              <c:y val="0.25428961848566656"/>
            </c:manualLayout>
          </c:layout>
        </c:title>
        <c:numFmt formatCode="0.0" sourceLinked="1"/>
        <c:tickLblPos val="nextTo"/>
        <c:txPr>
          <a:bodyPr/>
          <a:lstStyle/>
          <a:p>
            <a:pPr>
              <a:defRPr b="1"/>
            </a:pPr>
            <a:endParaRPr lang="fr-FR"/>
          </a:p>
        </c:txPr>
        <c:crossAx val="62321792"/>
        <c:crosses val="autoZero"/>
        <c:crossBetween val="midCat"/>
      </c:valAx>
      <c:spPr>
        <a:solidFill>
          <a:schemeClr val="accent5">
            <a:lumMod val="20000"/>
            <a:lumOff val="80000"/>
          </a:schemeClr>
        </a:solidFill>
      </c:spPr>
    </c:plotArea>
    <c:legend>
      <c:legendPos val="r"/>
      <c:legendEntry>
        <c:idx val="3"/>
        <c:delete val="1"/>
      </c:legendEntry>
      <c:legendEntry>
        <c:idx val="4"/>
        <c:delete val="1"/>
      </c:legendEntry>
      <c:legendEntry>
        <c:idx val="5"/>
        <c:delete val="1"/>
      </c:legendEntry>
      <c:layout>
        <c:manualLayout>
          <c:xMode val="edge"/>
          <c:yMode val="edge"/>
          <c:x val="0.85471293821141381"/>
          <c:y val="0.23240402171194621"/>
          <c:w val="0.13709534024347694"/>
          <c:h val="0.22337566523561175"/>
        </c:manualLayout>
      </c:layout>
      <c:txPr>
        <a:bodyPr/>
        <a:lstStyle/>
        <a:p>
          <a:pPr>
            <a:defRPr sz="1400" b="1"/>
          </a:pPr>
          <a:endParaRPr lang="fr-FR"/>
        </a:p>
      </c:txPr>
    </c:legend>
    <c:plotVisOnly val="1"/>
  </c:chart>
  <c:txPr>
    <a:bodyPr/>
    <a:lstStyle/>
    <a:p>
      <a:pPr>
        <a:defRPr>
          <a:latin typeface="Arial" pitchFamily="34" charset="0"/>
          <a:cs typeface="Arial" pitchFamily="34" charset="0"/>
        </a:defRPr>
      </a:pPr>
      <a:endParaRPr lang="fr-F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fr-FR"/>
  <c:style val="18"/>
  <c:chart>
    <c:plotArea>
      <c:layout>
        <c:manualLayout>
          <c:layoutTarget val="inner"/>
          <c:xMode val="edge"/>
          <c:yMode val="edge"/>
          <c:x val="0.11435683386798855"/>
          <c:y val="3.4896866988774249E-2"/>
          <c:w val="0.74422717993584131"/>
          <c:h val="0.87871735588693956"/>
        </c:manualLayout>
      </c:layout>
      <c:scatterChart>
        <c:scatterStyle val="lineMarker"/>
        <c:ser>
          <c:idx val="0"/>
          <c:order val="0"/>
          <c:tx>
            <c:strRef>
              <c:f>hmvo_mix_d!$AA$13</c:f>
              <c:strCache>
                <c:ptCount val="1"/>
                <c:pt idx="0">
                  <c:v>MIX</c:v>
                </c:pt>
              </c:strCache>
            </c:strRef>
          </c:tx>
          <c:spPr>
            <a:ln>
              <a:solidFill>
                <a:srgbClr val="7030A0"/>
              </a:solidFill>
            </a:ln>
          </c:spPr>
          <c:marker>
            <c:symbol val="none"/>
          </c:marker>
          <c:xVal>
            <c:numRef>
              <c:f>hmvo_mix_d!$Z$14:$Z$229</c:f>
              <c:numCache>
                <c:formatCode>0</c:formatCode>
                <c:ptCount val="216"/>
                <c:pt idx="0">
                  <c:v>1993.0416666666681</c:v>
                </c:pt>
                <c:pt idx="1">
                  <c:v>1993.1250000000009</c:v>
                </c:pt>
                <c:pt idx="2">
                  <c:v>1993.2083333333328</c:v>
                </c:pt>
                <c:pt idx="3">
                  <c:v>1993.2916666666681</c:v>
                </c:pt>
                <c:pt idx="4">
                  <c:v>1993.3750000000009</c:v>
                </c:pt>
                <c:pt idx="5">
                  <c:v>1993.4583333333346</c:v>
                </c:pt>
                <c:pt idx="6">
                  <c:v>1993.5416666666681</c:v>
                </c:pt>
                <c:pt idx="7">
                  <c:v>1993.6250000000016</c:v>
                </c:pt>
                <c:pt idx="8">
                  <c:v>1993.7083333333348</c:v>
                </c:pt>
                <c:pt idx="9">
                  <c:v>1993.7916666666711</c:v>
                </c:pt>
                <c:pt idx="10">
                  <c:v>1993.8750000000018</c:v>
                </c:pt>
                <c:pt idx="11">
                  <c:v>1993.9583333333358</c:v>
                </c:pt>
                <c:pt idx="12">
                  <c:v>1994.0416666666711</c:v>
                </c:pt>
                <c:pt idx="13">
                  <c:v>1994.1250000000025</c:v>
                </c:pt>
                <c:pt idx="14">
                  <c:v>1994.2083333333358</c:v>
                </c:pt>
                <c:pt idx="15">
                  <c:v>1994.2916666666711</c:v>
                </c:pt>
                <c:pt idx="16">
                  <c:v>1994.375000000003</c:v>
                </c:pt>
                <c:pt idx="17">
                  <c:v>1994.4583333333358</c:v>
                </c:pt>
                <c:pt idx="18">
                  <c:v>1994.5416666666711</c:v>
                </c:pt>
                <c:pt idx="19">
                  <c:v>1994.6250000000036</c:v>
                </c:pt>
                <c:pt idx="20">
                  <c:v>1994.7083333333358</c:v>
                </c:pt>
                <c:pt idx="21">
                  <c:v>1994.7916666666711</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1995.7083333333378</c:v>
                </c:pt>
                <c:pt idx="33">
                  <c:v>1995.7916666666731</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1996.7083333333399</c:v>
                </c:pt>
                <c:pt idx="45">
                  <c:v>1996.7916666666761</c:v>
                </c:pt>
                <c:pt idx="46">
                  <c:v>1996.8750000000073</c:v>
                </c:pt>
                <c:pt idx="47">
                  <c:v>1996.9583333333408</c:v>
                </c:pt>
                <c:pt idx="48">
                  <c:v>1997.0416666666761</c:v>
                </c:pt>
                <c:pt idx="49">
                  <c:v>1997.1250000000082</c:v>
                </c:pt>
                <c:pt idx="50">
                  <c:v>1997.2083333333408</c:v>
                </c:pt>
                <c:pt idx="51">
                  <c:v>1997.2916666666761</c:v>
                </c:pt>
                <c:pt idx="52">
                  <c:v>1997.3750000000084</c:v>
                </c:pt>
                <c:pt idx="53">
                  <c:v>1997.4583333333408</c:v>
                </c:pt>
                <c:pt idx="54">
                  <c:v>1997.5416666666761</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1998.4583333333428</c:v>
                </c:pt>
                <c:pt idx="66">
                  <c:v>1998.5416666666781</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1999.2916666666811</c:v>
                </c:pt>
                <c:pt idx="76">
                  <c:v>1999.3750000000121</c:v>
                </c:pt>
                <c:pt idx="77">
                  <c:v>1999.4583333333449</c:v>
                </c:pt>
                <c:pt idx="78">
                  <c:v>1999.5416666666811</c:v>
                </c:pt>
                <c:pt idx="79">
                  <c:v>1999.6250000000125</c:v>
                </c:pt>
                <c:pt idx="80">
                  <c:v>1999.7083333333458</c:v>
                </c:pt>
                <c:pt idx="81">
                  <c:v>1999.7916666666811</c:v>
                </c:pt>
                <c:pt idx="82">
                  <c:v>1999.8750000000127</c:v>
                </c:pt>
                <c:pt idx="83">
                  <c:v>1999.9583333333458</c:v>
                </c:pt>
                <c:pt idx="84">
                  <c:v>2000.0416666666811</c:v>
                </c:pt>
                <c:pt idx="85">
                  <c:v>2000.1250000000134</c:v>
                </c:pt>
                <c:pt idx="86">
                  <c:v>2000.2083333333458</c:v>
                </c:pt>
                <c:pt idx="87">
                  <c:v>2000.2916666666811</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2001.2083333333478</c:v>
                </c:pt>
                <c:pt idx="99">
                  <c:v>2001.2916666666831</c:v>
                </c:pt>
                <c:pt idx="100">
                  <c:v>2001.3750000000157</c:v>
                </c:pt>
                <c:pt idx="101">
                  <c:v>2001.4583333333492</c:v>
                </c:pt>
                <c:pt idx="102">
                  <c:v>2001.5416666666831</c:v>
                </c:pt>
                <c:pt idx="103">
                  <c:v>2001.6250000000159</c:v>
                </c:pt>
                <c:pt idx="104">
                  <c:v>2001.7083333333496</c:v>
                </c:pt>
                <c:pt idx="105">
                  <c:v>2001.7916666666833</c:v>
                </c:pt>
                <c:pt idx="106">
                  <c:v>2001.8750000000164</c:v>
                </c:pt>
                <c:pt idx="107">
                  <c:v>2001.9583333333499</c:v>
                </c:pt>
                <c:pt idx="108">
                  <c:v>2002.0416666666811</c:v>
                </c:pt>
                <c:pt idx="109">
                  <c:v>2002.1250000000045</c:v>
                </c:pt>
                <c:pt idx="110">
                  <c:v>2002.2083333333378</c:v>
                </c:pt>
                <c:pt idx="111">
                  <c:v>2002.2916666666715</c:v>
                </c:pt>
                <c:pt idx="112">
                  <c:v>2002.3750000000052</c:v>
                </c:pt>
                <c:pt idx="113">
                  <c:v>2002.4583333333378</c:v>
                </c:pt>
                <c:pt idx="114">
                  <c:v>2002.5416666666717</c:v>
                </c:pt>
                <c:pt idx="115">
                  <c:v>2002.6250000000055</c:v>
                </c:pt>
                <c:pt idx="116">
                  <c:v>2002.7083333333392</c:v>
                </c:pt>
                <c:pt idx="117">
                  <c:v>2002.7916666666731</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2003.5416666666761</c:v>
                </c:pt>
                <c:pt idx="127">
                  <c:v>2003.6250000000073</c:v>
                </c:pt>
                <c:pt idx="128">
                  <c:v>2003.7083333333408</c:v>
                </c:pt>
                <c:pt idx="129">
                  <c:v>2003.7916666666761</c:v>
                </c:pt>
                <c:pt idx="130">
                  <c:v>2003.8750000000075</c:v>
                </c:pt>
                <c:pt idx="131">
                  <c:v>2003.9583333333408</c:v>
                </c:pt>
                <c:pt idx="132">
                  <c:v>2004.0416666666761</c:v>
                </c:pt>
                <c:pt idx="133">
                  <c:v>2004.1250000000082</c:v>
                </c:pt>
                <c:pt idx="134">
                  <c:v>2004.2083333333408</c:v>
                </c:pt>
                <c:pt idx="135">
                  <c:v>2004.2916666666761</c:v>
                </c:pt>
                <c:pt idx="136">
                  <c:v>2004.3750000000089</c:v>
                </c:pt>
                <c:pt idx="137">
                  <c:v>2004.4583333333408</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2005.2916666666781</c:v>
                </c:pt>
                <c:pt idx="148">
                  <c:v>2005.3750000000107</c:v>
                </c:pt>
                <c:pt idx="149">
                  <c:v>2005.4583333333428</c:v>
                </c:pt>
                <c:pt idx="150">
                  <c:v>2005.5416666666781</c:v>
                </c:pt>
                <c:pt idx="151">
                  <c:v>2005.6250000000109</c:v>
                </c:pt>
                <c:pt idx="152">
                  <c:v>2005.7083333333446</c:v>
                </c:pt>
                <c:pt idx="153">
                  <c:v>2005.7916666666781</c:v>
                </c:pt>
                <c:pt idx="154">
                  <c:v>2005.8750000000116</c:v>
                </c:pt>
                <c:pt idx="155">
                  <c:v>2005.9583333333449</c:v>
                </c:pt>
                <c:pt idx="156">
                  <c:v>2006.0416666666811</c:v>
                </c:pt>
                <c:pt idx="157">
                  <c:v>2006.1250000000118</c:v>
                </c:pt>
                <c:pt idx="158">
                  <c:v>2006.2083333333449</c:v>
                </c:pt>
                <c:pt idx="159">
                  <c:v>2006.2916666666811</c:v>
                </c:pt>
                <c:pt idx="160">
                  <c:v>2006.3750000000125</c:v>
                </c:pt>
                <c:pt idx="161">
                  <c:v>2006.4583333333458</c:v>
                </c:pt>
                <c:pt idx="162">
                  <c:v>2006.5416666666811</c:v>
                </c:pt>
                <c:pt idx="163">
                  <c:v>2006.6250000000127</c:v>
                </c:pt>
                <c:pt idx="164">
                  <c:v>2006.7083333333458</c:v>
                </c:pt>
                <c:pt idx="165">
                  <c:v>2006.7916666666811</c:v>
                </c:pt>
                <c:pt idx="166">
                  <c:v>2006.8750000000127</c:v>
                </c:pt>
                <c:pt idx="167">
                  <c:v>2006.9583333333458</c:v>
                </c:pt>
                <c:pt idx="168">
                  <c:v>2007.0416666666811</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2007.9583333333478</c:v>
                </c:pt>
                <c:pt idx="180">
                  <c:v>2008.0416666666831</c:v>
                </c:pt>
                <c:pt idx="181">
                  <c:v>2008.1250000000155</c:v>
                </c:pt>
                <c:pt idx="182">
                  <c:v>2008.2083333333478</c:v>
                </c:pt>
                <c:pt idx="183">
                  <c:v>2008.2916666666831</c:v>
                </c:pt>
                <c:pt idx="184">
                  <c:v>2008.3750000000159</c:v>
                </c:pt>
                <c:pt idx="185">
                  <c:v>2008.4583333333494</c:v>
                </c:pt>
                <c:pt idx="186">
                  <c:v>2008.5416666666761</c:v>
                </c:pt>
                <c:pt idx="187">
                  <c:v>2008.6250000000036</c:v>
                </c:pt>
                <c:pt idx="188">
                  <c:v>2008.7083333333358</c:v>
                </c:pt>
                <c:pt idx="189">
                  <c:v>2008.7916666666711</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2009.7083333333378</c:v>
                </c:pt>
                <c:pt idx="201">
                  <c:v>2009.7916666666731</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2010.7083333333399</c:v>
                </c:pt>
                <c:pt idx="213">
                  <c:v>2010.7916666666761</c:v>
                </c:pt>
                <c:pt idx="214">
                  <c:v>2010.8750000000073</c:v>
                </c:pt>
                <c:pt idx="215">
                  <c:v>2010.9583333333408</c:v>
                </c:pt>
              </c:numCache>
            </c:numRef>
          </c:xVal>
          <c:yVal>
            <c:numRef>
              <c:f>hmvo_mix_d!$AA$14:$AA$229</c:f>
              <c:numCache>
                <c:formatCode>0.0</c:formatCode>
                <c:ptCount val="216"/>
                <c:pt idx="0">
                  <c:v>0.49371698837757555</c:v>
                </c:pt>
                <c:pt idx="1">
                  <c:v>0.50166095043868564</c:v>
                </c:pt>
                <c:pt idx="2">
                  <c:v>0.40450378702795248</c:v>
                </c:pt>
                <c:pt idx="3">
                  <c:v>0.56799183004569165</c:v>
                </c:pt>
                <c:pt idx="4">
                  <c:v>0.52894866774320171</c:v>
                </c:pt>
                <c:pt idx="5">
                  <c:v>0.67508365850559526</c:v>
                </c:pt>
                <c:pt idx="6">
                  <c:v>0.82154251790309263</c:v>
                </c:pt>
                <c:pt idx="7">
                  <c:v>0.56776570828742901</c:v>
                </c:pt>
                <c:pt idx="8">
                  <c:v>0.51760113724661783</c:v>
                </c:pt>
                <c:pt idx="9">
                  <c:v>0.54851462653456762</c:v>
                </c:pt>
                <c:pt idx="10">
                  <c:v>0.67868616173686536</c:v>
                </c:pt>
                <c:pt idx="11">
                  <c:v>0.77818439365184389</c:v>
                </c:pt>
                <c:pt idx="12">
                  <c:v>0.53554602988212319</c:v>
                </c:pt>
                <c:pt idx="13">
                  <c:v>0.57552051382244751</c:v>
                </c:pt>
                <c:pt idx="14">
                  <c:v>0.5874138442285165</c:v>
                </c:pt>
                <c:pt idx="15">
                  <c:v>0.44056191960105306</c:v>
                </c:pt>
                <c:pt idx="16">
                  <c:v>0.43031292099644886</c:v>
                </c:pt>
                <c:pt idx="17">
                  <c:v>0.60553530555944368</c:v>
                </c:pt>
                <c:pt idx="18">
                  <c:v>0.61067510371840494</c:v>
                </c:pt>
                <c:pt idx="19">
                  <c:v>0.56941308222081433</c:v>
                </c:pt>
                <c:pt idx="20">
                  <c:v>0.30044527801166132</c:v>
                </c:pt>
                <c:pt idx="21">
                  <c:v>0.22660769466930986</c:v>
                </c:pt>
                <c:pt idx="22">
                  <c:v>0.61215935624447815</c:v>
                </c:pt>
                <c:pt idx="23">
                  <c:v>0.65590389085228762</c:v>
                </c:pt>
                <c:pt idx="24">
                  <c:v>0.658097389542047</c:v>
                </c:pt>
                <c:pt idx="25">
                  <c:v>0.33700446401773537</c:v>
                </c:pt>
                <c:pt idx="26">
                  <c:v>0.50109762198854901</c:v>
                </c:pt>
                <c:pt idx="27">
                  <c:v>0.43167879045323182</c:v>
                </c:pt>
                <c:pt idx="28">
                  <c:v>0.43424357686587139</c:v>
                </c:pt>
                <c:pt idx="29">
                  <c:v>0.47318667961087046</c:v>
                </c:pt>
                <c:pt idx="30">
                  <c:v>0.49285598592331265</c:v>
                </c:pt>
                <c:pt idx="31">
                  <c:v>0.55537880393893935</c:v>
                </c:pt>
                <c:pt idx="32">
                  <c:v>0.5075427732551796</c:v>
                </c:pt>
                <c:pt idx="33">
                  <c:v>0.36475567911687617</c:v>
                </c:pt>
                <c:pt idx="34">
                  <c:v>0.52323995221690311</c:v>
                </c:pt>
                <c:pt idx="35">
                  <c:v>0.59621496866666668</c:v>
                </c:pt>
                <c:pt idx="36">
                  <c:v>0.49625949294469424</c:v>
                </c:pt>
                <c:pt idx="37">
                  <c:v>0.56305383198776249</c:v>
                </c:pt>
                <c:pt idx="38">
                  <c:v>0.54753377888101407</c:v>
                </c:pt>
                <c:pt idx="39">
                  <c:v>0.44270874229608426</c:v>
                </c:pt>
                <c:pt idx="40">
                  <c:v>0.3617086683157304</c:v>
                </c:pt>
                <c:pt idx="41">
                  <c:v>0.4362661355187154</c:v>
                </c:pt>
                <c:pt idx="42">
                  <c:v>0.48616895368148288</c:v>
                </c:pt>
                <c:pt idx="43">
                  <c:v>0.25526928487264283</c:v>
                </c:pt>
                <c:pt idx="44">
                  <c:v>0.36496446761649415</c:v>
                </c:pt>
                <c:pt idx="45">
                  <c:v>0.5744926542007136</c:v>
                </c:pt>
                <c:pt idx="46">
                  <c:v>0.45353112484272029</c:v>
                </c:pt>
                <c:pt idx="47">
                  <c:v>0.48365622045431622</c:v>
                </c:pt>
                <c:pt idx="48">
                  <c:v>0.52461631228465033</c:v>
                </c:pt>
                <c:pt idx="49">
                  <c:v>0.84939995059657891</c:v>
                </c:pt>
                <c:pt idx="50">
                  <c:v>0.55557035123548881</c:v>
                </c:pt>
                <c:pt idx="51">
                  <c:v>0.32166282803130281</c:v>
                </c:pt>
                <c:pt idx="52">
                  <c:v>0.42315216782048937</c:v>
                </c:pt>
                <c:pt idx="53">
                  <c:v>0.50763464165801975</c:v>
                </c:pt>
                <c:pt idx="54">
                  <c:v>0.72116900055097977</c:v>
                </c:pt>
                <c:pt idx="55">
                  <c:v>0.47893037419591988</c:v>
                </c:pt>
                <c:pt idx="56">
                  <c:v>0.34376671348597587</c:v>
                </c:pt>
                <c:pt idx="57">
                  <c:v>0.43012771723228987</c:v>
                </c:pt>
                <c:pt idx="58">
                  <c:v>0.39284835381353206</c:v>
                </c:pt>
                <c:pt idx="59">
                  <c:v>0.55081934756328965</c:v>
                </c:pt>
                <c:pt idx="60">
                  <c:v>0.79708241320094886</c:v>
                </c:pt>
                <c:pt idx="61">
                  <c:v>0.63651777426899969</c:v>
                </c:pt>
                <c:pt idx="62">
                  <c:v>0.64384113218420247</c:v>
                </c:pt>
                <c:pt idx="63">
                  <c:v>0.77522027514112735</c:v>
                </c:pt>
                <c:pt idx="64">
                  <c:v>0.60338582316812095</c:v>
                </c:pt>
                <c:pt idx="65">
                  <c:v>0.70014743293092563</c:v>
                </c:pt>
                <c:pt idx="66">
                  <c:v>0.75055244686392109</c:v>
                </c:pt>
                <c:pt idx="67">
                  <c:v>0.63748010179115389</c:v>
                </c:pt>
                <c:pt idx="68">
                  <c:v>0.64689564874891181</c:v>
                </c:pt>
                <c:pt idx="69">
                  <c:v>0.66938962415901282</c:v>
                </c:pt>
                <c:pt idx="70">
                  <c:v>0.65878387066548427</c:v>
                </c:pt>
                <c:pt idx="71">
                  <c:v>0.73647816709858993</c:v>
                </c:pt>
                <c:pt idx="72">
                  <c:v>0.60315457387105753</c:v>
                </c:pt>
                <c:pt idx="73">
                  <c:v>0.68766659127417262</c:v>
                </c:pt>
                <c:pt idx="74">
                  <c:v>0.48128047266800805</c:v>
                </c:pt>
                <c:pt idx="75">
                  <c:v>0.4582027182359128</c:v>
                </c:pt>
                <c:pt idx="76">
                  <c:v>0.44424333437694374</c:v>
                </c:pt>
                <c:pt idx="77">
                  <c:v>0.35697798626721838</c:v>
                </c:pt>
                <c:pt idx="78">
                  <c:v>0.67030754795952763</c:v>
                </c:pt>
                <c:pt idx="79">
                  <c:v>0.49740534688615612</c:v>
                </c:pt>
                <c:pt idx="80">
                  <c:v>0.40424109003187803</c:v>
                </c:pt>
                <c:pt idx="81">
                  <c:v>0.62874437478015499</c:v>
                </c:pt>
                <c:pt idx="82">
                  <c:v>0.55753557891492356</c:v>
                </c:pt>
                <c:pt idx="83">
                  <c:v>0.60808014653759079</c:v>
                </c:pt>
                <c:pt idx="84">
                  <c:v>0.5329757723523576</c:v>
                </c:pt>
                <c:pt idx="85">
                  <c:v>0.74741303589003949</c:v>
                </c:pt>
                <c:pt idx="86">
                  <c:v>0.66826028250983338</c:v>
                </c:pt>
                <c:pt idx="87">
                  <c:v>0.60661405539552948</c:v>
                </c:pt>
                <c:pt idx="88">
                  <c:v>0.6094845972148486</c:v>
                </c:pt>
                <c:pt idx="89">
                  <c:v>0.6869170690087445</c:v>
                </c:pt>
                <c:pt idx="90">
                  <c:v>0.57826679152979588</c:v>
                </c:pt>
                <c:pt idx="91">
                  <c:v>0.6221688679583296</c:v>
                </c:pt>
                <c:pt idx="92">
                  <c:v>0.61715982270888725</c:v>
                </c:pt>
                <c:pt idx="93">
                  <c:v>0.69707052011441362</c:v>
                </c:pt>
                <c:pt idx="94">
                  <c:v>0.46113993632799821</c:v>
                </c:pt>
                <c:pt idx="95">
                  <c:v>0.61005978427160712</c:v>
                </c:pt>
                <c:pt idx="96">
                  <c:v>0.48386091075550014</c:v>
                </c:pt>
                <c:pt idx="97">
                  <c:v>0.60588695345793808</c:v>
                </c:pt>
                <c:pt idx="98">
                  <c:v>0.4479564053215585</c:v>
                </c:pt>
                <c:pt idx="99">
                  <c:v>0.68576482878101008</c:v>
                </c:pt>
                <c:pt idx="100">
                  <c:v>0.4821316816512986</c:v>
                </c:pt>
                <c:pt idx="101">
                  <c:v>0.57392789964004165</c:v>
                </c:pt>
                <c:pt idx="102">
                  <c:v>0.63015999210710294</c:v>
                </c:pt>
                <c:pt idx="103">
                  <c:v>0.64693261338861419</c:v>
                </c:pt>
                <c:pt idx="104">
                  <c:v>0.49078272965664527</c:v>
                </c:pt>
                <c:pt idx="105">
                  <c:v>0.50660670254071083</c:v>
                </c:pt>
                <c:pt idx="106">
                  <c:v>0.60678083980606812</c:v>
                </c:pt>
                <c:pt idx="107">
                  <c:v>0.59216067210046242</c:v>
                </c:pt>
                <c:pt idx="108">
                  <c:v>0.56305994903892587</c:v>
                </c:pt>
                <c:pt idx="109">
                  <c:v>0.63439247748470162</c:v>
                </c:pt>
                <c:pt idx="110">
                  <c:v>0.50777388460891371</c:v>
                </c:pt>
                <c:pt idx="111">
                  <c:v>0.4681544858820374</c:v>
                </c:pt>
                <c:pt idx="112">
                  <c:v>0.45975915422439373</c:v>
                </c:pt>
                <c:pt idx="113">
                  <c:v>0.70459496254710663</c:v>
                </c:pt>
                <c:pt idx="114">
                  <c:v>0.63352621393584962</c:v>
                </c:pt>
                <c:pt idx="115">
                  <c:v>0.61773383895054146</c:v>
                </c:pt>
                <c:pt idx="116">
                  <c:v>0.43314091057826032</c:v>
                </c:pt>
                <c:pt idx="117">
                  <c:v>0.40813521062867775</c:v>
                </c:pt>
                <c:pt idx="118">
                  <c:v>0.71295843283579285</c:v>
                </c:pt>
                <c:pt idx="119">
                  <c:v>0.58635477357437371</c:v>
                </c:pt>
                <c:pt idx="120">
                  <c:v>0.6056370358611507</c:v>
                </c:pt>
                <c:pt idx="121">
                  <c:v>0.53245754208415286</c:v>
                </c:pt>
                <c:pt idx="122">
                  <c:v>0.41147649067030295</c:v>
                </c:pt>
                <c:pt idx="123">
                  <c:v>0.5079507844365303</c:v>
                </c:pt>
                <c:pt idx="124">
                  <c:v>0.56453930827225951</c:v>
                </c:pt>
                <c:pt idx="125">
                  <c:v>0.40512589782243691</c:v>
                </c:pt>
                <c:pt idx="126">
                  <c:v>0.73827540427400296</c:v>
                </c:pt>
                <c:pt idx="127">
                  <c:v>0.44895118725878747</c:v>
                </c:pt>
                <c:pt idx="128">
                  <c:v>0.48816248912670795</c:v>
                </c:pt>
                <c:pt idx="129">
                  <c:v>0.44066991230493291</c:v>
                </c:pt>
                <c:pt idx="130">
                  <c:v>0.67366428781564314</c:v>
                </c:pt>
                <c:pt idx="131">
                  <c:v>0.73611726343198414</c:v>
                </c:pt>
                <c:pt idx="132">
                  <c:v>0.47469700782187885</c:v>
                </c:pt>
                <c:pt idx="133">
                  <c:v>0.52310524151618965</c:v>
                </c:pt>
                <c:pt idx="134">
                  <c:v>0.71420576781416334</c:v>
                </c:pt>
                <c:pt idx="135">
                  <c:v>0.53457464229439411</c:v>
                </c:pt>
                <c:pt idx="136">
                  <c:v>0.5106306845211257</c:v>
                </c:pt>
                <c:pt idx="137">
                  <c:v>0.73040713670135649</c:v>
                </c:pt>
                <c:pt idx="138">
                  <c:v>0.46550171711813926</c:v>
                </c:pt>
                <c:pt idx="139">
                  <c:v>0.53320626905664015</c:v>
                </c:pt>
                <c:pt idx="140">
                  <c:v>0.55837375404907263</c:v>
                </c:pt>
                <c:pt idx="141">
                  <c:v>0.5909631246567163</c:v>
                </c:pt>
                <c:pt idx="142">
                  <c:v>0.56394617943194858</c:v>
                </c:pt>
                <c:pt idx="143">
                  <c:v>0.64042142694231563</c:v>
                </c:pt>
                <c:pt idx="144">
                  <c:v>0.67055663624567341</c:v>
                </c:pt>
                <c:pt idx="145">
                  <c:v>0.61554285094674399</c:v>
                </c:pt>
                <c:pt idx="146">
                  <c:v>0.47168626607519881</c:v>
                </c:pt>
                <c:pt idx="147">
                  <c:v>0.62984471056426961</c:v>
                </c:pt>
                <c:pt idx="148">
                  <c:v>0.43065405464138629</c:v>
                </c:pt>
                <c:pt idx="149">
                  <c:v>0.48928585734452618</c:v>
                </c:pt>
                <c:pt idx="150">
                  <c:v>0.62269903673018034</c:v>
                </c:pt>
                <c:pt idx="151">
                  <c:v>0.5620757913523684</c:v>
                </c:pt>
                <c:pt idx="152">
                  <c:v>0.75933252730023348</c:v>
                </c:pt>
                <c:pt idx="153">
                  <c:v>0.71164035816207782</c:v>
                </c:pt>
                <c:pt idx="154">
                  <c:v>0.54895760184249531</c:v>
                </c:pt>
                <c:pt idx="155">
                  <c:v>0.53101475376927454</c:v>
                </c:pt>
                <c:pt idx="156">
                  <c:v>0.74559173583563987</c:v>
                </c:pt>
                <c:pt idx="157">
                  <c:v>0.56033166157104941</c:v>
                </c:pt>
                <c:pt idx="158">
                  <c:v>0.64289240759928512</c:v>
                </c:pt>
                <c:pt idx="159">
                  <c:v>0.50056727296943559</c:v>
                </c:pt>
                <c:pt idx="160">
                  <c:v>0.39378427864454679</c:v>
                </c:pt>
                <c:pt idx="161">
                  <c:v>0.67672824466290038</c:v>
                </c:pt>
                <c:pt idx="162">
                  <c:v>0.65036783048082691</c:v>
                </c:pt>
                <c:pt idx="163">
                  <c:v>0.43842978481322464</c:v>
                </c:pt>
                <c:pt idx="164">
                  <c:v>0.53451674929974391</c:v>
                </c:pt>
                <c:pt idx="165">
                  <c:v>0.67258512451943264</c:v>
                </c:pt>
                <c:pt idx="166">
                  <c:v>0.55407505128662904</c:v>
                </c:pt>
                <c:pt idx="167">
                  <c:v>0.71995145523662663</c:v>
                </c:pt>
                <c:pt idx="168">
                  <c:v>0.67940957101607435</c:v>
                </c:pt>
                <c:pt idx="169">
                  <c:v>0.54036897815528151</c:v>
                </c:pt>
                <c:pt idx="170">
                  <c:v>0.64187266160959533</c:v>
                </c:pt>
                <c:pt idx="171">
                  <c:v>0.47737293011250126</c:v>
                </c:pt>
                <c:pt idx="172">
                  <c:v>0.53048059210108911</c:v>
                </c:pt>
                <c:pt idx="173">
                  <c:v>0.48865466306378053</c:v>
                </c:pt>
                <c:pt idx="174">
                  <c:v>0.49548822446037588</c:v>
                </c:pt>
                <c:pt idx="175">
                  <c:v>0.65715923004705978</c:v>
                </c:pt>
                <c:pt idx="176">
                  <c:v>0.62044444501363161</c:v>
                </c:pt>
                <c:pt idx="177">
                  <c:v>0.55403040550222626</c:v>
                </c:pt>
                <c:pt idx="178">
                  <c:v>0.69006780229292319</c:v>
                </c:pt>
                <c:pt idx="179">
                  <c:v>0.70425278983588757</c:v>
                </c:pt>
                <c:pt idx="180">
                  <c:v>0.59684568691758233</c:v>
                </c:pt>
                <c:pt idx="181">
                  <c:v>0.66396187324093481</c:v>
                </c:pt>
                <c:pt idx="182">
                  <c:v>0.48178675034651097</c:v>
                </c:pt>
                <c:pt idx="183">
                  <c:v>0.4539762873724677</c:v>
                </c:pt>
                <c:pt idx="184">
                  <c:v>0.29413605979517027</c:v>
                </c:pt>
                <c:pt idx="185">
                  <c:v>0.58127485407657564</c:v>
                </c:pt>
                <c:pt idx="186">
                  <c:v>0.54053263069439061</c:v>
                </c:pt>
                <c:pt idx="187">
                  <c:v>0.48901900457025482</c:v>
                </c:pt>
                <c:pt idx="188">
                  <c:v>0.57197615403437563</c:v>
                </c:pt>
                <c:pt idx="189">
                  <c:v>0.67249980935471898</c:v>
                </c:pt>
                <c:pt idx="190">
                  <c:v>0.62209853843918728</c:v>
                </c:pt>
                <c:pt idx="191">
                  <c:v>0.50807901695586366</c:v>
                </c:pt>
                <c:pt idx="192">
                  <c:v>0.54886319496085356</c:v>
                </c:pt>
                <c:pt idx="193">
                  <c:v>0.59192646898504575</c:v>
                </c:pt>
                <c:pt idx="194">
                  <c:v>0.41812679728076507</c:v>
                </c:pt>
                <c:pt idx="195">
                  <c:v>0.42768211721118132</c:v>
                </c:pt>
                <c:pt idx="196">
                  <c:v>0.29631938236726696</c:v>
                </c:pt>
                <c:pt idx="197">
                  <c:v>0.27552536357676038</c:v>
                </c:pt>
                <c:pt idx="198">
                  <c:v>0.60682388715824065</c:v>
                </c:pt>
                <c:pt idx="199">
                  <c:v>0.43229330259105675</c:v>
                </c:pt>
                <c:pt idx="200">
                  <c:v>0.68597550220941772</c:v>
                </c:pt>
                <c:pt idx="201">
                  <c:v>0.41666693629964063</c:v>
                </c:pt>
                <c:pt idx="202">
                  <c:v>0.4986341477584364</c:v>
                </c:pt>
                <c:pt idx="203">
                  <c:v>0.37699471384638433</c:v>
                </c:pt>
                <c:pt idx="204">
                  <c:v>0.62907938396816165</c:v>
                </c:pt>
                <c:pt idx="205">
                  <c:v>0.57612261093132977</c:v>
                </c:pt>
                <c:pt idx="206">
                  <c:v>0.56669366109245245</c:v>
                </c:pt>
                <c:pt idx="207">
                  <c:v>0.5107957323581146</c:v>
                </c:pt>
                <c:pt idx="208">
                  <c:v>0.54449618569475444</c:v>
                </c:pt>
                <c:pt idx="209">
                  <c:v>0.6571271703442948</c:v>
                </c:pt>
                <c:pt idx="210">
                  <c:v>0.67869847334136146</c:v>
                </c:pt>
                <c:pt idx="211">
                  <c:v>0.56236536512593305</c:v>
                </c:pt>
                <c:pt idx="212">
                  <c:v>0.53291077535643749</c:v>
                </c:pt>
                <c:pt idx="213">
                  <c:v>0.60722359443526153</c:v>
                </c:pt>
                <c:pt idx="214">
                  <c:v>0.50267856747633766</c:v>
                </c:pt>
                <c:pt idx="215">
                  <c:v>0.55118520828997364</c:v>
                </c:pt>
              </c:numCache>
            </c:numRef>
          </c:yVal>
        </c:ser>
        <c:ser>
          <c:idx val="1"/>
          <c:order val="1"/>
          <c:tx>
            <c:strRef>
              <c:f>hmvo_mix_d!$AB$13</c:f>
              <c:strCache>
                <c:ptCount val="1"/>
                <c:pt idx="0">
                  <c:v>ERA</c:v>
                </c:pt>
              </c:strCache>
            </c:strRef>
          </c:tx>
          <c:spPr>
            <a:ln>
              <a:solidFill>
                <a:schemeClr val="accent5">
                  <a:lumMod val="50000"/>
                </a:schemeClr>
              </a:solidFill>
            </a:ln>
          </c:spPr>
          <c:marker>
            <c:symbol val="none"/>
          </c:marker>
          <c:xVal>
            <c:numRef>
              <c:f>hmvo_mix_d!$Z$14:$Z$229</c:f>
              <c:numCache>
                <c:formatCode>0</c:formatCode>
                <c:ptCount val="216"/>
                <c:pt idx="0">
                  <c:v>1993.0416666666681</c:v>
                </c:pt>
                <c:pt idx="1">
                  <c:v>1993.1250000000009</c:v>
                </c:pt>
                <c:pt idx="2">
                  <c:v>1993.2083333333328</c:v>
                </c:pt>
                <c:pt idx="3">
                  <c:v>1993.2916666666681</c:v>
                </c:pt>
                <c:pt idx="4">
                  <c:v>1993.3750000000009</c:v>
                </c:pt>
                <c:pt idx="5">
                  <c:v>1993.4583333333346</c:v>
                </c:pt>
                <c:pt idx="6">
                  <c:v>1993.5416666666681</c:v>
                </c:pt>
                <c:pt idx="7">
                  <c:v>1993.6250000000016</c:v>
                </c:pt>
                <c:pt idx="8">
                  <c:v>1993.7083333333348</c:v>
                </c:pt>
                <c:pt idx="9">
                  <c:v>1993.7916666666711</c:v>
                </c:pt>
                <c:pt idx="10">
                  <c:v>1993.8750000000018</c:v>
                </c:pt>
                <c:pt idx="11">
                  <c:v>1993.9583333333358</c:v>
                </c:pt>
                <c:pt idx="12">
                  <c:v>1994.0416666666711</c:v>
                </c:pt>
                <c:pt idx="13">
                  <c:v>1994.1250000000025</c:v>
                </c:pt>
                <c:pt idx="14">
                  <c:v>1994.2083333333358</c:v>
                </c:pt>
                <c:pt idx="15">
                  <c:v>1994.2916666666711</c:v>
                </c:pt>
                <c:pt idx="16">
                  <c:v>1994.375000000003</c:v>
                </c:pt>
                <c:pt idx="17">
                  <c:v>1994.4583333333358</c:v>
                </c:pt>
                <c:pt idx="18">
                  <c:v>1994.5416666666711</c:v>
                </c:pt>
                <c:pt idx="19">
                  <c:v>1994.6250000000036</c:v>
                </c:pt>
                <c:pt idx="20">
                  <c:v>1994.7083333333358</c:v>
                </c:pt>
                <c:pt idx="21">
                  <c:v>1994.7916666666711</c:v>
                </c:pt>
                <c:pt idx="22">
                  <c:v>1994.8750000000036</c:v>
                </c:pt>
                <c:pt idx="23">
                  <c:v>1994.9583333333374</c:v>
                </c:pt>
                <c:pt idx="24">
                  <c:v>1995.0416666666711</c:v>
                </c:pt>
                <c:pt idx="25">
                  <c:v>1995.1250000000045</c:v>
                </c:pt>
                <c:pt idx="26">
                  <c:v>1995.2083333333376</c:v>
                </c:pt>
                <c:pt idx="27">
                  <c:v>1995.2916666666715</c:v>
                </c:pt>
                <c:pt idx="28">
                  <c:v>1995.375000000005</c:v>
                </c:pt>
                <c:pt idx="29">
                  <c:v>1995.4583333333378</c:v>
                </c:pt>
                <c:pt idx="30">
                  <c:v>1995.5416666666715</c:v>
                </c:pt>
                <c:pt idx="31">
                  <c:v>1995.6250000000052</c:v>
                </c:pt>
                <c:pt idx="32">
                  <c:v>1995.7083333333378</c:v>
                </c:pt>
                <c:pt idx="33">
                  <c:v>1995.7916666666731</c:v>
                </c:pt>
                <c:pt idx="34">
                  <c:v>1995.8750000000055</c:v>
                </c:pt>
                <c:pt idx="35">
                  <c:v>1995.9583333333394</c:v>
                </c:pt>
                <c:pt idx="36">
                  <c:v>1996.0416666666731</c:v>
                </c:pt>
                <c:pt idx="37">
                  <c:v>1996.1250000000059</c:v>
                </c:pt>
                <c:pt idx="38">
                  <c:v>1996.2083333333394</c:v>
                </c:pt>
                <c:pt idx="39">
                  <c:v>1996.2916666666731</c:v>
                </c:pt>
                <c:pt idx="40">
                  <c:v>1996.3750000000066</c:v>
                </c:pt>
                <c:pt idx="41">
                  <c:v>1996.4583333333399</c:v>
                </c:pt>
                <c:pt idx="42">
                  <c:v>1996.5416666666733</c:v>
                </c:pt>
                <c:pt idx="43">
                  <c:v>1996.6250000000073</c:v>
                </c:pt>
                <c:pt idx="44">
                  <c:v>1996.7083333333399</c:v>
                </c:pt>
                <c:pt idx="45">
                  <c:v>1996.7916666666761</c:v>
                </c:pt>
                <c:pt idx="46">
                  <c:v>1996.8750000000073</c:v>
                </c:pt>
                <c:pt idx="47">
                  <c:v>1996.9583333333408</c:v>
                </c:pt>
                <c:pt idx="48">
                  <c:v>1997.0416666666761</c:v>
                </c:pt>
                <c:pt idx="49">
                  <c:v>1997.1250000000082</c:v>
                </c:pt>
                <c:pt idx="50">
                  <c:v>1997.2083333333408</c:v>
                </c:pt>
                <c:pt idx="51">
                  <c:v>1997.2916666666761</c:v>
                </c:pt>
                <c:pt idx="52">
                  <c:v>1997.3750000000084</c:v>
                </c:pt>
                <c:pt idx="53">
                  <c:v>1997.4583333333408</c:v>
                </c:pt>
                <c:pt idx="54">
                  <c:v>1997.5416666666761</c:v>
                </c:pt>
                <c:pt idx="55">
                  <c:v>1997.6250000000089</c:v>
                </c:pt>
                <c:pt idx="56">
                  <c:v>1997.7083333333424</c:v>
                </c:pt>
                <c:pt idx="57">
                  <c:v>1997.7916666666761</c:v>
                </c:pt>
                <c:pt idx="58">
                  <c:v>1997.8750000000091</c:v>
                </c:pt>
                <c:pt idx="59">
                  <c:v>1997.9583333333428</c:v>
                </c:pt>
                <c:pt idx="60">
                  <c:v>1998.0416666666763</c:v>
                </c:pt>
                <c:pt idx="61">
                  <c:v>1998.12500000001</c:v>
                </c:pt>
                <c:pt idx="62">
                  <c:v>1998.2083333333428</c:v>
                </c:pt>
                <c:pt idx="63">
                  <c:v>1998.2916666666767</c:v>
                </c:pt>
                <c:pt idx="64">
                  <c:v>1998.3750000000102</c:v>
                </c:pt>
                <c:pt idx="65">
                  <c:v>1998.4583333333428</c:v>
                </c:pt>
                <c:pt idx="66">
                  <c:v>1998.5416666666781</c:v>
                </c:pt>
                <c:pt idx="67">
                  <c:v>1998.6250000000109</c:v>
                </c:pt>
                <c:pt idx="68">
                  <c:v>1998.7083333333442</c:v>
                </c:pt>
                <c:pt idx="69">
                  <c:v>1998.7916666666781</c:v>
                </c:pt>
                <c:pt idx="70">
                  <c:v>1998.8750000000109</c:v>
                </c:pt>
                <c:pt idx="71">
                  <c:v>1998.9583333333446</c:v>
                </c:pt>
                <c:pt idx="72">
                  <c:v>1999.0416666666781</c:v>
                </c:pt>
                <c:pt idx="73">
                  <c:v>1999.1250000000118</c:v>
                </c:pt>
                <c:pt idx="74">
                  <c:v>1999.2083333333449</c:v>
                </c:pt>
                <c:pt idx="75">
                  <c:v>1999.2916666666811</c:v>
                </c:pt>
                <c:pt idx="76">
                  <c:v>1999.3750000000121</c:v>
                </c:pt>
                <c:pt idx="77">
                  <c:v>1999.4583333333449</c:v>
                </c:pt>
                <c:pt idx="78">
                  <c:v>1999.5416666666811</c:v>
                </c:pt>
                <c:pt idx="79">
                  <c:v>1999.6250000000125</c:v>
                </c:pt>
                <c:pt idx="80">
                  <c:v>1999.7083333333458</c:v>
                </c:pt>
                <c:pt idx="81">
                  <c:v>1999.7916666666811</c:v>
                </c:pt>
                <c:pt idx="82">
                  <c:v>1999.8750000000127</c:v>
                </c:pt>
                <c:pt idx="83">
                  <c:v>1999.9583333333458</c:v>
                </c:pt>
                <c:pt idx="84">
                  <c:v>2000.0416666666811</c:v>
                </c:pt>
                <c:pt idx="85">
                  <c:v>2000.1250000000134</c:v>
                </c:pt>
                <c:pt idx="86">
                  <c:v>2000.2083333333458</c:v>
                </c:pt>
                <c:pt idx="87">
                  <c:v>2000.2916666666811</c:v>
                </c:pt>
                <c:pt idx="88">
                  <c:v>2000.3750000000139</c:v>
                </c:pt>
                <c:pt idx="89">
                  <c:v>2000.4583333333476</c:v>
                </c:pt>
                <c:pt idx="90">
                  <c:v>2000.5416666666811</c:v>
                </c:pt>
                <c:pt idx="91">
                  <c:v>2000.625000000015</c:v>
                </c:pt>
                <c:pt idx="92">
                  <c:v>2000.7083333333478</c:v>
                </c:pt>
                <c:pt idx="93">
                  <c:v>2000.7916666666813</c:v>
                </c:pt>
                <c:pt idx="94">
                  <c:v>2000.875000000015</c:v>
                </c:pt>
                <c:pt idx="95">
                  <c:v>2000.9583333333478</c:v>
                </c:pt>
                <c:pt idx="96">
                  <c:v>2001.0416666666817</c:v>
                </c:pt>
                <c:pt idx="97">
                  <c:v>2001.1250000000155</c:v>
                </c:pt>
                <c:pt idx="98">
                  <c:v>2001.2083333333478</c:v>
                </c:pt>
                <c:pt idx="99">
                  <c:v>2001.2916666666831</c:v>
                </c:pt>
                <c:pt idx="100">
                  <c:v>2001.3750000000157</c:v>
                </c:pt>
                <c:pt idx="101">
                  <c:v>2001.4583333333492</c:v>
                </c:pt>
                <c:pt idx="102">
                  <c:v>2001.5416666666831</c:v>
                </c:pt>
                <c:pt idx="103">
                  <c:v>2001.6250000000159</c:v>
                </c:pt>
                <c:pt idx="104">
                  <c:v>2001.7083333333496</c:v>
                </c:pt>
                <c:pt idx="105">
                  <c:v>2001.7916666666833</c:v>
                </c:pt>
                <c:pt idx="106">
                  <c:v>2001.8750000000164</c:v>
                </c:pt>
                <c:pt idx="107">
                  <c:v>2001.9583333333499</c:v>
                </c:pt>
                <c:pt idx="108">
                  <c:v>2002.0416666666811</c:v>
                </c:pt>
                <c:pt idx="109">
                  <c:v>2002.1250000000045</c:v>
                </c:pt>
                <c:pt idx="110">
                  <c:v>2002.2083333333378</c:v>
                </c:pt>
                <c:pt idx="111">
                  <c:v>2002.2916666666715</c:v>
                </c:pt>
                <c:pt idx="112">
                  <c:v>2002.3750000000052</c:v>
                </c:pt>
                <c:pt idx="113">
                  <c:v>2002.4583333333378</c:v>
                </c:pt>
                <c:pt idx="114">
                  <c:v>2002.5416666666717</c:v>
                </c:pt>
                <c:pt idx="115">
                  <c:v>2002.6250000000055</c:v>
                </c:pt>
                <c:pt idx="116">
                  <c:v>2002.7083333333392</c:v>
                </c:pt>
                <c:pt idx="117">
                  <c:v>2002.7916666666731</c:v>
                </c:pt>
                <c:pt idx="118">
                  <c:v>2002.8750000000055</c:v>
                </c:pt>
                <c:pt idx="119">
                  <c:v>2002.9583333333394</c:v>
                </c:pt>
                <c:pt idx="120">
                  <c:v>2003.0416666666731</c:v>
                </c:pt>
                <c:pt idx="121">
                  <c:v>2003.1250000000064</c:v>
                </c:pt>
                <c:pt idx="122">
                  <c:v>2003.2083333333399</c:v>
                </c:pt>
                <c:pt idx="123">
                  <c:v>2003.2916666666733</c:v>
                </c:pt>
                <c:pt idx="124">
                  <c:v>2003.375000000007</c:v>
                </c:pt>
                <c:pt idx="125">
                  <c:v>2003.4583333333399</c:v>
                </c:pt>
                <c:pt idx="126">
                  <c:v>2003.5416666666761</c:v>
                </c:pt>
                <c:pt idx="127">
                  <c:v>2003.6250000000073</c:v>
                </c:pt>
                <c:pt idx="128">
                  <c:v>2003.7083333333408</c:v>
                </c:pt>
                <c:pt idx="129">
                  <c:v>2003.7916666666761</c:v>
                </c:pt>
                <c:pt idx="130">
                  <c:v>2003.8750000000075</c:v>
                </c:pt>
                <c:pt idx="131">
                  <c:v>2003.9583333333408</c:v>
                </c:pt>
                <c:pt idx="132">
                  <c:v>2004.0416666666761</c:v>
                </c:pt>
                <c:pt idx="133">
                  <c:v>2004.1250000000082</c:v>
                </c:pt>
                <c:pt idx="134">
                  <c:v>2004.2083333333408</c:v>
                </c:pt>
                <c:pt idx="135">
                  <c:v>2004.2916666666761</c:v>
                </c:pt>
                <c:pt idx="136">
                  <c:v>2004.3750000000089</c:v>
                </c:pt>
                <c:pt idx="137">
                  <c:v>2004.4583333333408</c:v>
                </c:pt>
                <c:pt idx="138">
                  <c:v>2004.5416666666761</c:v>
                </c:pt>
                <c:pt idx="139">
                  <c:v>2004.6250000000091</c:v>
                </c:pt>
                <c:pt idx="140">
                  <c:v>2004.7083333333428</c:v>
                </c:pt>
                <c:pt idx="141">
                  <c:v>2004.7916666666761</c:v>
                </c:pt>
                <c:pt idx="142">
                  <c:v>2004.8750000000093</c:v>
                </c:pt>
                <c:pt idx="143">
                  <c:v>2004.9583333333428</c:v>
                </c:pt>
                <c:pt idx="144">
                  <c:v>2005.0416666666767</c:v>
                </c:pt>
                <c:pt idx="145">
                  <c:v>2005.12500000001</c:v>
                </c:pt>
                <c:pt idx="146">
                  <c:v>2005.2083333333428</c:v>
                </c:pt>
                <c:pt idx="147">
                  <c:v>2005.2916666666781</c:v>
                </c:pt>
                <c:pt idx="148">
                  <c:v>2005.3750000000107</c:v>
                </c:pt>
                <c:pt idx="149">
                  <c:v>2005.4583333333428</c:v>
                </c:pt>
                <c:pt idx="150">
                  <c:v>2005.5416666666781</c:v>
                </c:pt>
                <c:pt idx="151">
                  <c:v>2005.6250000000109</c:v>
                </c:pt>
                <c:pt idx="152">
                  <c:v>2005.7083333333446</c:v>
                </c:pt>
                <c:pt idx="153">
                  <c:v>2005.7916666666781</c:v>
                </c:pt>
                <c:pt idx="154">
                  <c:v>2005.8750000000116</c:v>
                </c:pt>
                <c:pt idx="155">
                  <c:v>2005.9583333333449</c:v>
                </c:pt>
                <c:pt idx="156">
                  <c:v>2006.0416666666811</c:v>
                </c:pt>
                <c:pt idx="157">
                  <c:v>2006.1250000000118</c:v>
                </c:pt>
                <c:pt idx="158">
                  <c:v>2006.2083333333449</c:v>
                </c:pt>
                <c:pt idx="159">
                  <c:v>2006.2916666666811</c:v>
                </c:pt>
                <c:pt idx="160">
                  <c:v>2006.3750000000125</c:v>
                </c:pt>
                <c:pt idx="161">
                  <c:v>2006.4583333333458</c:v>
                </c:pt>
                <c:pt idx="162">
                  <c:v>2006.5416666666811</c:v>
                </c:pt>
                <c:pt idx="163">
                  <c:v>2006.6250000000127</c:v>
                </c:pt>
                <c:pt idx="164">
                  <c:v>2006.7083333333458</c:v>
                </c:pt>
                <c:pt idx="165">
                  <c:v>2006.7916666666811</c:v>
                </c:pt>
                <c:pt idx="166">
                  <c:v>2006.8750000000127</c:v>
                </c:pt>
                <c:pt idx="167">
                  <c:v>2006.9583333333458</c:v>
                </c:pt>
                <c:pt idx="168">
                  <c:v>2007.0416666666811</c:v>
                </c:pt>
                <c:pt idx="169">
                  <c:v>2007.1250000000136</c:v>
                </c:pt>
                <c:pt idx="170">
                  <c:v>2007.2083333333474</c:v>
                </c:pt>
                <c:pt idx="171">
                  <c:v>2007.2916666666811</c:v>
                </c:pt>
                <c:pt idx="172">
                  <c:v>2007.3750000000143</c:v>
                </c:pt>
                <c:pt idx="173">
                  <c:v>2007.4583333333476</c:v>
                </c:pt>
                <c:pt idx="174">
                  <c:v>2007.5416666666811</c:v>
                </c:pt>
                <c:pt idx="175">
                  <c:v>2007.625000000015</c:v>
                </c:pt>
                <c:pt idx="176">
                  <c:v>2007.7083333333478</c:v>
                </c:pt>
                <c:pt idx="177">
                  <c:v>2007.7916666666815</c:v>
                </c:pt>
                <c:pt idx="178">
                  <c:v>2007.875000000015</c:v>
                </c:pt>
                <c:pt idx="179">
                  <c:v>2007.9583333333478</c:v>
                </c:pt>
                <c:pt idx="180">
                  <c:v>2008.0416666666831</c:v>
                </c:pt>
                <c:pt idx="181">
                  <c:v>2008.1250000000155</c:v>
                </c:pt>
                <c:pt idx="182">
                  <c:v>2008.2083333333478</c:v>
                </c:pt>
                <c:pt idx="183">
                  <c:v>2008.2916666666831</c:v>
                </c:pt>
                <c:pt idx="184">
                  <c:v>2008.3750000000159</c:v>
                </c:pt>
                <c:pt idx="185">
                  <c:v>2008.4583333333494</c:v>
                </c:pt>
                <c:pt idx="186">
                  <c:v>2008.5416666666761</c:v>
                </c:pt>
                <c:pt idx="187">
                  <c:v>2008.6250000000036</c:v>
                </c:pt>
                <c:pt idx="188">
                  <c:v>2008.7083333333358</c:v>
                </c:pt>
                <c:pt idx="189">
                  <c:v>2008.7916666666711</c:v>
                </c:pt>
                <c:pt idx="190">
                  <c:v>2008.8750000000036</c:v>
                </c:pt>
                <c:pt idx="191">
                  <c:v>2008.9583333333374</c:v>
                </c:pt>
                <c:pt idx="192">
                  <c:v>2009.0416666666711</c:v>
                </c:pt>
                <c:pt idx="193">
                  <c:v>2009.1250000000045</c:v>
                </c:pt>
                <c:pt idx="194">
                  <c:v>2009.2083333333376</c:v>
                </c:pt>
                <c:pt idx="195">
                  <c:v>2009.2916666666715</c:v>
                </c:pt>
                <c:pt idx="196">
                  <c:v>2009.375000000005</c:v>
                </c:pt>
                <c:pt idx="197">
                  <c:v>2009.4583333333378</c:v>
                </c:pt>
                <c:pt idx="198">
                  <c:v>2009.5416666666715</c:v>
                </c:pt>
                <c:pt idx="199">
                  <c:v>2009.6250000000052</c:v>
                </c:pt>
                <c:pt idx="200">
                  <c:v>2009.7083333333378</c:v>
                </c:pt>
                <c:pt idx="201">
                  <c:v>2009.7916666666731</c:v>
                </c:pt>
                <c:pt idx="202">
                  <c:v>2009.8750000000055</c:v>
                </c:pt>
                <c:pt idx="203">
                  <c:v>2009.9583333333394</c:v>
                </c:pt>
                <c:pt idx="204">
                  <c:v>2010.0416666666731</c:v>
                </c:pt>
                <c:pt idx="205">
                  <c:v>2010.1250000000059</c:v>
                </c:pt>
                <c:pt idx="206">
                  <c:v>2010.2083333333394</c:v>
                </c:pt>
                <c:pt idx="207">
                  <c:v>2010.2916666666731</c:v>
                </c:pt>
                <c:pt idx="208">
                  <c:v>2010.3750000000066</c:v>
                </c:pt>
                <c:pt idx="209">
                  <c:v>2010.4583333333399</c:v>
                </c:pt>
                <c:pt idx="210">
                  <c:v>2010.5416666666733</c:v>
                </c:pt>
                <c:pt idx="211">
                  <c:v>2010.6250000000073</c:v>
                </c:pt>
                <c:pt idx="212">
                  <c:v>2010.7083333333399</c:v>
                </c:pt>
                <c:pt idx="213">
                  <c:v>2010.7916666666761</c:v>
                </c:pt>
                <c:pt idx="214">
                  <c:v>2010.8750000000073</c:v>
                </c:pt>
                <c:pt idx="215">
                  <c:v>2010.9583333333408</c:v>
                </c:pt>
              </c:numCache>
            </c:numRef>
          </c:xVal>
          <c:yVal>
            <c:numRef>
              <c:f>hmvo_mix_d!$AB$14:$AB$229</c:f>
              <c:numCache>
                <c:formatCode>0.0</c:formatCode>
                <c:ptCount val="216"/>
                <c:pt idx="0">
                  <c:v>5.0994989150000558E-2</c:v>
                </c:pt>
                <c:pt idx="1">
                  <c:v>3.9230272260000337E-2</c:v>
                </c:pt>
                <c:pt idx="2">
                  <c:v>-2.778472299E-2</c:v>
                </c:pt>
                <c:pt idx="3">
                  <c:v>8.1879535139999723E-2</c:v>
                </c:pt>
                <c:pt idx="4">
                  <c:v>0.11979657774000045</c:v>
                </c:pt>
                <c:pt idx="5">
                  <c:v>0.26660418719000062</c:v>
                </c:pt>
                <c:pt idx="6">
                  <c:v>0.45200358186000072</c:v>
                </c:pt>
                <c:pt idx="7">
                  <c:v>0.2142731287300004</c:v>
                </c:pt>
                <c:pt idx="8">
                  <c:v>9.4995347710000871E-2</c:v>
                </c:pt>
                <c:pt idx="9">
                  <c:v>0.13297549963999974</c:v>
                </c:pt>
                <c:pt idx="10">
                  <c:v>0.20001733482000103</c:v>
                </c:pt>
                <c:pt idx="11">
                  <c:v>0.34179089680000008</c:v>
                </c:pt>
                <c:pt idx="12">
                  <c:v>0.17720210212000051</c:v>
                </c:pt>
                <c:pt idx="13">
                  <c:v>0.20969439376000104</c:v>
                </c:pt>
                <c:pt idx="14">
                  <c:v>0.13324121976000086</c:v>
                </c:pt>
                <c:pt idx="15">
                  <c:v>4.2101782849999714E-2</c:v>
                </c:pt>
                <c:pt idx="16">
                  <c:v>0.11114417235000064</c:v>
                </c:pt>
                <c:pt idx="17">
                  <c:v>0.33025227700000126</c:v>
                </c:pt>
                <c:pt idx="18">
                  <c:v>0.39818307303000211</c:v>
                </c:pt>
                <c:pt idx="19">
                  <c:v>0.33127051489000137</c:v>
                </c:pt>
                <c:pt idx="20">
                  <c:v>0.10561274364000035</c:v>
                </c:pt>
                <c:pt idx="21">
                  <c:v>-7.6548600739999806E-2</c:v>
                </c:pt>
                <c:pt idx="22">
                  <c:v>0.20398551392000019</c:v>
                </c:pt>
                <c:pt idx="23">
                  <c:v>0.2671505831400014</c:v>
                </c:pt>
                <c:pt idx="24">
                  <c:v>0.28705258500000103</c:v>
                </c:pt>
                <c:pt idx="25">
                  <c:v>-4.8047188699999778E-2</c:v>
                </c:pt>
                <c:pt idx="26">
                  <c:v>0.10898239424999989</c:v>
                </c:pt>
                <c:pt idx="27">
                  <c:v>3.1864019040000371E-2</c:v>
                </c:pt>
                <c:pt idx="28">
                  <c:v>4.2492611390000511E-2</c:v>
                </c:pt>
                <c:pt idx="29">
                  <c:v>0.17324812009000087</c:v>
                </c:pt>
                <c:pt idx="30">
                  <c:v>0.18091306731000026</c:v>
                </c:pt>
                <c:pt idx="31">
                  <c:v>0.35125405283999989</c:v>
                </c:pt>
                <c:pt idx="32">
                  <c:v>0.32186120549000147</c:v>
                </c:pt>
                <c:pt idx="33">
                  <c:v>8.8201932669999747E-2</c:v>
                </c:pt>
                <c:pt idx="34">
                  <c:v>0.15914906886000046</c:v>
                </c:pt>
                <c:pt idx="35">
                  <c:v>0.1543772599000004</c:v>
                </c:pt>
                <c:pt idx="36">
                  <c:v>9.4815861450000358E-2</c:v>
                </c:pt>
                <c:pt idx="37">
                  <c:v>0.17991739931000081</c:v>
                </c:pt>
                <c:pt idx="38">
                  <c:v>0.19952844507000089</c:v>
                </c:pt>
                <c:pt idx="39">
                  <c:v>9.3015772040000264E-2</c:v>
                </c:pt>
                <c:pt idx="40">
                  <c:v>6.6012176290000113E-2</c:v>
                </c:pt>
                <c:pt idx="41">
                  <c:v>0.23264787574999971</c:v>
                </c:pt>
                <c:pt idx="42">
                  <c:v>0.36286207227000145</c:v>
                </c:pt>
                <c:pt idx="43">
                  <c:v>0.18427692160000042</c:v>
                </c:pt>
                <c:pt idx="44">
                  <c:v>0.20860786658000041</c:v>
                </c:pt>
                <c:pt idx="45">
                  <c:v>0.27971843841999977</c:v>
                </c:pt>
                <c:pt idx="46">
                  <c:v>0.21807551684999993</c:v>
                </c:pt>
                <c:pt idx="47">
                  <c:v>0.27158939763000073</c:v>
                </c:pt>
                <c:pt idx="48">
                  <c:v>0.21084294799000031</c:v>
                </c:pt>
                <c:pt idx="49">
                  <c:v>0.44206555081999976</c:v>
                </c:pt>
                <c:pt idx="50">
                  <c:v>0.15605595288000076</c:v>
                </c:pt>
                <c:pt idx="51">
                  <c:v>-4.5353118409999546E-2</c:v>
                </c:pt>
                <c:pt idx="52">
                  <c:v>5.5263392399999674E-2</c:v>
                </c:pt>
                <c:pt idx="53">
                  <c:v>0.1618134069300004</c:v>
                </c:pt>
                <c:pt idx="54">
                  <c:v>0.40838992237000127</c:v>
                </c:pt>
                <c:pt idx="55">
                  <c:v>0.29754013383000105</c:v>
                </c:pt>
                <c:pt idx="56">
                  <c:v>0.10425279646000024</c:v>
                </c:pt>
                <c:pt idx="57">
                  <c:v>0.12616326737999992</c:v>
                </c:pt>
                <c:pt idx="58">
                  <c:v>8.5292338010000468E-2</c:v>
                </c:pt>
                <c:pt idx="59">
                  <c:v>0.19816525050000028</c:v>
                </c:pt>
                <c:pt idx="60">
                  <c:v>0.37790349537000212</c:v>
                </c:pt>
                <c:pt idx="61">
                  <c:v>0.26433174250999925</c:v>
                </c:pt>
                <c:pt idx="62">
                  <c:v>0.15883149260000076</c:v>
                </c:pt>
                <c:pt idx="63">
                  <c:v>0.25177674312999981</c:v>
                </c:pt>
                <c:pt idx="64">
                  <c:v>0.18240951907000041</c:v>
                </c:pt>
                <c:pt idx="65">
                  <c:v>0.33467866069000196</c:v>
                </c:pt>
                <c:pt idx="66">
                  <c:v>0.48064685876000018</c:v>
                </c:pt>
                <c:pt idx="67">
                  <c:v>0.45663928997000008</c:v>
                </c:pt>
                <c:pt idx="68">
                  <c:v>0.41420414181999998</c:v>
                </c:pt>
                <c:pt idx="69">
                  <c:v>0.30573018233999982</c:v>
                </c:pt>
                <c:pt idx="70">
                  <c:v>0.21428620720999991</c:v>
                </c:pt>
                <c:pt idx="71">
                  <c:v>0.36267331036000089</c:v>
                </c:pt>
                <c:pt idx="72">
                  <c:v>0.19619593616000014</c:v>
                </c:pt>
                <c:pt idx="73">
                  <c:v>0.27789856965000126</c:v>
                </c:pt>
                <c:pt idx="74">
                  <c:v>9.0343422100000167E-2</c:v>
                </c:pt>
                <c:pt idx="75">
                  <c:v>3.9125645380000414E-2</c:v>
                </c:pt>
                <c:pt idx="76">
                  <c:v>7.1873313650000284E-2</c:v>
                </c:pt>
                <c:pt idx="77">
                  <c:v>4.2664462180000313E-2</c:v>
                </c:pt>
                <c:pt idx="78">
                  <c:v>0.46330101518000083</c:v>
                </c:pt>
                <c:pt idx="79">
                  <c:v>0.25563127131000041</c:v>
                </c:pt>
                <c:pt idx="80">
                  <c:v>0.25459344269999973</c:v>
                </c:pt>
                <c:pt idx="81">
                  <c:v>0.27960305915000028</c:v>
                </c:pt>
                <c:pt idx="82">
                  <c:v>0.11498138408999999</c:v>
                </c:pt>
                <c:pt idx="83">
                  <c:v>0.17102715594000006</c:v>
                </c:pt>
                <c:pt idx="84">
                  <c:v>8.2250288990000128E-2</c:v>
                </c:pt>
                <c:pt idx="85">
                  <c:v>0.29315823258999985</c:v>
                </c:pt>
                <c:pt idx="86">
                  <c:v>0.14110395332000003</c:v>
                </c:pt>
                <c:pt idx="87">
                  <c:v>8.7108724930000186E-2</c:v>
                </c:pt>
                <c:pt idx="88">
                  <c:v>9.9144031309999867E-2</c:v>
                </c:pt>
                <c:pt idx="89">
                  <c:v>0.26374807271000034</c:v>
                </c:pt>
                <c:pt idx="90">
                  <c:v>0.23901194727999991</c:v>
                </c:pt>
                <c:pt idx="91">
                  <c:v>0.24525889701000078</c:v>
                </c:pt>
                <c:pt idx="92">
                  <c:v>0.15624235348000082</c:v>
                </c:pt>
                <c:pt idx="93">
                  <c:v>0.18981387305000041</c:v>
                </c:pt>
                <c:pt idx="94">
                  <c:v>1.2481705549999949E-2</c:v>
                </c:pt>
                <c:pt idx="95">
                  <c:v>0.15976151265000041</c:v>
                </c:pt>
                <c:pt idx="96">
                  <c:v>0.10043505015999976</c:v>
                </c:pt>
                <c:pt idx="97">
                  <c:v>0.14818814173000044</c:v>
                </c:pt>
                <c:pt idx="98">
                  <c:v>1.0448391259999744E-2</c:v>
                </c:pt>
                <c:pt idx="99">
                  <c:v>0.18265107447999984</c:v>
                </c:pt>
                <c:pt idx="100">
                  <c:v>-2.7229190949999992E-2</c:v>
                </c:pt>
                <c:pt idx="101">
                  <c:v>0.22295344973000081</c:v>
                </c:pt>
                <c:pt idx="102">
                  <c:v>0.29278499042000133</c:v>
                </c:pt>
                <c:pt idx="103">
                  <c:v>0.35698406558000195</c:v>
                </c:pt>
                <c:pt idx="104">
                  <c:v>0.15756607536000061</c:v>
                </c:pt>
                <c:pt idx="105">
                  <c:v>0.1163313932400003</c:v>
                </c:pt>
                <c:pt idx="106">
                  <c:v>0.20944039131000119</c:v>
                </c:pt>
                <c:pt idx="107">
                  <c:v>0.1826781423200004</c:v>
                </c:pt>
                <c:pt idx="108">
                  <c:v>0.18100267261000003</c:v>
                </c:pt>
                <c:pt idx="109">
                  <c:v>0.19483869219000041</c:v>
                </c:pt>
                <c:pt idx="110">
                  <c:v>0.11628096041000013</c:v>
                </c:pt>
                <c:pt idx="111">
                  <c:v>3.0148250570000007E-2</c:v>
                </c:pt>
                <c:pt idx="112">
                  <c:v>6.5241349659999698E-2</c:v>
                </c:pt>
                <c:pt idx="113">
                  <c:v>0.33870570191000204</c:v>
                </c:pt>
                <c:pt idx="114">
                  <c:v>0.33428215857999982</c:v>
                </c:pt>
                <c:pt idx="115">
                  <c:v>0.30833801213000117</c:v>
                </c:pt>
                <c:pt idx="116">
                  <c:v>6.6008513659999921E-2</c:v>
                </c:pt>
                <c:pt idx="117">
                  <c:v>-9.1671064299996621E-3</c:v>
                </c:pt>
                <c:pt idx="118">
                  <c:v>0.24675933555000132</c:v>
                </c:pt>
                <c:pt idx="119">
                  <c:v>0.16980391761000035</c:v>
                </c:pt>
                <c:pt idx="120">
                  <c:v>0.23396904141000083</c:v>
                </c:pt>
                <c:pt idx="121">
                  <c:v>0.15913665758000095</c:v>
                </c:pt>
                <c:pt idx="122">
                  <c:v>-8.9287150599997207E-3</c:v>
                </c:pt>
                <c:pt idx="123">
                  <c:v>8.9507356680000885E-2</c:v>
                </c:pt>
                <c:pt idx="124">
                  <c:v>0.24373900966000023</c:v>
                </c:pt>
                <c:pt idx="125">
                  <c:v>5.6162192330000422E-2</c:v>
                </c:pt>
                <c:pt idx="126">
                  <c:v>0.43409466256000084</c:v>
                </c:pt>
                <c:pt idx="127">
                  <c:v>0.18284830933000037</c:v>
                </c:pt>
                <c:pt idx="128">
                  <c:v>0.16720133830000045</c:v>
                </c:pt>
                <c:pt idx="129">
                  <c:v>5.0905713329999713E-2</c:v>
                </c:pt>
                <c:pt idx="130">
                  <c:v>0.13381753377000041</c:v>
                </c:pt>
                <c:pt idx="131">
                  <c:v>0.30326505963000017</c:v>
                </c:pt>
                <c:pt idx="132">
                  <c:v>6.2223907519999962E-2</c:v>
                </c:pt>
                <c:pt idx="133">
                  <c:v>0.17028200777000024</c:v>
                </c:pt>
                <c:pt idx="134">
                  <c:v>0.30095315072999984</c:v>
                </c:pt>
                <c:pt idx="135">
                  <c:v>0.16275299953000041</c:v>
                </c:pt>
                <c:pt idx="136">
                  <c:v>0.18284631470000051</c:v>
                </c:pt>
                <c:pt idx="137">
                  <c:v>0.42048934073999988</c:v>
                </c:pt>
                <c:pt idx="138">
                  <c:v>0.12281982652999975</c:v>
                </c:pt>
                <c:pt idx="139">
                  <c:v>0.32423410774000067</c:v>
                </c:pt>
                <c:pt idx="140">
                  <c:v>0.22994912388000083</c:v>
                </c:pt>
                <c:pt idx="141">
                  <c:v>0.25445964800000009</c:v>
                </c:pt>
                <c:pt idx="142">
                  <c:v>9.2233399999999743E-2</c:v>
                </c:pt>
                <c:pt idx="143">
                  <c:v>0.19692113179000048</c:v>
                </c:pt>
                <c:pt idx="144">
                  <c:v>0.28035889437000183</c:v>
                </c:pt>
                <c:pt idx="145">
                  <c:v>0.20383313935000041</c:v>
                </c:pt>
                <c:pt idx="146">
                  <c:v>4.7410098120000507E-2</c:v>
                </c:pt>
                <c:pt idx="147">
                  <c:v>0.25005338673000033</c:v>
                </c:pt>
                <c:pt idx="148">
                  <c:v>4.5952936790000024E-2</c:v>
                </c:pt>
                <c:pt idx="149">
                  <c:v>0.13434144014000082</c:v>
                </c:pt>
                <c:pt idx="150">
                  <c:v>0.35549361315000111</c:v>
                </c:pt>
                <c:pt idx="151">
                  <c:v>0.28244418339000177</c:v>
                </c:pt>
                <c:pt idx="152">
                  <c:v>0.3680451376600003</c:v>
                </c:pt>
                <c:pt idx="153">
                  <c:v>0.2721284486300003</c:v>
                </c:pt>
                <c:pt idx="154">
                  <c:v>8.1947326920000008E-2</c:v>
                </c:pt>
                <c:pt idx="155">
                  <c:v>7.0152215200000284E-2</c:v>
                </c:pt>
                <c:pt idx="156">
                  <c:v>0.38531444467000103</c:v>
                </c:pt>
                <c:pt idx="157">
                  <c:v>0.14067413381000021</c:v>
                </c:pt>
                <c:pt idx="158">
                  <c:v>0.22177260639000007</c:v>
                </c:pt>
                <c:pt idx="159">
                  <c:v>8.0431682320000447E-2</c:v>
                </c:pt>
                <c:pt idx="160">
                  <c:v>-3.1096794599999811E-2</c:v>
                </c:pt>
                <c:pt idx="161">
                  <c:v>0.33060204056999981</c:v>
                </c:pt>
                <c:pt idx="162">
                  <c:v>0.40183006512000158</c:v>
                </c:pt>
                <c:pt idx="163">
                  <c:v>0.21354502559000096</c:v>
                </c:pt>
                <c:pt idx="164">
                  <c:v>0.30136750112000138</c:v>
                </c:pt>
                <c:pt idx="165">
                  <c:v>0.34613695625999968</c:v>
                </c:pt>
                <c:pt idx="166">
                  <c:v>0.14851760721999971</c:v>
                </c:pt>
                <c:pt idx="167">
                  <c:v>0.32107672663000164</c:v>
                </c:pt>
                <c:pt idx="168">
                  <c:v>0.38197800310000257</c:v>
                </c:pt>
                <c:pt idx="169">
                  <c:v>0.20980748927000073</c:v>
                </c:pt>
                <c:pt idx="170">
                  <c:v>0.30700219716000177</c:v>
                </c:pt>
                <c:pt idx="171">
                  <c:v>0.12243768372000052</c:v>
                </c:pt>
                <c:pt idx="172">
                  <c:v>0.14718934955000032</c:v>
                </c:pt>
                <c:pt idx="173">
                  <c:v>0.24084440189000059</c:v>
                </c:pt>
                <c:pt idx="174">
                  <c:v>0.27716956118000124</c:v>
                </c:pt>
                <c:pt idx="175">
                  <c:v>0.45681633300000107</c:v>
                </c:pt>
                <c:pt idx="176">
                  <c:v>0.36114380014999981</c:v>
                </c:pt>
                <c:pt idx="177">
                  <c:v>0.26112425007999995</c:v>
                </c:pt>
                <c:pt idx="178">
                  <c:v>0.29666131867000001</c:v>
                </c:pt>
                <c:pt idx="179">
                  <c:v>0.34838530834000153</c:v>
                </c:pt>
                <c:pt idx="180">
                  <c:v>0.29644368081000133</c:v>
                </c:pt>
                <c:pt idx="181">
                  <c:v>0.32213126414000032</c:v>
                </c:pt>
                <c:pt idx="182">
                  <c:v>7.945822624999993E-2</c:v>
                </c:pt>
                <c:pt idx="183">
                  <c:v>9.1686081809999709E-2</c:v>
                </c:pt>
                <c:pt idx="184">
                  <c:v>-4.0687914310000323E-2</c:v>
                </c:pt>
                <c:pt idx="185">
                  <c:v>0.33925319150000038</c:v>
                </c:pt>
                <c:pt idx="186">
                  <c:v>0.32788840324000318</c:v>
                </c:pt>
                <c:pt idx="187">
                  <c:v>0.29284792024000089</c:v>
                </c:pt>
                <c:pt idx="188">
                  <c:v>0.29405589663999981</c:v>
                </c:pt>
                <c:pt idx="189">
                  <c:v>0.37682905459000032</c:v>
                </c:pt>
                <c:pt idx="190">
                  <c:v>0.26318538823000032</c:v>
                </c:pt>
                <c:pt idx="191">
                  <c:v>0.13785279199000033</c:v>
                </c:pt>
                <c:pt idx="192">
                  <c:v>0.24536364094999996</c:v>
                </c:pt>
                <c:pt idx="193">
                  <c:v>0.30039714203999957</c:v>
                </c:pt>
                <c:pt idx="194">
                  <c:v>0.10224433237999976</c:v>
                </c:pt>
                <c:pt idx="195">
                  <c:v>0.18559472606999974</c:v>
                </c:pt>
                <c:pt idx="196">
                  <c:v>9.8420017900000545E-3</c:v>
                </c:pt>
                <c:pt idx="197">
                  <c:v>1.8460729770000194E-2</c:v>
                </c:pt>
                <c:pt idx="198">
                  <c:v>0.44652309097000042</c:v>
                </c:pt>
                <c:pt idx="199">
                  <c:v>0.25958741090000031</c:v>
                </c:pt>
                <c:pt idx="200">
                  <c:v>0.448363005260001</c:v>
                </c:pt>
                <c:pt idx="201">
                  <c:v>0.14359985875000053</c:v>
                </c:pt>
                <c:pt idx="202">
                  <c:v>0.22604811500000024</c:v>
                </c:pt>
                <c:pt idx="203">
                  <c:v>0.10079131093000022</c:v>
                </c:pt>
                <c:pt idx="204">
                  <c:v>0.44629813972999965</c:v>
                </c:pt>
                <c:pt idx="205">
                  <c:v>0.30687564955000146</c:v>
                </c:pt>
                <c:pt idx="206">
                  <c:v>0.36788554326000183</c:v>
                </c:pt>
                <c:pt idx="207">
                  <c:v>0.26968813892000032</c:v>
                </c:pt>
                <c:pt idx="208">
                  <c:v>0.32762939467000096</c:v>
                </c:pt>
                <c:pt idx="209">
                  <c:v>0.51216747948000041</c:v>
                </c:pt>
                <c:pt idx="210">
                  <c:v>0.64281647106999973</c:v>
                </c:pt>
                <c:pt idx="211">
                  <c:v>0.47631823296000114</c:v>
                </c:pt>
                <c:pt idx="212">
                  <c:v>0.45465904823999975</c:v>
                </c:pt>
                <c:pt idx="213">
                  <c:v>0.39781206668000241</c:v>
                </c:pt>
                <c:pt idx="214">
                  <c:v>0.24332188092999996</c:v>
                </c:pt>
                <c:pt idx="215">
                  <c:v>0.2643980743500009</c:v>
                </c:pt>
              </c:numCache>
            </c:numRef>
          </c:yVal>
        </c:ser>
        <c:axId val="62437248"/>
        <c:axId val="62447616"/>
      </c:scatterChart>
      <c:valAx>
        <c:axId val="62437248"/>
        <c:scaling>
          <c:orientation val="minMax"/>
        </c:scaling>
        <c:axPos val="b"/>
        <c:majorGridlines/>
        <c:minorGridlines/>
        <c:title>
          <c:tx>
            <c:rich>
              <a:bodyPr/>
              <a:lstStyle/>
              <a:p>
                <a:pPr>
                  <a:defRPr sz="1400"/>
                </a:pPr>
                <a:r>
                  <a:rPr lang="en-US" sz="1400"/>
                  <a:t>Years</a:t>
                </a:r>
              </a:p>
            </c:rich>
          </c:tx>
          <c:layout>
            <c:manualLayout>
              <c:xMode val="edge"/>
              <c:yMode val="edge"/>
              <c:x val="0.45493486925245669"/>
              <c:y val="0.93422520459341174"/>
            </c:manualLayout>
          </c:layout>
        </c:title>
        <c:numFmt formatCode="0" sourceLinked="1"/>
        <c:tickLblPos val="nextTo"/>
        <c:txPr>
          <a:bodyPr/>
          <a:lstStyle/>
          <a:p>
            <a:pPr>
              <a:defRPr sz="1200" b="1"/>
            </a:pPr>
            <a:endParaRPr lang="fr-FR"/>
          </a:p>
        </c:txPr>
        <c:crossAx val="62447616"/>
        <c:crosses val="autoZero"/>
        <c:crossBetween val="midCat"/>
      </c:valAx>
      <c:valAx>
        <c:axId val="62447616"/>
        <c:scaling>
          <c:orientation val="minMax"/>
        </c:scaling>
        <c:axPos val="l"/>
        <c:majorGridlines/>
        <c:title>
          <c:tx>
            <c:rich>
              <a:bodyPr/>
              <a:lstStyle/>
              <a:p>
                <a:pPr>
                  <a:defRPr sz="1600"/>
                </a:pPr>
                <a:r>
                  <a:rPr lang="en-US" sz="1600"/>
                  <a:t>m/s    (OY axe origin = 7.0 m/s)</a:t>
                </a:r>
              </a:p>
            </c:rich>
          </c:tx>
          <c:layout/>
        </c:title>
        <c:numFmt formatCode="0.0" sourceLinked="1"/>
        <c:tickLblPos val="nextTo"/>
        <c:crossAx val="62437248"/>
        <c:crosses val="autoZero"/>
        <c:crossBetween val="midCat"/>
      </c:valAx>
    </c:plotArea>
    <c:legend>
      <c:legendPos val="r"/>
      <c:layout>
        <c:manualLayout>
          <c:xMode val="edge"/>
          <c:yMode val="edge"/>
          <c:x val="0.87576723048507998"/>
          <c:y val="0.39934854247008988"/>
          <c:w val="0.11603674540682439"/>
          <c:h val="0.13850411677183391"/>
        </c:manualLayout>
      </c:layout>
      <c:txPr>
        <a:bodyPr/>
        <a:lstStyle/>
        <a:p>
          <a:pPr>
            <a:defRPr sz="1400" b="1"/>
          </a:pPr>
          <a:endParaRPr lang="fr-FR"/>
        </a:p>
      </c:txPr>
    </c:legend>
    <c:plotVisOnly val="1"/>
  </c:chart>
  <c:spPr>
    <a:solidFill>
      <a:schemeClr val="accent5">
        <a:lumMod val="20000"/>
        <a:lumOff val="80000"/>
      </a:schemeClr>
    </a:solidFill>
  </c:spPr>
  <c:txPr>
    <a:bodyPr/>
    <a:lstStyle/>
    <a:p>
      <a:pPr>
        <a:defRPr>
          <a:latin typeface="Arial" pitchFamily="34" charset="0"/>
          <a:cs typeface="Arial" pitchFamily="34" charset="0"/>
        </a:defRPr>
      </a:pPr>
      <a:endParaRPr lang="fr-F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3353641-4093-4791-9C05-522E8A90492E}" type="datetimeFigureOut">
              <a:rPr lang="fr-FR"/>
              <a:pPr>
                <a:defRPr/>
              </a:pPr>
              <a:t>10/11/2011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7A73349-D23C-405A-AA82-09E223B98154}"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3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b="1" dirty="0" smtClean="0"/>
              <a:t>Conventions</a:t>
            </a:r>
            <a:r>
              <a:rPr lang="fr-FR" dirty="0" smtClean="0"/>
              <a:t> : comme tout vecteur, l’</a:t>
            </a:r>
            <a:r>
              <a:rPr lang="fr-FR" b="1" dirty="0" smtClean="0"/>
              <a:t>OVW</a:t>
            </a:r>
            <a:r>
              <a:rPr lang="fr-FR" dirty="0" smtClean="0"/>
              <a:t> est défini par son </a:t>
            </a:r>
            <a:r>
              <a:rPr lang="fr-FR" b="1" dirty="0" smtClean="0"/>
              <a:t>Amplitude (a) </a:t>
            </a:r>
            <a:r>
              <a:rPr lang="fr-FR" dirty="0" smtClean="0"/>
              <a:t>et sa direction.</a:t>
            </a:r>
          </a:p>
          <a:p>
            <a:pPr eaLnBrk="1" hangingPunct="1">
              <a:spcBef>
                <a:spcPct val="0"/>
              </a:spcBef>
            </a:pPr>
            <a:r>
              <a:rPr lang="fr-FR" dirty="0" smtClean="0"/>
              <a:t>Le </a:t>
            </a:r>
            <a:r>
              <a:rPr lang="fr-FR" b="1" dirty="0" err="1" smtClean="0"/>
              <a:t>gma</a:t>
            </a:r>
            <a:r>
              <a:rPr lang="fr-FR" b="1" dirty="0" smtClean="0"/>
              <a:t> (global </a:t>
            </a:r>
            <a:r>
              <a:rPr lang="fr-FR" b="1" dirty="0" err="1" smtClean="0"/>
              <a:t>mean</a:t>
            </a:r>
            <a:r>
              <a:rPr lang="fr-FR" b="1" dirty="0" smtClean="0"/>
              <a:t> amplitude)</a:t>
            </a:r>
            <a:r>
              <a:rPr lang="fr-FR" dirty="0" smtClean="0"/>
              <a:t> est la </a:t>
            </a:r>
            <a:r>
              <a:rPr lang="fr-FR" b="1" dirty="0" smtClean="0"/>
              <a:t>moyenne spatiale</a:t>
            </a:r>
            <a:r>
              <a:rPr lang="fr-FR" dirty="0" smtClean="0"/>
              <a:t> de cette amplitude sur l’</a:t>
            </a:r>
            <a:r>
              <a:rPr lang="fr-FR" b="1" dirty="0" smtClean="0"/>
              <a:t>océan mondial</a:t>
            </a:r>
            <a:r>
              <a:rPr lang="fr-FR" dirty="0" smtClean="0"/>
              <a:t> a un instant déterminé, mi-temps de la mesure élémentaire (le mois pour les séries mensuelles, le cycle de répétition d’orbites pour les séries sous traces satellites).</a:t>
            </a:r>
          </a:p>
          <a:p>
            <a:pPr eaLnBrk="1" hangingPunct="1">
              <a:spcBef>
                <a:spcPct val="0"/>
              </a:spcBef>
            </a:pPr>
            <a:r>
              <a:rPr lang="fr-FR" dirty="0" smtClean="0"/>
              <a:t>La </a:t>
            </a:r>
            <a:r>
              <a:rPr lang="fr-FR" b="1" dirty="0" smtClean="0"/>
              <a:t>moyenne temporelle</a:t>
            </a:r>
            <a:r>
              <a:rPr lang="fr-FR" dirty="0" smtClean="0"/>
              <a:t> sur l’ensemble d’une série d’</a:t>
            </a:r>
            <a:r>
              <a:rPr lang="fr-FR" dirty="0" err="1" smtClean="0"/>
              <a:t>OVW_gma</a:t>
            </a:r>
            <a:r>
              <a:rPr lang="fr-FR" dirty="0" smtClean="0"/>
              <a:t> sera désignée par </a:t>
            </a:r>
            <a:r>
              <a:rPr lang="fr-FR" b="1" dirty="0" smtClean="0"/>
              <a:t>&lt;</a:t>
            </a:r>
            <a:r>
              <a:rPr lang="fr-FR" b="1" dirty="0" err="1" smtClean="0"/>
              <a:t>gma</a:t>
            </a:r>
            <a:r>
              <a:rPr lang="fr-FR" b="1" dirty="0" smtClean="0"/>
              <a:t>&gt;</a:t>
            </a:r>
            <a:r>
              <a:rPr lang="fr-FR" dirty="0" smtClean="0"/>
              <a:t>.</a:t>
            </a:r>
            <a:endParaRPr lang="fr-FR" b="1" dirty="0" smtClean="0"/>
          </a:p>
        </p:txBody>
      </p:sp>
      <p:sp>
        <p:nvSpPr>
          <p:cNvPr id="922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6656A6-09E4-43DD-B20B-1EA1035429D1}" type="slidenum">
              <a:rPr lang="fr-FR" smtClean="0"/>
              <a:pPr fontAlgn="base">
                <a:spcBef>
                  <a:spcPct val="0"/>
                </a:spcBef>
                <a:spcAft>
                  <a:spcPct val="0"/>
                </a:spcAft>
                <a:defRPr/>
              </a:pPr>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baseline="0" dirty="0" smtClean="0"/>
              <a:t>Variation « </a:t>
            </a:r>
            <a:r>
              <a:rPr lang="fr-FR" b="1" baseline="0" dirty="0" err="1" smtClean="0"/>
              <a:t>hmvo</a:t>
            </a:r>
            <a:r>
              <a:rPr lang="fr-FR" b="1" baseline="0" dirty="0" smtClean="0"/>
              <a:t> » / « </a:t>
            </a:r>
            <a:r>
              <a:rPr lang="fr-FR" b="1" baseline="0" dirty="0" err="1" smtClean="0"/>
              <a:t>vmog</a:t>
            </a:r>
            <a:r>
              <a:rPr lang="fr-FR" b="1" baseline="0" dirty="0" smtClean="0"/>
              <a:t> ERA » =&gt; 0,27 mètre par m/s de vent ; corrélation </a:t>
            </a:r>
          </a:p>
          <a:p>
            <a:pPr marL="0" marR="0" indent="0" algn="l" defTabSz="914400" rtl="0" eaLnBrk="0" fontAlgn="base" latinLnBrk="0" hangingPunct="0">
              <a:lnSpc>
                <a:spcPct val="100000"/>
              </a:lnSpc>
              <a:spcBef>
                <a:spcPct val="30000"/>
              </a:spcBef>
              <a:spcAft>
                <a:spcPct val="0"/>
              </a:spcAft>
              <a:buClrTx/>
              <a:buSzTx/>
              <a:buFontTx/>
              <a:buNone/>
              <a:tabLst/>
              <a:defRPr/>
            </a:pPr>
            <a:r>
              <a:rPr lang="fr-FR" b="1" baseline="0" dirty="0" smtClean="0"/>
              <a:t>Variation « </a:t>
            </a:r>
            <a:r>
              <a:rPr lang="fr-FR" b="1" baseline="0" dirty="0" err="1" smtClean="0"/>
              <a:t>hmvo</a:t>
            </a:r>
            <a:r>
              <a:rPr lang="fr-FR" b="1" baseline="0" dirty="0" smtClean="0"/>
              <a:t> » / « </a:t>
            </a:r>
            <a:r>
              <a:rPr lang="fr-FR" b="1" baseline="0" dirty="0" err="1" smtClean="0"/>
              <a:t>vmog</a:t>
            </a:r>
            <a:r>
              <a:rPr lang="fr-FR" b="1" baseline="0" dirty="0" smtClean="0"/>
              <a:t> MIX » =&gt; 0,37 mètre par m/s de vent</a:t>
            </a:r>
            <a:endParaRPr lang="fr-FR" b="1"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17A73349-D23C-405A-AA82-09E223B98154}" type="slidenum">
              <a:rPr lang="fr-FR" smtClean="0"/>
              <a:pPr>
                <a:defRPr/>
              </a:pPr>
              <a:t>15</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Le « MIX-ERA » a</a:t>
            </a:r>
            <a:r>
              <a:rPr lang="fr-FR" b="1" baseline="0" dirty="0" smtClean="0"/>
              <a:t> clairement une signature avec composantes annuelles et semi-annuelles.</a:t>
            </a:r>
          </a:p>
          <a:p>
            <a:r>
              <a:rPr lang="fr-FR" b="1" baseline="0" dirty="0" smtClean="0"/>
              <a:t>Une oscillation de période de 18 ans est perceptible, en tenant compte des valeurs biaisées par T/P en 1998 et 2000.</a:t>
            </a:r>
          </a:p>
          <a:p>
            <a:r>
              <a:rPr lang="fr-FR" b="1" baseline="0" dirty="0" smtClean="0"/>
              <a:t>Noter que le signal est plus fort de 1993 à fin 2001 (période ERS1&amp;2) qu’après (période Q/ASCAT).</a:t>
            </a:r>
          </a:p>
          <a:p>
            <a:r>
              <a:rPr lang="fr-FR" b="1" baseline="0" dirty="0" smtClean="0"/>
              <a:t>MIX-ERA : moyenne 0,35 m/s (~ 5% de celle d’ERA, 7,2m/s), écart-type 0,10m/s.  </a:t>
            </a:r>
          </a:p>
          <a:p>
            <a:endParaRPr lang="fr-FR" b="1" baseline="0" dirty="0" smtClean="0"/>
          </a:p>
          <a:p>
            <a:endParaRPr lang="fr-FR" b="1" baseline="0" dirty="0" smtClean="0"/>
          </a:p>
        </p:txBody>
      </p:sp>
      <p:sp>
        <p:nvSpPr>
          <p:cNvPr id="4" name="Espace réservé du numéro de diapositive 3"/>
          <p:cNvSpPr>
            <a:spLocks noGrp="1"/>
          </p:cNvSpPr>
          <p:nvPr>
            <p:ph type="sldNum" sz="quarter" idx="10"/>
          </p:nvPr>
        </p:nvSpPr>
        <p:spPr/>
        <p:txBody>
          <a:bodyPr/>
          <a:lstStyle/>
          <a:p>
            <a:pPr>
              <a:defRPr/>
            </a:pPr>
            <a:fld id="{17A73349-D23C-405A-AA82-09E223B98154}" type="slidenum">
              <a:rPr lang="fr-FR" smtClean="0"/>
              <a:pPr>
                <a:defRPr/>
              </a:pPr>
              <a:t>16</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sz="1200" b="1" baseline="0" dirty="0" smtClean="0"/>
              <a:t>Noter,  pour ERA, le 1</a:t>
            </a:r>
            <a:r>
              <a:rPr lang="fr-FR" sz="1200" b="1" baseline="30000" dirty="0" smtClean="0"/>
              <a:t>er</a:t>
            </a:r>
            <a:r>
              <a:rPr lang="fr-FR" sz="1200" b="1" baseline="0" dirty="0" smtClean="0"/>
              <a:t>  maxi dans le semi-annuel , maxi secondaire à l’annuel (~2/3 du sa).</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200" b="1" baseline="0" dirty="0" smtClean="0"/>
              <a:t>L</a:t>
            </a:r>
            <a:r>
              <a:rPr lang="fr-FR" sz="1200" b="1" dirty="0" smtClean="0"/>
              <a:t>’assimilation de QSCAT dans la ré-analyse d’ERA semble diminuer les BF (0,1cpy-3,5cpy) et augmenter les HF (&gt; 3,5cpy).</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200" b="1" dirty="0" smtClean="0"/>
              <a:t>A noter: aucun</a:t>
            </a:r>
            <a:r>
              <a:rPr lang="fr-FR" sz="1200" b="1" baseline="0" dirty="0" smtClean="0"/>
              <a:t> signal dans QSCAT dans</a:t>
            </a:r>
            <a:r>
              <a:rPr lang="fr-FR" sz="1200" b="1" dirty="0" smtClean="0"/>
              <a:t> l’annuel et le semi-annuel : ceci semble réduire les signaux correspondants d’ERA après assimilation de QSCAT.</a:t>
            </a:r>
            <a:r>
              <a:rPr lang="fr-FR" sz="1200" b="1" baseline="0" dirty="0" smtClean="0"/>
              <a:t>  Bonne correspondance HF pour les 2 séries 2000-2008.</a:t>
            </a:r>
            <a:endParaRPr lang="fr-FR" sz="1200" b="1"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17A73349-D23C-405A-AA82-09E223B98154}" type="slidenum">
              <a:rPr lang="fr-FR" smtClean="0"/>
              <a:pPr>
                <a:defRPr/>
              </a:pPr>
              <a:t>17</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Deux « raies » dominantes : l’annuel (7±1 cm/s) et le semi-annuel (4±0,5 cm/s)</a:t>
            </a:r>
          </a:p>
          <a:p>
            <a:r>
              <a:rPr lang="fr-FR" b="1" dirty="0" smtClean="0"/>
              <a:t>Explication la</a:t>
            </a:r>
            <a:r>
              <a:rPr lang="fr-FR" b="1" baseline="0" dirty="0" smtClean="0"/>
              <a:t> plus réaliste : cette « rugosité » de l’océan est induite par les composantes diurnes et semi-diurnes de la marée, qui sont « </a:t>
            </a:r>
            <a:r>
              <a:rPr lang="fr-FR" b="1" baseline="0" dirty="0" err="1" smtClean="0"/>
              <a:t>aliasée</a:t>
            </a:r>
            <a:r>
              <a:rPr lang="fr-FR" b="1" baseline="0" dirty="0" smtClean="0"/>
              <a:t> » par les satellites héliosynchrones dans l’annuel et le semi annuel. </a:t>
            </a:r>
          </a:p>
          <a:p>
            <a:r>
              <a:rPr lang="fr-FR" b="1" baseline="0" dirty="0" smtClean="0"/>
              <a:t>PM : les satellites héliosynchrones transfèrent </a:t>
            </a:r>
          </a:p>
          <a:p>
            <a:r>
              <a:rPr lang="fr-FR" b="1" baseline="0" dirty="0" smtClean="0"/>
              <a:t>*S1 et S2 dans le signal permanent</a:t>
            </a:r>
          </a:p>
          <a:p>
            <a:r>
              <a:rPr lang="fr-FR" b="1" baseline="0" dirty="0" smtClean="0"/>
              <a:t>*K1 (</a:t>
            </a:r>
            <a:r>
              <a:rPr lang="fr-FR" b="1" baseline="0" dirty="0" err="1" smtClean="0"/>
              <a:t>ls</a:t>
            </a:r>
            <a:r>
              <a:rPr lang="fr-FR" b="1" baseline="0" dirty="0" smtClean="0"/>
              <a:t>), P1 (s) et T2 (s) dans l’annuel </a:t>
            </a:r>
          </a:p>
          <a:p>
            <a:r>
              <a:rPr lang="fr-FR" b="1" baseline="0" dirty="0" smtClean="0"/>
              <a:t>*K2 dans le semi-annuel.</a:t>
            </a:r>
          </a:p>
          <a:p>
            <a:endParaRPr lang="fr-FR" b="1" dirty="0" smtClean="0"/>
          </a:p>
          <a:p>
            <a:endParaRPr lang="fr-FR" b="1" dirty="0"/>
          </a:p>
        </p:txBody>
      </p:sp>
      <p:sp>
        <p:nvSpPr>
          <p:cNvPr id="4" name="Espace réservé du numéro de diapositive 3"/>
          <p:cNvSpPr>
            <a:spLocks noGrp="1"/>
          </p:cNvSpPr>
          <p:nvPr>
            <p:ph type="sldNum" sz="quarter" idx="10"/>
          </p:nvPr>
        </p:nvSpPr>
        <p:spPr/>
        <p:txBody>
          <a:bodyPr/>
          <a:lstStyle/>
          <a:p>
            <a:pPr>
              <a:defRPr/>
            </a:pPr>
            <a:fld id="{17A73349-D23C-405A-AA82-09E223B98154}" type="slidenum">
              <a:rPr lang="fr-FR" smtClean="0"/>
              <a:pPr>
                <a:defRPr/>
              </a:pPr>
              <a:t>18</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7A73349-D23C-405A-AA82-09E223B98154}" type="slidenum">
              <a:rPr lang="fr-FR" smtClean="0"/>
              <a:pPr>
                <a:defRPr/>
              </a:pPr>
              <a:t>19</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1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b="1" dirty="0" smtClean="0"/>
              <a:t>P.m. : Les forces génératrices de la marée sont à distributions *zonales* pour les longues périodes, *</a:t>
            </a:r>
            <a:r>
              <a:rPr lang="fr-FR" b="1" dirty="0" err="1" smtClean="0"/>
              <a:t>tessérales</a:t>
            </a:r>
            <a:r>
              <a:rPr lang="fr-FR" b="1" dirty="0" smtClean="0"/>
              <a:t>* (en damier) pour les diurnes et *sectorielles*  (secteurs méridiens) pour les semi-diurnes.</a:t>
            </a:r>
          </a:p>
          <a:p>
            <a:pPr eaLnBrk="1" hangingPunct="1">
              <a:spcBef>
                <a:spcPct val="0"/>
              </a:spcBef>
            </a:pPr>
            <a:r>
              <a:rPr lang="fr-FR" b="1" dirty="0" smtClean="0"/>
              <a:t>Dans les planches  b &amp; e / c &amp; f,  &lt;</a:t>
            </a:r>
            <a:r>
              <a:rPr lang="fr-FR" b="1" dirty="0" smtClean="0">
                <a:cs typeface="Calibri" pitchFamily="34" charset="0"/>
              </a:rPr>
              <a:t>ΔU&gt; &amp; </a:t>
            </a:r>
            <a:r>
              <a:rPr lang="fr-FR" b="1" dirty="0" smtClean="0"/>
              <a:t> &lt;</a:t>
            </a:r>
            <a:r>
              <a:rPr lang="fr-FR" b="1" dirty="0" smtClean="0">
                <a:cs typeface="Calibri" pitchFamily="34" charset="0"/>
              </a:rPr>
              <a:t>ΔV&gt;</a:t>
            </a:r>
            <a:r>
              <a:rPr lang="fr-FR" b="1" dirty="0" smtClean="0"/>
              <a:t> ( Q/ASCAT-ECMWF), les structures très nettes en damier dans cette signature  moyenne (sur 24 mois?) semblent indiquer l’influence possible de la marée dont composantes diurnes seraient « </a:t>
            </a:r>
            <a:r>
              <a:rPr lang="fr-FR" b="1" dirty="0" err="1" smtClean="0"/>
              <a:t>aliasées</a:t>
            </a:r>
            <a:r>
              <a:rPr lang="fr-FR" b="1" dirty="0" smtClean="0"/>
              <a:t> » dans des très basses fréquences inférieures à celles des  composantes longues périodes.  </a:t>
            </a:r>
          </a:p>
          <a:p>
            <a:pPr eaLnBrk="1" hangingPunct="1">
              <a:spcBef>
                <a:spcPct val="0"/>
              </a:spcBef>
            </a:pPr>
            <a:r>
              <a:rPr lang="fr-FR" b="1" dirty="0" smtClean="0"/>
              <a:t>Planches  a &amp; b, &lt;</a:t>
            </a:r>
            <a:r>
              <a:rPr lang="fr-FR" b="1" dirty="0" smtClean="0">
                <a:cs typeface="Calibri" pitchFamily="34" charset="0"/>
              </a:rPr>
              <a:t>ΔU&gt; &amp; </a:t>
            </a:r>
            <a:r>
              <a:rPr lang="fr-FR" b="1" dirty="0" smtClean="0"/>
              <a:t> &lt;</a:t>
            </a:r>
            <a:r>
              <a:rPr lang="fr-FR" b="1" dirty="0" smtClean="0">
                <a:cs typeface="Calibri" pitchFamily="34" charset="0"/>
              </a:rPr>
              <a:t>ΔV&gt;</a:t>
            </a:r>
            <a:r>
              <a:rPr lang="fr-FR" b="1" dirty="0" smtClean="0"/>
              <a:t> ( QSCAT-ASCAT) : les structures </a:t>
            </a:r>
            <a:r>
              <a:rPr lang="fr-FR" b="1" dirty="0" err="1" smtClean="0"/>
              <a:t>tessérales</a:t>
            </a:r>
            <a:r>
              <a:rPr lang="fr-FR" b="1" dirty="0" smtClean="0"/>
              <a:t> disparaissent au détriment de structures à dominantes zonales.</a:t>
            </a:r>
          </a:p>
          <a:p>
            <a:pPr eaLnBrk="1" hangingPunct="1">
              <a:spcBef>
                <a:spcPct val="0"/>
              </a:spcBef>
            </a:pPr>
            <a:r>
              <a:rPr lang="fr-FR" sz="1400" b="1" i="1" dirty="0" smtClean="0">
                <a:solidFill>
                  <a:srgbClr val="C00000"/>
                </a:solidFill>
              </a:rPr>
              <a:t>Interprétation possible  (sous toute réserve) :</a:t>
            </a:r>
          </a:p>
          <a:p>
            <a:pPr eaLnBrk="1" hangingPunct="1">
              <a:spcBef>
                <a:spcPct val="0"/>
              </a:spcBef>
            </a:pPr>
            <a:r>
              <a:rPr lang="fr-FR" b="1" dirty="0" smtClean="0">
                <a:solidFill>
                  <a:srgbClr val="C00000"/>
                </a:solidFill>
              </a:rPr>
              <a:t>*</a:t>
            </a:r>
            <a:r>
              <a:rPr lang="fr-FR" b="1" dirty="0" smtClean="0"/>
              <a:t> L’héliosynchronisme des 2 satellites transfère S1 (p.m. purement *</a:t>
            </a:r>
            <a:r>
              <a:rPr lang="fr-FR" b="1" dirty="0" err="1" smtClean="0"/>
              <a:t>radiationnelle</a:t>
            </a:r>
            <a:r>
              <a:rPr lang="fr-FR" b="1" dirty="0" smtClean="0"/>
              <a:t>*) et S2 dans le signal permanent, donc aucun effet a priori dans a) et d) sauf si l’écart des signaux de ces composantes, lié au décalage horaire des passages des 2 satellites, est conséquent.</a:t>
            </a:r>
          </a:p>
          <a:p>
            <a:pPr eaLnBrk="1" hangingPunct="1">
              <a:spcBef>
                <a:spcPct val="0"/>
              </a:spcBef>
            </a:pPr>
            <a:r>
              <a:rPr lang="fr-FR" b="1" dirty="0" smtClean="0"/>
              <a:t> * QSCAT et ASCAT perçoivent  une parties des diurnes et semi-diurnes avec les mêmes biais (notamment K1, P1, T2 dans l’annuel et K2 dans le semi-annuel).</a:t>
            </a:r>
          </a:p>
          <a:p>
            <a:pPr eaLnBrk="1" hangingPunct="1">
              <a:spcBef>
                <a:spcPct val="0"/>
              </a:spcBef>
            </a:pPr>
            <a:r>
              <a:rPr lang="fr-FR" b="1" dirty="0" smtClean="0"/>
              <a:t>Mais pour les autres composantes diurnes et semi-diurnes  importantes , les périodes alias sont dans la fourchette (10jours,20jours) pour QSCAT ,et (120j, 1800j) pour ASCAT.</a:t>
            </a:r>
          </a:p>
          <a:p>
            <a:pPr eaLnBrk="1" hangingPunct="1">
              <a:spcBef>
                <a:spcPct val="0"/>
              </a:spcBef>
            </a:pPr>
            <a:r>
              <a:rPr lang="fr-FR" b="1" dirty="0" smtClean="0"/>
              <a:t>Par exemple : cas de M2 (12,42h) =&gt; 14,77 jours (j) pour QSCAT et =&gt; 807,01j pour ASCAT. </a:t>
            </a:r>
          </a:p>
          <a:p>
            <a:pPr eaLnBrk="1" hangingPunct="1">
              <a:spcBef>
                <a:spcPct val="0"/>
              </a:spcBef>
            </a:pPr>
            <a:r>
              <a:rPr lang="fr-FR" b="1" dirty="0" smtClean="0"/>
              <a:t>*De plus QSCAT, avec une répétitivité de 4 jours, ne crée aucun biais pour les ondes </a:t>
            </a:r>
            <a:r>
              <a:rPr lang="fr-FR" b="1" dirty="0" err="1" smtClean="0"/>
              <a:t>Mf</a:t>
            </a:r>
            <a:r>
              <a:rPr lang="fr-FR" b="1" dirty="0" smtClean="0"/>
              <a:t> (13,66j), </a:t>
            </a:r>
            <a:r>
              <a:rPr lang="fr-FR" b="1" dirty="0" err="1" smtClean="0"/>
              <a:t>Msf</a:t>
            </a:r>
            <a:r>
              <a:rPr lang="fr-FR" b="1" dirty="0" smtClean="0"/>
              <a:t> (14,77j), Mm (27,55j) et </a:t>
            </a:r>
            <a:r>
              <a:rPr lang="fr-FR" b="1" dirty="0" err="1" smtClean="0"/>
              <a:t>MSm</a:t>
            </a:r>
            <a:r>
              <a:rPr lang="fr-FR" b="1" dirty="0" smtClean="0"/>
              <a:t> (31,81j).</a:t>
            </a:r>
          </a:p>
          <a:p>
            <a:pPr eaLnBrk="1" hangingPunct="1">
              <a:spcBef>
                <a:spcPct val="0"/>
              </a:spcBef>
            </a:pPr>
            <a:r>
              <a:rPr lang="fr-FR" b="1" dirty="0" smtClean="0"/>
              <a:t>Mais ASCAT, avec une répétitivité de 29 jours, crée un aliasing pour ces ondes longues périodes </a:t>
            </a:r>
            <a:r>
              <a:rPr lang="fr-FR" b="1" dirty="0" err="1" smtClean="0"/>
              <a:t>Mf</a:t>
            </a:r>
            <a:r>
              <a:rPr lang="fr-FR" b="1" dirty="0" smtClean="0"/>
              <a:t> (236,03j), </a:t>
            </a:r>
            <a:r>
              <a:rPr lang="fr-FR" b="1" dirty="0" err="1" smtClean="0"/>
              <a:t>Msf</a:t>
            </a:r>
            <a:r>
              <a:rPr lang="fr-FR" b="1" dirty="0" smtClean="0"/>
              <a:t> (807,02j), Mm (552,82j), </a:t>
            </a:r>
            <a:r>
              <a:rPr lang="fr-FR" b="1" dirty="0" err="1" smtClean="0"/>
              <a:t>MSm</a:t>
            </a:r>
            <a:r>
              <a:rPr lang="fr-FR" b="1" dirty="0" smtClean="0"/>
              <a:t> (328,08j).</a:t>
            </a:r>
          </a:p>
          <a:p>
            <a:pPr eaLnBrk="1" hangingPunct="1">
              <a:spcBef>
                <a:spcPct val="0"/>
              </a:spcBef>
            </a:pPr>
            <a:r>
              <a:rPr lang="fr-FR" b="1" dirty="0" smtClean="0"/>
              <a:t>L’ensemble de ces biais dans les composantes longues périodes pourrait sans doute expliquer la dominance des structures zonales dans les planche a) et d).   </a:t>
            </a:r>
          </a:p>
          <a:p>
            <a:pPr eaLnBrk="1" hangingPunct="1">
              <a:spcBef>
                <a:spcPct val="0"/>
              </a:spcBef>
            </a:pPr>
            <a:endParaRPr lang="fr-FR" b="1" dirty="0" smtClean="0"/>
          </a:p>
        </p:txBody>
      </p:sp>
      <p:sp>
        <p:nvSpPr>
          <p:cNvPr id="512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CAF65F-8457-4AA0-B8D8-4B20A492254C}" type="slidenum">
              <a:rPr lang="fr-FR" smtClean="0"/>
              <a:pPr fontAlgn="base">
                <a:spcBef>
                  <a:spcPct val="0"/>
                </a:spcBef>
                <a:spcAft>
                  <a:spcPct val="0"/>
                </a:spcAft>
                <a:defRPr/>
              </a:pPr>
              <a:t>23</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Les données de la </a:t>
            </a:r>
            <a:r>
              <a:rPr lang="fr-FR" b="1" smtClean="0"/>
              <a:t>« hmvo&gt; (hauteur moyenne de la vague océanique ou « owmh » en anglais) </a:t>
            </a:r>
            <a:r>
              <a:rPr lang="fr-FR" smtClean="0"/>
              <a:t>des satellites altimétriques ont également communiquées par </a:t>
            </a:r>
            <a:r>
              <a:rPr lang="fr-FR" b="1" smtClean="0"/>
              <a:t>Michaël ABLAIN </a:t>
            </a:r>
            <a:r>
              <a:rPr lang="fr-FR" smtClean="0"/>
              <a:t>et</a:t>
            </a:r>
            <a:r>
              <a:rPr lang="fr-FR" b="1" smtClean="0"/>
              <a:t> Stefan ZIEGER</a:t>
            </a:r>
            <a:r>
              <a:rPr lang="fr-FR" smtClean="0"/>
              <a:t>.  </a:t>
            </a:r>
          </a:p>
        </p:txBody>
      </p:sp>
      <p:sp>
        <p:nvSpPr>
          <p:cNvPr id="1024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5F9B52-BB29-4A87-AD78-652CC2D4DC03}" type="slidenum">
              <a:rPr lang="fr-FR" smtClean="0"/>
              <a:pPr fontAlgn="base">
                <a:spcBef>
                  <a:spcPct val="0"/>
                </a:spcBef>
                <a:spcAft>
                  <a:spcPct val="0"/>
                </a:spcAft>
                <a:defRPr/>
              </a:pPr>
              <a:t>3</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b="1" dirty="0" smtClean="0"/>
              <a:t>Graphique des data originales de Paul POLI</a:t>
            </a:r>
            <a:r>
              <a:rPr lang="fr-FR" dirty="0" smtClean="0"/>
              <a:t> (série issue de la ré-analyse de mai 2011). L’amplitude moyenne du vent sur l’océan est obtenue à partir des moyennes mensuelles sur grille 0,75°x0,75.</a:t>
            </a:r>
          </a:p>
          <a:p>
            <a:r>
              <a:rPr lang="fr-FR" b="1" dirty="0" smtClean="0"/>
              <a:t>Sur plus de 20 ans, le vent ERA_10m présente une tendance à la hausse de 0,70 cm/s/an.</a:t>
            </a:r>
          </a:p>
          <a:p>
            <a:r>
              <a:rPr lang="fr-FR" b="1" dirty="0" smtClean="0"/>
              <a:t>La moyenne temporelle &lt;</a:t>
            </a:r>
            <a:r>
              <a:rPr lang="fr-FR" b="1" dirty="0" err="1" smtClean="0"/>
              <a:t>gma</a:t>
            </a:r>
            <a:r>
              <a:rPr lang="fr-FR" b="1" dirty="0" smtClean="0"/>
              <a:t>&gt; sur toute cette période est de 7,20 m/s.</a:t>
            </a:r>
          </a:p>
          <a:p>
            <a:r>
              <a:rPr lang="fr-FR" b="1" dirty="0" smtClean="0"/>
              <a:t>L’écart type est</a:t>
            </a:r>
            <a:r>
              <a:rPr lang="fr-FR" b="1" baseline="0" dirty="0" smtClean="0"/>
              <a:t> de 0,13 m/s</a:t>
            </a:r>
            <a:endParaRPr lang="fr-FR" b="1" dirty="0" smtClean="0"/>
          </a:p>
        </p:txBody>
      </p:sp>
      <p:sp>
        <p:nvSpPr>
          <p:cNvPr id="4" name="Espace réservé du numéro de diapositive 3"/>
          <p:cNvSpPr>
            <a:spLocks noGrp="1"/>
          </p:cNvSpPr>
          <p:nvPr>
            <p:ph type="sldNum" sz="quarter" idx="5"/>
          </p:nvPr>
        </p:nvSpPr>
        <p:spPr/>
        <p:txBody>
          <a:bodyPr/>
          <a:lstStyle/>
          <a:p>
            <a:pPr>
              <a:defRPr/>
            </a:pPr>
            <a:fld id="{F0595A50-E62E-4C7B-A09D-2A198EA91914}" type="slidenum">
              <a:rPr lang="fr-FR" smtClean="0"/>
              <a:pPr>
                <a:defRPr/>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b="1" dirty="0" smtClean="0"/>
              <a:t>Graphique des data originales de Michaël ABLAIN</a:t>
            </a:r>
            <a:r>
              <a:rPr lang="fr-FR" dirty="0" smtClean="0"/>
              <a:t> (amplitude moyenne par cycle sous traces satellite)</a:t>
            </a:r>
            <a:r>
              <a:rPr lang="fr-FR" b="1" dirty="0" smtClean="0"/>
              <a:t> </a:t>
            </a:r>
            <a:r>
              <a:rPr lang="fr-FR" dirty="0" smtClean="0"/>
              <a:t>. Les </a:t>
            </a:r>
            <a:r>
              <a:rPr lang="fr-FR" b="1" dirty="0" smtClean="0"/>
              <a:t>« vents altimétriques » </a:t>
            </a:r>
            <a:r>
              <a:rPr lang="fr-FR" dirty="0" smtClean="0"/>
              <a:t>(fonction du signal radar réfléchi) des satellites </a:t>
            </a:r>
            <a:r>
              <a:rPr lang="fr-FR" dirty="0" err="1" smtClean="0"/>
              <a:t>Topex</a:t>
            </a:r>
            <a:r>
              <a:rPr lang="fr-FR" dirty="0" smtClean="0"/>
              <a:t>-</a:t>
            </a:r>
            <a:r>
              <a:rPr lang="fr-FR" dirty="0" err="1" smtClean="0"/>
              <a:t>Poseidon</a:t>
            </a:r>
            <a:r>
              <a:rPr lang="fr-FR" dirty="0" smtClean="0"/>
              <a:t> (T/P), Jason-1 (J_1) et Jason-2 (J_2) montrent une </a:t>
            </a:r>
            <a:r>
              <a:rPr lang="fr-FR" b="1" dirty="0" smtClean="0"/>
              <a:t>accélération positive de 2 à 4 cm/s/an.</a:t>
            </a:r>
            <a:endParaRPr lang="fr-FR" dirty="0" smtClean="0"/>
          </a:p>
          <a:p>
            <a:pPr eaLnBrk="1" hangingPunct="1">
              <a:spcBef>
                <a:spcPct val="0"/>
              </a:spcBef>
            </a:pPr>
            <a:r>
              <a:rPr lang="fr-FR" b="1" dirty="0" smtClean="0"/>
              <a:t>Une série unique *TPJ1&amp;2* a été établie en se calant sur *J_2*. Pour chacune des transitions, TP-J1 et J1-J2, la valeur de l’’écart d’ajustement a été calculée sur le laps de temps commun donnant une dérive nulle de cet écart (diapo suivante). </a:t>
            </a:r>
          </a:p>
          <a:p>
            <a:pPr eaLnBrk="1" hangingPunct="1">
              <a:spcBef>
                <a:spcPct val="0"/>
              </a:spcBef>
            </a:pPr>
            <a:endParaRPr lang="fr-FR" dirty="0" smtClean="0"/>
          </a:p>
        </p:txBody>
      </p:sp>
      <p:sp>
        <p:nvSpPr>
          <p:cNvPr id="1126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837794-294A-4F67-B306-87BFDFA5718E}" type="slidenum">
              <a:rPr lang="fr-FR" smtClean="0"/>
              <a:pPr fontAlgn="base">
                <a:spcBef>
                  <a:spcPct val="0"/>
                </a:spcBef>
                <a:spcAft>
                  <a:spcPct val="0"/>
                </a:spcAft>
                <a:defRPr/>
              </a:pPr>
              <a:t>5</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04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b="1" dirty="0" smtClean="0"/>
              <a:t>Comparaison sur 17 ans (1993-2009) des mesures *TPJ1&amp;2* (sous trace satellite et en moyenne mensuelle) et des mesures multi-satellites *6Alti_SZ* (sur grille 2°x2°).</a:t>
            </a:r>
          </a:p>
          <a:p>
            <a:r>
              <a:rPr lang="fr-FR" b="1" dirty="0" smtClean="0"/>
              <a:t>Statistiques	  :  &lt;</a:t>
            </a:r>
            <a:r>
              <a:rPr lang="fr-FR" b="1" dirty="0" err="1" smtClean="0"/>
              <a:t>gma</a:t>
            </a:r>
            <a:r>
              <a:rPr lang="fr-FR" b="1" dirty="0" smtClean="0"/>
              <a:t>&gt;  m/s   ;    </a:t>
            </a:r>
            <a:r>
              <a:rPr lang="fr-FR" b="1" dirty="0" err="1" smtClean="0"/>
              <a:t>rms</a:t>
            </a:r>
            <a:r>
              <a:rPr lang="fr-FR" b="1" dirty="0" smtClean="0"/>
              <a:t>  m/s    ;    tendance cm/s/y</a:t>
            </a:r>
          </a:p>
          <a:p>
            <a:r>
              <a:rPr lang="fr-FR" b="1" dirty="0" smtClean="0"/>
              <a:t>TPJ1&amp;2   :         7,23 m/s          ;   0,19 m/s    ;      2,05 cm/s/y</a:t>
            </a:r>
          </a:p>
          <a:p>
            <a:r>
              <a:rPr lang="fr-FR" b="1" dirty="0" smtClean="0"/>
              <a:t> 6Alti_SZ :         7,08 m/s         ;    0,17 m/s    ;      2,25 cm/s/y</a:t>
            </a:r>
          </a:p>
          <a:p>
            <a:r>
              <a:rPr lang="fr-FR" b="1" dirty="0" smtClean="0"/>
              <a:t>Ecart moyen 0,15m/s (TPJ &gt; 6_Alti).</a:t>
            </a:r>
          </a:p>
          <a:p>
            <a:r>
              <a:rPr lang="fr-FR" b="1" dirty="0" smtClean="0"/>
              <a:t>Pour les 2 séries, la tendance est pratiquement la même :       2,15 ± 0,10 cm/s/y.</a:t>
            </a:r>
          </a:p>
          <a:p>
            <a:r>
              <a:rPr lang="fr-FR" sz="1400" b="1" dirty="0" smtClean="0">
                <a:solidFill>
                  <a:srgbClr val="FF0000"/>
                </a:solidFill>
              </a:rPr>
              <a:t>Ecarts notables : 1997-1998 (ENSO), 2000-2001?</a:t>
            </a:r>
          </a:p>
        </p:txBody>
      </p:sp>
      <p:sp>
        <p:nvSpPr>
          <p:cNvPr id="4" name="Espace réservé du numéro de diapositive 3"/>
          <p:cNvSpPr>
            <a:spLocks noGrp="1"/>
          </p:cNvSpPr>
          <p:nvPr>
            <p:ph type="sldNum" sz="quarter" idx="5"/>
          </p:nvPr>
        </p:nvSpPr>
        <p:spPr/>
        <p:txBody>
          <a:bodyPr/>
          <a:lstStyle/>
          <a:p>
            <a:pPr>
              <a:defRPr/>
            </a:pPr>
            <a:fld id="{5A99B7B8-232D-4537-A4AB-66F824E1BD01}" type="slidenum">
              <a:rPr lang="fr-FR" smtClean="0"/>
              <a:pPr>
                <a:defRPr/>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b="1" dirty="0" smtClean="0"/>
              <a:t>Graphique des data originales d’</a:t>
            </a:r>
            <a:r>
              <a:rPr lang="fr-FR" b="1" dirty="0" err="1" smtClean="0"/>
              <a:t>Abderrahim</a:t>
            </a:r>
            <a:r>
              <a:rPr lang="fr-FR" b="1" dirty="0" smtClean="0"/>
              <a:t> BENTAMY</a:t>
            </a:r>
            <a:r>
              <a:rPr lang="fr-FR" dirty="0" smtClean="0"/>
              <a:t> (amplitude moyenne mensuelle : grille 3°x3° pour ERS1&amp;2 et QSCAT, 0,75°x0,75° pour ASCAT)</a:t>
            </a:r>
            <a:r>
              <a:rPr lang="fr-FR" b="1" dirty="0" smtClean="0"/>
              <a:t> </a:t>
            </a:r>
            <a:r>
              <a:rPr lang="fr-FR" dirty="0" smtClean="0"/>
              <a:t>. Les </a:t>
            </a:r>
            <a:r>
              <a:rPr lang="fr-FR" b="1" dirty="0" smtClean="0"/>
              <a:t>« vents </a:t>
            </a:r>
            <a:r>
              <a:rPr lang="fr-FR" b="1" dirty="0" err="1" smtClean="0"/>
              <a:t>scattérometriques</a:t>
            </a:r>
            <a:r>
              <a:rPr lang="fr-FR" b="1" dirty="0" smtClean="0"/>
              <a:t> » </a:t>
            </a:r>
            <a:r>
              <a:rPr lang="fr-FR" dirty="0" smtClean="0"/>
              <a:t>(fonction du signal radar </a:t>
            </a:r>
            <a:r>
              <a:rPr lang="fr-FR" dirty="0" err="1" smtClean="0"/>
              <a:t>rétro-diffusé</a:t>
            </a:r>
            <a:r>
              <a:rPr lang="fr-FR" dirty="0" smtClean="0"/>
              <a:t>) montrent une </a:t>
            </a:r>
            <a:r>
              <a:rPr lang="fr-FR" b="1" dirty="0" smtClean="0"/>
              <a:t>accélération négative de 2 à 4 cm/s/an.</a:t>
            </a:r>
          </a:p>
          <a:p>
            <a:r>
              <a:rPr lang="fr-FR" b="1" dirty="0" smtClean="0"/>
              <a:t>La série « 4_SCAT » a été établie avec les raccordements suivants :</a:t>
            </a:r>
          </a:p>
          <a:p>
            <a:r>
              <a:rPr lang="fr-FR" b="1" dirty="0" smtClean="0"/>
              <a:t>Séries disjointes ERS1&amp;2 et QSCAT : raccordement sur la valeur moyenne des 2 dernières valeurs de ERS1&amp;2 et des 2 premières de QSCAT.</a:t>
            </a:r>
          </a:p>
          <a:p>
            <a:r>
              <a:rPr lang="fr-FR" b="1" dirty="0" smtClean="0"/>
              <a:t>Séries QSCAT et ASCAT ayant une période commune, le calage se fait sur la période la plus longue donnant un écart moyen sans tendance. Sur cette période, on prend la moyenne des 2 vents.</a:t>
            </a:r>
          </a:p>
          <a:p>
            <a:r>
              <a:rPr lang="fr-FR" b="1" dirty="0" smtClean="0"/>
              <a:t>NB : ce type de </a:t>
            </a:r>
            <a:r>
              <a:rPr lang="fr-FR" b="1" dirty="0" err="1" smtClean="0"/>
              <a:t>racordement</a:t>
            </a:r>
            <a:r>
              <a:rPr lang="fr-FR" b="1" dirty="0" smtClean="0"/>
              <a:t>, sans doute un peu arbitraire, donne une tendance moyenne de – 1,9cm/s/an, plus faible en valeur absolue que les celles des 3 séries originales</a:t>
            </a:r>
          </a:p>
          <a:p>
            <a:r>
              <a:rPr lang="fr-FR" b="1" dirty="0" smtClean="0"/>
              <a:t>&lt;</a:t>
            </a:r>
            <a:r>
              <a:rPr lang="fr-FR" b="1" dirty="0" err="1" smtClean="0"/>
              <a:t>gma</a:t>
            </a:r>
            <a:r>
              <a:rPr lang="fr-FR" b="1" dirty="0" smtClean="0"/>
              <a:t>&gt; = 7,86 m/s : écart-type = 0,16 m/s ; tendance= -1,9 cm/s </a:t>
            </a:r>
            <a:endParaRPr lang="fr-FR" dirty="0" smtClean="0"/>
          </a:p>
          <a:p>
            <a:endParaRPr lang="fr-FR" dirty="0" smtClean="0"/>
          </a:p>
          <a:p>
            <a:endParaRPr lang="fr-FR" dirty="0" smtClean="0"/>
          </a:p>
        </p:txBody>
      </p:sp>
      <p:sp>
        <p:nvSpPr>
          <p:cNvPr id="4" name="Espace réservé du numéro de diapositive 3"/>
          <p:cNvSpPr>
            <a:spLocks noGrp="1"/>
          </p:cNvSpPr>
          <p:nvPr>
            <p:ph type="sldNum" sz="quarter" idx="5"/>
          </p:nvPr>
        </p:nvSpPr>
        <p:spPr/>
        <p:txBody>
          <a:bodyPr/>
          <a:lstStyle/>
          <a:p>
            <a:pPr>
              <a:defRPr/>
            </a:pPr>
            <a:fld id="{28A5FD99-ECD8-451E-9DFD-D79CF0C695D0}" type="slidenum">
              <a:rPr lang="fr-FR" smtClean="0"/>
              <a:pPr>
                <a:defRPr/>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25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b="1" dirty="0" smtClean="0"/>
              <a:t>Les tendances globales sont du même ordre de grandeur (2,1cm/s/y) mais de signes opposés,</a:t>
            </a:r>
            <a:r>
              <a:rPr lang="fr-FR" b="1" baseline="0" dirty="0" smtClean="0"/>
              <a:t> mais variations notables à l’échelle interannuelle.</a:t>
            </a:r>
            <a:endParaRPr lang="fr-FR" b="1" dirty="0" smtClean="0"/>
          </a:p>
        </p:txBody>
      </p:sp>
      <p:sp>
        <p:nvSpPr>
          <p:cNvPr id="4" name="Espace réservé du numéro de diapositive 3"/>
          <p:cNvSpPr>
            <a:spLocks noGrp="1"/>
          </p:cNvSpPr>
          <p:nvPr>
            <p:ph type="sldNum" sz="quarter" idx="5"/>
          </p:nvPr>
        </p:nvSpPr>
        <p:spPr/>
        <p:txBody>
          <a:bodyPr/>
          <a:lstStyle/>
          <a:p>
            <a:pPr>
              <a:defRPr/>
            </a:pPr>
            <a:fld id="{8A61F98E-5A87-4C73-ACFE-B9ABC7D5FCF1}" type="slidenum">
              <a:rPr lang="fr-FR" smtClean="0"/>
              <a:pPr>
                <a:defRPr/>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b="1" dirty="0" smtClean="0"/>
              <a:t>Accord apparent des OVW ERA_10m et TPJ1&amp;2, le coefficient de corrélation n’est que de 0,68.</a:t>
            </a:r>
          </a:p>
          <a:p>
            <a:r>
              <a:rPr lang="fr-FR" b="1" dirty="0" smtClean="0"/>
              <a:t>Avec 4_SCAT, il chute a 0,18. </a:t>
            </a:r>
          </a:p>
        </p:txBody>
      </p:sp>
      <p:sp>
        <p:nvSpPr>
          <p:cNvPr id="4" name="Espace réservé du numéro de diapositive 3"/>
          <p:cNvSpPr>
            <a:spLocks noGrp="1"/>
          </p:cNvSpPr>
          <p:nvPr>
            <p:ph type="sldNum" sz="quarter" idx="5"/>
          </p:nvPr>
        </p:nvSpPr>
        <p:spPr/>
        <p:txBody>
          <a:bodyPr/>
          <a:lstStyle/>
          <a:p>
            <a:pPr>
              <a:defRPr/>
            </a:pPr>
            <a:fld id="{7A3C2BE9-3C19-474D-BB44-112E936DD40E}" type="slidenum">
              <a:rPr lang="fr-FR" smtClean="0"/>
              <a:pPr>
                <a:defRPr/>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45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lgn="l" eaLnBrk="1" hangingPunct="1">
              <a:spcBef>
                <a:spcPct val="0"/>
              </a:spcBef>
            </a:pPr>
            <a:r>
              <a:rPr lang="en-US" b="1" dirty="0" smtClean="0">
                <a:solidFill>
                  <a:srgbClr val="000000"/>
                </a:solidFill>
              </a:rPr>
              <a:t>Hauteur </a:t>
            </a:r>
            <a:r>
              <a:rPr lang="en-US" b="1" dirty="0" err="1" smtClean="0">
                <a:solidFill>
                  <a:srgbClr val="000000"/>
                </a:solidFill>
              </a:rPr>
              <a:t>moyenne</a:t>
            </a:r>
            <a:r>
              <a:rPr lang="en-US" b="1" dirty="0" smtClean="0">
                <a:solidFill>
                  <a:srgbClr val="000000"/>
                </a:solidFill>
              </a:rPr>
              <a:t> de la vague </a:t>
            </a:r>
            <a:r>
              <a:rPr lang="en-US" b="1" dirty="0" err="1" smtClean="0">
                <a:solidFill>
                  <a:srgbClr val="000000"/>
                </a:solidFill>
              </a:rPr>
              <a:t>océanique</a:t>
            </a:r>
            <a:r>
              <a:rPr lang="en-US" b="1" dirty="0" smtClean="0">
                <a:solidFill>
                  <a:srgbClr val="000000"/>
                </a:solidFill>
              </a:rPr>
              <a:t> " </a:t>
            </a:r>
            <a:r>
              <a:rPr lang="en-US" b="1" dirty="0" err="1" smtClean="0">
                <a:solidFill>
                  <a:srgbClr val="000000"/>
                </a:solidFill>
              </a:rPr>
              <a:t>hmvo</a:t>
            </a:r>
            <a:r>
              <a:rPr lang="en-US" b="1" dirty="0" smtClean="0">
                <a:solidFill>
                  <a:srgbClr val="000000"/>
                </a:solidFill>
              </a:rPr>
              <a:t>" en </a:t>
            </a:r>
            <a:r>
              <a:rPr lang="en-US" b="1" dirty="0" err="1" smtClean="0">
                <a:solidFill>
                  <a:srgbClr val="000000"/>
                </a:solidFill>
              </a:rPr>
              <a:t>mètres</a:t>
            </a:r>
            <a:r>
              <a:rPr lang="en-US" b="1" baseline="0" dirty="0" smtClean="0">
                <a:solidFill>
                  <a:srgbClr val="000000"/>
                </a:solidFill>
              </a:rPr>
              <a:t> : </a:t>
            </a:r>
            <a:r>
              <a:rPr lang="en-US" b="1" baseline="0" dirty="0" err="1" smtClean="0">
                <a:solidFill>
                  <a:srgbClr val="000000"/>
                </a:solidFill>
              </a:rPr>
              <a:t>moyenne</a:t>
            </a:r>
            <a:r>
              <a:rPr lang="en-US" b="1" baseline="0" dirty="0" smtClean="0">
                <a:solidFill>
                  <a:srgbClr val="000000"/>
                </a:solidFill>
              </a:rPr>
              <a:t> ; </a:t>
            </a:r>
            <a:r>
              <a:rPr lang="en-US" b="1" baseline="0" dirty="0" err="1" smtClean="0">
                <a:solidFill>
                  <a:srgbClr val="000000"/>
                </a:solidFill>
              </a:rPr>
              <a:t>tendance</a:t>
            </a:r>
            <a:r>
              <a:rPr lang="en-US" b="1" baseline="0" dirty="0" smtClean="0">
                <a:solidFill>
                  <a:srgbClr val="000000"/>
                </a:solidFill>
              </a:rPr>
              <a:t> ; </a:t>
            </a:r>
            <a:r>
              <a:rPr lang="en-US" b="1" baseline="0" dirty="0" err="1" smtClean="0">
                <a:solidFill>
                  <a:srgbClr val="000000"/>
                </a:solidFill>
              </a:rPr>
              <a:t>écart</a:t>
            </a:r>
            <a:r>
              <a:rPr lang="en-US" b="1" baseline="0" dirty="0" smtClean="0">
                <a:solidFill>
                  <a:srgbClr val="000000"/>
                </a:solidFill>
              </a:rPr>
              <a:t>-type</a:t>
            </a:r>
            <a:endParaRPr lang="en-US" b="1" dirty="0" smtClean="0">
              <a:solidFill>
                <a:srgbClr val="000000"/>
              </a:solidFill>
            </a:endParaRPr>
          </a:p>
          <a:p>
            <a:pPr algn="l" eaLnBrk="1" hangingPunct="1">
              <a:spcBef>
                <a:spcPct val="0"/>
              </a:spcBef>
            </a:pPr>
            <a:r>
              <a:rPr lang="en-US" b="1" baseline="0" dirty="0" smtClean="0">
                <a:solidFill>
                  <a:srgbClr val="000000"/>
                </a:solidFill>
              </a:rPr>
              <a:t> 	</a:t>
            </a:r>
            <a:r>
              <a:rPr lang="en-US" b="1" dirty="0" smtClean="0">
                <a:solidFill>
                  <a:srgbClr val="000000"/>
                </a:solidFill>
              </a:rPr>
              <a:t>*hmvo_TP-J1-J2 (MA ; 18y) : 	 2,46m ;  - 0,2cm/an : </a:t>
            </a:r>
            <a:r>
              <a:rPr lang="en-US" b="1" dirty="0" err="1" smtClean="0">
                <a:solidFill>
                  <a:srgbClr val="000000"/>
                </a:solidFill>
              </a:rPr>
              <a:t>rms</a:t>
            </a:r>
            <a:r>
              <a:rPr lang="en-US" b="1" dirty="0" smtClean="0">
                <a:solidFill>
                  <a:srgbClr val="000000"/>
                </a:solidFill>
              </a:rPr>
              <a:t> 8 cm.</a:t>
            </a:r>
          </a:p>
          <a:p>
            <a:pPr algn="l" eaLnBrk="1" hangingPunct="1">
              <a:spcBef>
                <a:spcPct val="0"/>
              </a:spcBef>
            </a:pPr>
            <a:r>
              <a:rPr lang="en-US" b="1" dirty="0" smtClean="0">
                <a:solidFill>
                  <a:srgbClr val="000000"/>
                </a:solidFill>
              </a:rPr>
              <a:t>	*hmvo_6Alti (SZ ;17y) :	 2,31m ; </a:t>
            </a:r>
            <a:r>
              <a:rPr lang="en-US" b="1" baseline="0" dirty="0" smtClean="0">
                <a:solidFill>
                  <a:srgbClr val="000000"/>
                </a:solidFill>
              </a:rPr>
              <a:t> </a:t>
            </a:r>
            <a:r>
              <a:rPr lang="en-US" b="1" dirty="0" smtClean="0">
                <a:solidFill>
                  <a:srgbClr val="000000"/>
                </a:solidFill>
              </a:rPr>
              <a:t>- 0,4cm/an ; </a:t>
            </a:r>
            <a:r>
              <a:rPr lang="en-US" b="1" dirty="0" err="1" smtClean="0">
                <a:solidFill>
                  <a:srgbClr val="000000"/>
                </a:solidFill>
              </a:rPr>
              <a:t>rms</a:t>
            </a:r>
            <a:r>
              <a:rPr lang="en-US" b="1" dirty="0" smtClean="0">
                <a:solidFill>
                  <a:srgbClr val="000000"/>
                </a:solidFill>
              </a:rPr>
              <a:t> 6 cm</a:t>
            </a:r>
          </a:p>
          <a:p>
            <a:pPr algn="l" eaLnBrk="1" hangingPunct="1">
              <a:spcBef>
                <a:spcPct val="0"/>
              </a:spcBef>
            </a:pPr>
            <a:endParaRPr lang="en-US" b="1" dirty="0" smtClean="0">
              <a:solidFill>
                <a:srgbClr val="000000"/>
              </a:solidFill>
            </a:endParaRPr>
          </a:p>
          <a:p>
            <a:pPr algn="l" eaLnBrk="1" hangingPunct="1">
              <a:spcBef>
                <a:spcPct val="0"/>
              </a:spcBef>
            </a:pPr>
            <a:r>
              <a:rPr lang="en-US" b="1" dirty="0" smtClean="0">
                <a:solidFill>
                  <a:srgbClr val="000000"/>
                </a:solidFill>
              </a:rPr>
              <a:t>NB </a:t>
            </a:r>
            <a:r>
              <a:rPr lang="en-US" b="1" dirty="0" err="1" smtClean="0">
                <a:solidFill>
                  <a:srgbClr val="000000"/>
                </a:solidFill>
              </a:rPr>
              <a:t>serie</a:t>
            </a:r>
            <a:r>
              <a:rPr lang="en-US" b="1" dirty="0" smtClean="0">
                <a:solidFill>
                  <a:srgbClr val="000000"/>
                </a:solidFill>
              </a:rPr>
              <a:t> 6_Alti(2°x2°) et TPJ1&amp;2 (</a:t>
            </a:r>
            <a:r>
              <a:rPr lang="en-US" b="1" dirty="0" err="1" smtClean="0">
                <a:solidFill>
                  <a:srgbClr val="000000"/>
                </a:solidFill>
              </a:rPr>
              <a:t>sous</a:t>
            </a:r>
            <a:r>
              <a:rPr lang="en-US" b="1" dirty="0" smtClean="0">
                <a:solidFill>
                  <a:srgbClr val="000000"/>
                </a:solidFill>
              </a:rPr>
              <a:t> traces satellite) en </a:t>
            </a:r>
            <a:r>
              <a:rPr lang="en-US" b="1" dirty="0" err="1" smtClean="0">
                <a:solidFill>
                  <a:srgbClr val="000000"/>
                </a:solidFill>
              </a:rPr>
              <a:t>moyenne</a:t>
            </a:r>
            <a:r>
              <a:rPr lang="en-US" b="1" dirty="0" smtClean="0">
                <a:solidFill>
                  <a:srgbClr val="000000"/>
                </a:solidFill>
              </a:rPr>
              <a:t> </a:t>
            </a:r>
            <a:r>
              <a:rPr lang="en-US" b="1" dirty="0" err="1" smtClean="0">
                <a:solidFill>
                  <a:srgbClr val="000000"/>
                </a:solidFill>
              </a:rPr>
              <a:t>mensuelle</a:t>
            </a:r>
            <a:endParaRPr lang="fr-FR" sz="1400" b="1" dirty="0" smtClean="0">
              <a:solidFill>
                <a:srgbClr val="000000"/>
              </a:solidFill>
            </a:endParaRPr>
          </a:p>
          <a:p>
            <a:pPr algn="l"/>
            <a:endParaRPr lang="fr-FR" dirty="0" smtClean="0"/>
          </a:p>
        </p:txBody>
      </p:sp>
      <p:sp>
        <p:nvSpPr>
          <p:cNvPr id="4" name="Espace réservé du numéro de diapositive 3"/>
          <p:cNvSpPr>
            <a:spLocks noGrp="1"/>
          </p:cNvSpPr>
          <p:nvPr>
            <p:ph type="sldNum" sz="quarter" idx="5"/>
          </p:nvPr>
        </p:nvSpPr>
        <p:spPr/>
        <p:txBody>
          <a:bodyPr/>
          <a:lstStyle/>
          <a:p>
            <a:pPr>
              <a:defRPr/>
            </a:pPr>
            <a:fld id="{BD9E066B-54A8-4579-BA47-09E598A3F85A}" type="slidenum">
              <a:rPr lang="fr-FR" smtClean="0"/>
              <a:pPr>
                <a:defRPr/>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fld id="{2A9A7C37-42D4-4AF2-AE3F-7547A5764E8C}" type="datetimeFigureOut">
              <a:rPr lang="fr-FR" smtClean="0"/>
              <a:pPr>
                <a:defRPr/>
              </a:pPr>
              <a:t>10/11/2011</a:t>
            </a:fld>
            <a:endParaRPr lang="fr-FR"/>
          </a:p>
        </p:txBody>
      </p:sp>
      <p:sp>
        <p:nvSpPr>
          <p:cNvPr id="19" name="Espace réservé du pied de page 18"/>
          <p:cNvSpPr>
            <a:spLocks noGrp="1"/>
          </p:cNvSpPr>
          <p:nvPr>
            <p:ph type="ftr" sz="quarter" idx="11"/>
          </p:nvPr>
        </p:nvSpPr>
        <p:spPr/>
        <p:txBody>
          <a:bodyPr/>
          <a:lstStyle/>
          <a:p>
            <a:pPr>
              <a:defRPr/>
            </a:pPr>
            <a:endParaRPr lang="fr-FR"/>
          </a:p>
        </p:txBody>
      </p:sp>
      <p:sp>
        <p:nvSpPr>
          <p:cNvPr id="27" name="Espace réservé du numéro de diapositive 26"/>
          <p:cNvSpPr>
            <a:spLocks noGrp="1"/>
          </p:cNvSpPr>
          <p:nvPr>
            <p:ph type="sldNum" sz="quarter" idx="12"/>
          </p:nvPr>
        </p:nvSpPr>
        <p:spPr/>
        <p:txBody>
          <a:bodyPr/>
          <a:lstStyle/>
          <a:p>
            <a:pPr>
              <a:defRPr/>
            </a:pPr>
            <a:fld id="{B93187C4-E87D-4F91-A5EA-F9499BD72588}" type="slidenum">
              <a:rPr lang="fr-FR" smtClean="0"/>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075E26B9-7E36-4C24-873C-F4D324D789BE}" type="datetimeFigureOut">
              <a:rPr lang="fr-FR" smtClean="0"/>
              <a:pPr>
                <a:defRPr/>
              </a:pPr>
              <a:t>10/11/2011</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2876ACC3-DC93-4484-A370-ED34C6A8375D}"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675ACCBE-7A30-45CA-AB48-86F65B6DE5B2}" type="datetimeFigureOut">
              <a:rPr lang="fr-FR" smtClean="0"/>
              <a:pPr>
                <a:defRPr/>
              </a:pPr>
              <a:t>10/11/2011</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9B5FDD64-3192-4A67-A79E-7AB6B7A7B9BD}"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AB759EAC-4E3B-4A85-A5C4-FC937C1026F2}" type="datetimeFigureOut">
              <a:rPr lang="fr-FR" smtClean="0"/>
              <a:pPr>
                <a:defRPr/>
              </a:pPr>
              <a:t>10/11/2011</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3D355D80-4796-4CFD-95ED-66E85823CEA0}"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fld id="{9625EADB-4032-49AD-921B-35E9EB628D8B}" type="datetimeFigureOut">
              <a:rPr lang="fr-FR" smtClean="0"/>
              <a:pPr>
                <a:defRPr/>
              </a:pPr>
              <a:t>10/11/2011</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3D523331-15AC-4F10-9B0C-6AD13A269373}" type="slidenum">
              <a:rPr lang="fr-FR" smtClean="0"/>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fld id="{06B72746-572D-4379-B895-59B8083E85FC}" type="datetimeFigureOut">
              <a:rPr lang="fr-FR" smtClean="0"/>
              <a:pPr>
                <a:defRPr/>
              </a:pPr>
              <a:t>10/11/2011</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6B06C59C-9D3C-40EE-A3E3-05C67E89F014}"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fld id="{73F85630-55DE-418D-816A-FFB2E97B1946}" type="datetimeFigureOut">
              <a:rPr lang="fr-FR" smtClean="0"/>
              <a:pPr>
                <a:defRPr/>
              </a:pPr>
              <a:t>10/11/2011</a:t>
            </a:fld>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604C27EB-2A5E-4F6F-AE30-EF50522E273B}"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E6CDD22F-87BB-4CAF-BA1B-DAD33C6A2DDB}" type="datetimeFigureOut">
              <a:rPr lang="fr-FR" smtClean="0"/>
              <a:pPr>
                <a:defRPr/>
              </a:pPr>
              <a:t>10/11/2011</a:t>
            </a:fld>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B5B0EA2A-04A9-4985-B1CC-83DDFC978CCC}"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F457E0B8-8EC3-429D-A6B1-128C23D8C280}" type="datetimeFigureOut">
              <a:rPr lang="fr-FR" smtClean="0"/>
              <a:pPr>
                <a:defRPr/>
              </a:pPr>
              <a:t>10/11/2011</a:t>
            </a:fld>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B6105B22-126E-4921-A45E-4F62E0922D42}"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fld id="{813E9E82-7EF4-4209-AFFC-ED244E2705A2}" type="datetimeFigureOut">
              <a:rPr lang="fr-FR" smtClean="0"/>
              <a:pPr>
                <a:defRPr/>
              </a:pPr>
              <a:t>10/11/2011</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B10286CA-E713-4E4A-93EE-17F6858A4E5D}"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fld id="{46C502FE-CA1F-480F-8AF7-520C18D53BE2}" type="datetimeFigureOut">
              <a:rPr lang="fr-FR" smtClean="0"/>
              <a:pPr>
                <a:defRPr/>
              </a:pPr>
              <a:t>10/11/2011</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964163E2-5A95-444D-ACDA-5BBC3C62FE17}" type="slidenum">
              <a:rPr lang="fr-FR" smtClean="0"/>
              <a:pPr>
                <a:defRPr/>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267684E3-19DB-4227-8BBA-459176747215}" type="datetimeFigureOut">
              <a:rPr lang="fr-FR" smtClean="0"/>
              <a:pPr>
                <a:defRPr/>
              </a:pPr>
              <a:t>10/11/2011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B591D0A-E397-46FD-8CA5-AD71546322A0}" type="slidenum">
              <a:rPr lang="fr-FR" smtClean="0"/>
              <a:pPr>
                <a:defRPr/>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836712"/>
            <a:ext cx="8208912" cy="4824536"/>
          </a:xfrm>
          <a:ln/>
        </p:spPr>
        <p:style>
          <a:lnRef idx="2">
            <a:schemeClr val="accent1">
              <a:shade val="50000"/>
            </a:schemeClr>
          </a:lnRef>
          <a:fillRef idx="1">
            <a:schemeClr val="accent1"/>
          </a:fillRef>
          <a:effectRef idx="0">
            <a:schemeClr val="accent1"/>
          </a:effectRef>
          <a:fontRef idx="minor">
            <a:schemeClr val="lt1"/>
          </a:fontRef>
        </p:style>
        <p:txBody>
          <a:bodyPr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Aft>
                <a:spcPts val="0"/>
              </a:spcAft>
              <a:defRPr/>
            </a:pPr>
            <a:r>
              <a:rPr lang="fr-FR" sz="3600" b="1" dirty="0" err="1" smtClean="0">
                <a:ln w="11430"/>
                <a:solidFill>
                  <a:srgbClr val="FF0000"/>
                </a:solidFill>
                <a:effectLst>
                  <a:outerShdw blurRad="50800" dist="39000" dir="5460000" algn="tl">
                    <a:srgbClr val="000000">
                      <a:alpha val="38000"/>
                    </a:srgbClr>
                  </a:outerShdw>
                </a:effectLst>
              </a:rPr>
              <a:t>Ocean</a:t>
            </a:r>
            <a:r>
              <a:rPr lang="fr-FR" sz="3600" b="1" dirty="0" smtClean="0">
                <a:ln w="11430"/>
                <a:solidFill>
                  <a:srgbClr val="FF0000"/>
                </a:solidFill>
                <a:effectLst>
                  <a:outerShdw blurRad="50800" dist="39000" dir="5460000" algn="tl">
                    <a:srgbClr val="000000">
                      <a:alpha val="38000"/>
                    </a:srgbClr>
                  </a:outerShdw>
                </a:effectLst>
              </a:rPr>
              <a:t> </a:t>
            </a:r>
            <a:r>
              <a:rPr lang="fr-FR" sz="3600" b="1" dirty="0" err="1" smtClean="0">
                <a:ln w="11430"/>
                <a:solidFill>
                  <a:srgbClr val="FF0000"/>
                </a:solidFill>
                <a:effectLst>
                  <a:outerShdw blurRad="50800" dist="39000" dir="5460000" algn="tl">
                    <a:srgbClr val="000000">
                      <a:alpha val="38000"/>
                    </a:srgbClr>
                  </a:outerShdw>
                </a:effectLst>
              </a:rPr>
              <a:t>Vector</a:t>
            </a:r>
            <a:r>
              <a:rPr lang="fr-FR" sz="3600" b="1" dirty="0" smtClean="0">
                <a:ln w="11430"/>
                <a:solidFill>
                  <a:srgbClr val="FF0000"/>
                </a:solidFill>
                <a:effectLst>
                  <a:outerShdw blurRad="50800" dist="39000" dir="5460000" algn="tl">
                    <a:srgbClr val="000000">
                      <a:alpha val="38000"/>
                    </a:srgbClr>
                  </a:outerShdw>
                </a:effectLst>
              </a:rPr>
              <a:t> </a:t>
            </a:r>
            <a:r>
              <a:rPr lang="fr-FR" sz="3600" b="1" dirty="0" err="1" smtClean="0">
                <a:ln w="11430"/>
                <a:solidFill>
                  <a:srgbClr val="FF0000"/>
                </a:solidFill>
                <a:effectLst>
                  <a:outerShdw blurRad="50800" dist="39000" dir="5460000" algn="tl">
                    <a:srgbClr val="000000">
                      <a:alpha val="38000"/>
                    </a:srgbClr>
                  </a:outerShdw>
                </a:effectLst>
              </a:rPr>
              <a:t>Winds</a:t>
            </a:r>
            <a:r>
              <a:rPr lang="fr-FR" sz="3600" b="1" dirty="0" smtClean="0">
                <a:ln w="11430"/>
                <a:solidFill>
                  <a:srgbClr val="FF0000"/>
                </a:solidFill>
                <a:effectLst>
                  <a:outerShdw blurRad="50800" dist="39000" dir="5460000" algn="tl">
                    <a:srgbClr val="000000">
                      <a:alpha val="38000"/>
                    </a:srgbClr>
                  </a:outerShdw>
                </a:effectLst>
              </a:rPr>
              <a:t> </a:t>
            </a:r>
            <a:br>
              <a:rPr lang="fr-FR" sz="3600" b="1" dirty="0" smtClean="0">
                <a:ln w="11430"/>
                <a:solidFill>
                  <a:srgbClr val="FF0000"/>
                </a:solidFill>
                <a:effectLst>
                  <a:outerShdw blurRad="50800" dist="39000" dir="5460000" algn="tl">
                    <a:srgbClr val="000000">
                      <a:alpha val="38000"/>
                    </a:srgbClr>
                  </a:outerShdw>
                </a:effectLst>
              </a:rPr>
            </a:br>
            <a:r>
              <a:rPr lang="fr-FR" sz="3600" b="1" dirty="0" smtClean="0">
                <a:ln w="11430"/>
                <a:solidFill>
                  <a:srgbClr val="FF0000"/>
                </a:solidFill>
                <a:effectLst>
                  <a:outerShdw blurRad="50800" dist="39000" dir="5460000" algn="tl">
                    <a:srgbClr val="000000">
                      <a:alpha val="38000"/>
                    </a:srgbClr>
                  </a:outerShdw>
                </a:effectLst>
              </a:rPr>
              <a:t>Global </a:t>
            </a:r>
            <a:r>
              <a:rPr lang="fr-FR" sz="3600" b="1" dirty="0" err="1" smtClean="0">
                <a:ln w="11430"/>
                <a:solidFill>
                  <a:srgbClr val="FF0000"/>
                </a:solidFill>
                <a:effectLst>
                  <a:outerShdw blurRad="50800" dist="39000" dir="5460000" algn="tl">
                    <a:srgbClr val="000000">
                      <a:alpha val="38000"/>
                    </a:srgbClr>
                  </a:outerShdw>
                </a:effectLst>
              </a:rPr>
              <a:t>Mean</a:t>
            </a:r>
            <a:r>
              <a:rPr lang="fr-FR" sz="3600" b="1" dirty="0" smtClean="0">
                <a:ln w="11430"/>
                <a:solidFill>
                  <a:srgbClr val="FF0000"/>
                </a:solidFill>
                <a:effectLst>
                  <a:outerShdw blurRad="50800" dist="39000" dir="5460000" algn="tl">
                    <a:srgbClr val="000000">
                      <a:alpha val="38000"/>
                    </a:srgbClr>
                  </a:outerShdw>
                </a:effectLst>
              </a:rPr>
              <a:t> Amplitude</a:t>
            </a:r>
            <a:br>
              <a:rPr lang="fr-FR" sz="3600" b="1" dirty="0" smtClean="0">
                <a:ln w="11430"/>
                <a:solidFill>
                  <a:srgbClr val="FF0000"/>
                </a:solidFill>
                <a:effectLst>
                  <a:outerShdw blurRad="50800" dist="39000" dir="5460000" algn="tl">
                    <a:srgbClr val="000000">
                      <a:alpha val="38000"/>
                    </a:srgbClr>
                  </a:outerShdw>
                </a:effectLst>
              </a:rPr>
            </a:br>
            <a:r>
              <a:rPr lang="fr-FR" sz="3600" b="1" dirty="0" err="1" smtClean="0">
                <a:ln w="11430"/>
                <a:solidFill>
                  <a:srgbClr val="FF0000"/>
                </a:solidFill>
                <a:effectLst>
                  <a:outerShdw blurRad="50800" dist="39000" dir="5460000" algn="tl">
                    <a:srgbClr val="000000">
                      <a:alpha val="38000"/>
                    </a:srgbClr>
                  </a:outerShdw>
                </a:effectLst>
              </a:rPr>
              <a:t>OVW_gma</a:t>
            </a:r>
            <a:r>
              <a:rPr lang="fr-FR" sz="3200" b="1" dirty="0" smtClean="0">
                <a:ln w="11430"/>
                <a:solidFill>
                  <a:srgbClr val="FF0000"/>
                </a:solidFill>
                <a:effectLst>
                  <a:outerShdw blurRad="50800" dist="39000" dir="5460000" algn="tl">
                    <a:srgbClr val="000000">
                      <a:alpha val="38000"/>
                    </a:srgbClr>
                  </a:outerShdw>
                </a:effectLst>
              </a:rPr>
              <a:t/>
            </a:r>
            <a:br>
              <a:rPr lang="fr-FR" sz="3200" b="1" dirty="0" smtClean="0">
                <a:ln w="11430"/>
                <a:solidFill>
                  <a:srgbClr val="FF0000"/>
                </a:solidFill>
                <a:effectLst>
                  <a:outerShdw blurRad="50800" dist="39000" dir="5460000" algn="tl">
                    <a:srgbClr val="000000">
                      <a:alpha val="38000"/>
                    </a:srgbClr>
                  </a:outerShdw>
                </a:effectLst>
              </a:rPr>
            </a:br>
            <a:r>
              <a:rPr lang="fr-FR" sz="3200" dirty="0" smtClean="0">
                <a:ln w="11430"/>
                <a:solidFill>
                  <a:srgbClr val="FF0000"/>
                </a:solidFill>
                <a:effectLst>
                  <a:outerShdw blurRad="50800" dist="39000" dir="5460000" algn="tl">
                    <a:srgbClr val="000000">
                      <a:alpha val="38000"/>
                    </a:srgbClr>
                  </a:outerShdw>
                </a:effectLst>
              </a:rPr>
              <a:t/>
            </a:r>
            <a:br>
              <a:rPr lang="fr-FR" sz="3200" dirty="0" smtClean="0">
                <a:ln w="11430"/>
                <a:solidFill>
                  <a:srgbClr val="FF0000"/>
                </a:solidFill>
                <a:effectLst>
                  <a:outerShdw blurRad="50800" dist="39000" dir="5460000" algn="tl">
                    <a:srgbClr val="000000">
                      <a:alpha val="38000"/>
                    </a:srgbClr>
                  </a:outerShdw>
                </a:effectLst>
              </a:rPr>
            </a:br>
            <a:r>
              <a:rPr lang="fr-FR" sz="3600" b="1" dirty="0" smtClean="0">
                <a:solidFill>
                  <a:schemeClr val="bg1"/>
                </a:solidFill>
              </a:rPr>
              <a:t>Les « Vents » Moyens sur l’Océan Global</a:t>
            </a:r>
            <a:br>
              <a:rPr lang="fr-FR" sz="3600" b="1" dirty="0" smtClean="0">
                <a:solidFill>
                  <a:schemeClr val="bg1"/>
                </a:solidFill>
              </a:rPr>
            </a:br>
            <a:r>
              <a:rPr lang="fr-FR" sz="3600" b="1" dirty="0" smtClean="0">
                <a:solidFill>
                  <a:schemeClr val="bg1"/>
                </a:solidFill>
              </a:rPr>
              <a:t> « </a:t>
            </a:r>
            <a:r>
              <a:rPr lang="fr-FR" sz="3600" dirty="0" smtClean="0">
                <a:solidFill>
                  <a:schemeClr val="bg1"/>
                </a:solidFill>
              </a:rPr>
              <a:t>Satellites » et « Météo »</a:t>
            </a:r>
            <a:r>
              <a:rPr lang="fr-FR" sz="3600" b="1" dirty="0" smtClean="0">
                <a:solidFill>
                  <a:schemeClr val="bg1"/>
                </a:solidFill>
              </a:rPr>
              <a:t/>
            </a:r>
            <a:br>
              <a:rPr lang="fr-FR" sz="3600" b="1" dirty="0" smtClean="0">
                <a:solidFill>
                  <a:schemeClr val="bg1"/>
                </a:solidFill>
              </a:rPr>
            </a:br>
            <a:r>
              <a:rPr lang="fr-FR" sz="3600" b="1" dirty="0" err="1" smtClean="0">
                <a:solidFill>
                  <a:schemeClr val="bg1"/>
                </a:solidFill>
              </a:rPr>
              <a:t>Vmog</a:t>
            </a:r>
            <a:r>
              <a:rPr lang="fr-FR" sz="3200" b="1" dirty="0" smtClean="0">
                <a:solidFill>
                  <a:srgbClr val="7030A0"/>
                </a:solidFill>
              </a:rPr>
              <a:t/>
            </a:r>
            <a:br>
              <a:rPr lang="fr-FR" sz="3200" b="1" dirty="0" smtClean="0">
                <a:solidFill>
                  <a:srgbClr val="7030A0"/>
                </a:solidFill>
              </a:rPr>
            </a:br>
            <a:r>
              <a:rPr lang="fr-FR" sz="3200" b="1" dirty="0" smtClean="0">
                <a:solidFill>
                  <a:srgbClr val="7030A0"/>
                </a:solidFill>
              </a:rPr>
              <a:t/>
            </a:r>
            <a:br>
              <a:rPr lang="fr-FR" sz="3200" b="1" dirty="0" smtClean="0">
                <a:solidFill>
                  <a:srgbClr val="7030A0"/>
                </a:solidFill>
              </a:rPr>
            </a:br>
            <a:r>
              <a:rPr lang="fr-FR" sz="3200" b="1" dirty="0" smtClean="0">
                <a:solidFill>
                  <a:srgbClr val="FFFF00"/>
                </a:solidFill>
              </a:rPr>
              <a:t>Leur contenu géophysique</a:t>
            </a:r>
            <a:endParaRPr lang="fr-FR" sz="3200" b="1" dirty="0">
              <a:ln w="11430"/>
              <a:solidFill>
                <a:srgbClr val="FFFF00"/>
              </a:solidFill>
              <a:effectLst>
                <a:outerShdw blurRad="50800" dist="39000" dir="5460000" algn="tl">
                  <a:srgbClr val="000000">
                    <a:alpha val="38000"/>
                  </a:srgbClr>
                </a:outerShdw>
              </a:effectLst>
            </a:endParaRPr>
          </a:p>
        </p:txBody>
      </p:sp>
      <p:sp>
        <p:nvSpPr>
          <p:cNvPr id="3" name="Sous-titre 2"/>
          <p:cNvSpPr>
            <a:spLocks noGrp="1"/>
          </p:cNvSpPr>
          <p:nvPr>
            <p:ph type="subTitle" idx="1"/>
          </p:nvPr>
        </p:nvSpPr>
        <p:spPr>
          <a:xfrm>
            <a:off x="971600" y="5733256"/>
            <a:ext cx="7200900" cy="792088"/>
          </a:xfrm>
          <a:ln>
            <a:solidFill>
              <a:schemeClr val="tx1"/>
            </a:solidFill>
          </a:ln>
        </p:spPr>
        <p:txBody>
          <a:bodyPr rtlCol="0">
            <a:normAutofit fontScale="85000" lnSpcReduction="20000"/>
          </a:bodyPr>
          <a:lstStyle/>
          <a:p>
            <a:pPr algn="ctr">
              <a:defRPr/>
            </a:pPr>
            <a:r>
              <a:rPr lang="fr-FR" sz="2800" b="1" dirty="0" smtClean="0"/>
              <a:t>TOULOUSE : Réunions </a:t>
            </a:r>
            <a:r>
              <a:rPr lang="fr-FR" sz="2800" b="1" dirty="0" smtClean="0"/>
              <a:t>de travail </a:t>
            </a:r>
            <a:r>
              <a:rPr lang="fr-FR" sz="2800" b="1" dirty="0" smtClean="0"/>
              <a:t>9 </a:t>
            </a:r>
            <a:r>
              <a:rPr lang="fr-FR" sz="2800" b="1" dirty="0" err="1" smtClean="0"/>
              <a:t>nov</a:t>
            </a:r>
            <a:r>
              <a:rPr lang="fr-FR" sz="2800" b="1" dirty="0" smtClean="0"/>
              <a:t> 2011,CLS,</a:t>
            </a:r>
          </a:p>
          <a:p>
            <a:pPr algn="ctr">
              <a:defRPr/>
            </a:pPr>
            <a:r>
              <a:rPr lang="fr-FR" sz="2800" b="1" dirty="0" smtClean="0"/>
              <a:t>Club des Argonautes, 10 </a:t>
            </a:r>
            <a:r>
              <a:rPr lang="fr-FR" sz="2800" b="1" dirty="0" err="1" smtClean="0"/>
              <a:t>nov</a:t>
            </a:r>
            <a:r>
              <a:rPr lang="fr-FR" sz="2800" b="1" dirty="0" smtClean="0"/>
              <a:t> 2001, Mercator </a:t>
            </a:r>
            <a:endParaRPr lang="fr-FR" sz="2800" b="1" dirty="0" smtClean="0"/>
          </a:p>
          <a:p>
            <a:pPr algn="ctr" eaLnBrk="1" fontAlgn="auto" hangingPunct="1">
              <a:spcAft>
                <a:spcPts val="0"/>
              </a:spcAft>
              <a:buFont typeface="Arial" pitchFamily="34" charset="0"/>
              <a:buNone/>
              <a:defRPr/>
            </a:pPr>
            <a:endParaRPr lang="fr-FR" sz="1400" b="1" dirty="0" smtClean="0"/>
          </a:p>
          <a:p>
            <a:pPr algn="ctr" eaLnBrk="1" fontAlgn="auto" hangingPunct="1">
              <a:spcAft>
                <a:spcPts val="0"/>
              </a:spcAft>
              <a:buFont typeface="Arial" pitchFamily="34" charset="0"/>
              <a:buNone/>
              <a:defRPr/>
            </a:pPr>
            <a:endParaRPr lang="fr-FR" sz="2800" b="1" dirty="0"/>
          </a:p>
          <a:p>
            <a:pPr algn="ctr" eaLnBrk="1" fontAlgn="auto" hangingPunct="1">
              <a:spcAft>
                <a:spcPts val="0"/>
              </a:spcAft>
              <a:buFont typeface="Arial" pitchFamily="34" charset="0"/>
              <a:buNone/>
              <a:defRPr/>
            </a:pPr>
            <a:endParaRPr lang="fr-FR"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04664"/>
            <a:ext cx="8568952" cy="6453336"/>
          </a:xfrm>
          <a:solidFill>
            <a:schemeClr val="bg1">
              <a:lumMod val="95000"/>
            </a:schemeClr>
          </a:solidFill>
        </p:spPr>
        <p:txBody>
          <a:bodyPr rtlCol="0">
            <a:normAutofit fontScale="62500" lnSpcReduction="20000"/>
          </a:bodyPr>
          <a:lstStyle/>
          <a:p>
            <a:pPr algn="ctr" eaLnBrk="1" fontAlgn="auto" hangingPunct="1">
              <a:spcAft>
                <a:spcPts val="0"/>
              </a:spcAft>
              <a:buFont typeface="Arial" pitchFamily="34" charset="0"/>
              <a:buNone/>
              <a:defRPr/>
            </a:pPr>
            <a:endParaRPr lang="fr-FR" dirty="0" smtClean="0">
              <a:latin typeface="Arial" pitchFamily="34" charset="0"/>
              <a:cs typeface="Arial" pitchFamily="34" charset="0"/>
            </a:endParaRPr>
          </a:p>
          <a:p>
            <a:pPr algn="ctr" eaLnBrk="1" fontAlgn="auto" hangingPunct="1">
              <a:spcAft>
                <a:spcPts val="0"/>
              </a:spcAft>
              <a:buFont typeface="Arial" pitchFamily="34" charset="0"/>
              <a:buNone/>
              <a:defRPr/>
            </a:pPr>
            <a:r>
              <a:rPr lang="fr-FR" sz="3500" b="1" dirty="0" smtClean="0">
                <a:latin typeface="Arial" pitchFamily="34" charset="0"/>
                <a:cs typeface="Arial" pitchFamily="34" charset="0"/>
              </a:rPr>
              <a:t>SUR LA PERIODE 1990-2010 </a:t>
            </a:r>
          </a:p>
          <a:p>
            <a:pPr algn="ctr" eaLnBrk="1" fontAlgn="auto" hangingPunct="1">
              <a:spcAft>
                <a:spcPts val="0"/>
              </a:spcAft>
              <a:buFont typeface="Arial" pitchFamily="34" charset="0"/>
              <a:buNone/>
              <a:defRPr/>
            </a:pPr>
            <a:r>
              <a:rPr lang="fr-FR" sz="3500" b="1" dirty="0" smtClean="0">
                <a:solidFill>
                  <a:schemeClr val="accent5">
                    <a:lumMod val="50000"/>
                  </a:schemeClr>
                </a:solidFill>
                <a:latin typeface="Arial" pitchFamily="34" charset="0"/>
                <a:cs typeface="Arial" pitchFamily="34" charset="0"/>
              </a:rPr>
              <a:t>LE VENT « METEO » SUR L’OCEAN AUGMENTE</a:t>
            </a:r>
          </a:p>
          <a:p>
            <a:pPr algn="ctr" eaLnBrk="1" fontAlgn="auto" hangingPunct="1">
              <a:spcAft>
                <a:spcPts val="0"/>
              </a:spcAft>
              <a:buFont typeface="Arial" pitchFamily="34" charset="0"/>
              <a:buNone/>
              <a:defRPr/>
            </a:pPr>
            <a:r>
              <a:rPr lang="fr-FR" sz="3500" b="1" dirty="0" smtClean="0">
                <a:solidFill>
                  <a:srgbClr val="00B050"/>
                </a:solidFill>
                <a:latin typeface="Arial" pitchFamily="34" charset="0"/>
                <a:cs typeface="Arial" pitchFamily="34" charset="0"/>
              </a:rPr>
              <a:t> </a:t>
            </a:r>
          </a:p>
          <a:p>
            <a:pPr algn="ctr" eaLnBrk="1" fontAlgn="auto" hangingPunct="1">
              <a:spcAft>
                <a:spcPts val="0"/>
              </a:spcAft>
              <a:buFont typeface="Arial" charset="0"/>
              <a:buNone/>
              <a:defRPr/>
            </a:pPr>
            <a:r>
              <a:rPr lang="fr-FR" sz="3500" b="1" u="sng" dirty="0" smtClean="0">
                <a:solidFill>
                  <a:srgbClr val="7030A0"/>
                </a:solidFill>
                <a:latin typeface="Arial" pitchFamily="34" charset="0"/>
                <a:cs typeface="Arial" pitchFamily="34" charset="0"/>
              </a:rPr>
              <a:t>A PRIORI</a:t>
            </a:r>
            <a:r>
              <a:rPr lang="fr-FR" sz="3500" b="1" dirty="0" smtClean="0">
                <a:solidFill>
                  <a:srgbClr val="7030A0"/>
                </a:solidFill>
                <a:latin typeface="Arial" pitchFamily="34" charset="0"/>
                <a:cs typeface="Arial" pitchFamily="34" charset="0"/>
              </a:rPr>
              <a:t>, RUGOSITE CROISSANTE DE LA SURFACE OCEANIQUE</a:t>
            </a:r>
          </a:p>
          <a:p>
            <a:pPr algn="ctr" eaLnBrk="1" fontAlgn="auto" hangingPunct="1">
              <a:spcAft>
                <a:spcPts val="0"/>
              </a:spcAft>
              <a:buFont typeface="Arial" charset="0"/>
              <a:buNone/>
              <a:defRPr/>
            </a:pPr>
            <a:endParaRPr lang="fr-FR" sz="3500" b="1" dirty="0" smtClean="0">
              <a:latin typeface="Arial" pitchFamily="34" charset="0"/>
              <a:cs typeface="Arial" pitchFamily="34" charset="0"/>
            </a:endParaRPr>
          </a:p>
          <a:p>
            <a:pPr algn="ctr" eaLnBrk="1" fontAlgn="auto" hangingPunct="1">
              <a:spcAft>
                <a:spcPts val="0"/>
              </a:spcAft>
              <a:buFont typeface="Arial" charset="0"/>
              <a:buNone/>
              <a:defRPr/>
            </a:pPr>
            <a:r>
              <a:rPr lang="fr-FR" sz="3500" b="1" dirty="0" smtClean="0">
                <a:solidFill>
                  <a:schemeClr val="tx2"/>
                </a:solidFill>
                <a:latin typeface="Arial" pitchFamily="34" charset="0"/>
                <a:cs typeface="Arial" pitchFamily="34" charset="0"/>
              </a:rPr>
              <a:t>OVW_ALTI  EN HAUSSE</a:t>
            </a:r>
            <a:r>
              <a:rPr lang="fr-FR" sz="3500" b="1" dirty="0" smtClean="0">
                <a:latin typeface="Arial" pitchFamily="34" charset="0"/>
                <a:cs typeface="Arial" pitchFamily="34" charset="0"/>
              </a:rPr>
              <a:t> =&gt; </a:t>
            </a:r>
            <a:r>
              <a:rPr lang="fr-FR" sz="3500" b="1" dirty="0" smtClean="0">
                <a:solidFill>
                  <a:srgbClr val="FF0000"/>
                </a:solidFill>
                <a:latin typeface="Arial" pitchFamily="34" charset="0"/>
                <a:cs typeface="Arial" pitchFamily="34" charset="0"/>
              </a:rPr>
              <a:t>OVW_SCAT  EN  BAISSE</a:t>
            </a:r>
          </a:p>
          <a:p>
            <a:pPr algn="ctr" eaLnBrk="1" fontAlgn="auto" hangingPunct="1">
              <a:spcAft>
                <a:spcPts val="0"/>
              </a:spcAft>
              <a:buFont typeface="Arial" charset="0"/>
              <a:buNone/>
              <a:defRPr/>
            </a:pPr>
            <a:endParaRPr lang="fr-FR" sz="3500" b="1" dirty="0" smtClean="0">
              <a:solidFill>
                <a:srgbClr val="FF0000"/>
              </a:solidFill>
              <a:latin typeface="Arial" pitchFamily="34" charset="0"/>
              <a:cs typeface="Arial" pitchFamily="34" charset="0"/>
            </a:endParaRPr>
          </a:p>
          <a:p>
            <a:pPr algn="ctr" eaLnBrk="1" fontAlgn="auto" hangingPunct="1">
              <a:spcAft>
                <a:spcPts val="0"/>
              </a:spcAft>
              <a:buFont typeface="Arial" charset="0"/>
              <a:buNone/>
              <a:defRPr/>
            </a:pPr>
            <a:r>
              <a:rPr lang="fr-FR" sz="3800" b="1" dirty="0" smtClean="0">
                <a:solidFill>
                  <a:schemeClr val="bg2">
                    <a:lumMod val="10000"/>
                  </a:schemeClr>
                </a:solidFill>
                <a:latin typeface="Arial" pitchFamily="34" charset="0"/>
                <a:cs typeface="Arial" pitchFamily="34" charset="0"/>
              </a:rPr>
              <a:t>RESULTAT COHERENT AVEC LA PHYSIQUE</a:t>
            </a:r>
          </a:p>
          <a:p>
            <a:pPr algn="ctr" eaLnBrk="1" fontAlgn="auto" hangingPunct="1">
              <a:spcAft>
                <a:spcPts val="0"/>
              </a:spcAft>
              <a:buFont typeface="Arial" pitchFamily="34" charset="0"/>
              <a:buNone/>
              <a:defRPr/>
            </a:pPr>
            <a:endParaRPr lang="fr-FR" sz="3500" b="1" dirty="0" smtClean="0">
              <a:latin typeface="Arial" pitchFamily="34" charset="0"/>
              <a:cs typeface="Arial" pitchFamily="34" charset="0"/>
            </a:endParaRPr>
          </a:p>
          <a:p>
            <a:pPr algn="ctr" eaLnBrk="1" fontAlgn="auto" hangingPunct="1">
              <a:spcAft>
                <a:spcPts val="0"/>
              </a:spcAft>
              <a:buFont typeface="Arial" pitchFamily="34" charset="0"/>
              <a:buNone/>
              <a:defRPr/>
            </a:pPr>
            <a:r>
              <a:rPr lang="fr-FR" sz="3500" b="1" dirty="0" smtClean="0">
                <a:solidFill>
                  <a:schemeClr val="tx2"/>
                </a:solidFill>
                <a:latin typeface="Arial" pitchFamily="34" charset="0"/>
                <a:cs typeface="Arial" pitchFamily="34" charset="0"/>
              </a:rPr>
              <a:t>REFLEXION EN BAISSE</a:t>
            </a:r>
            <a:r>
              <a:rPr lang="fr-FR" sz="3500" b="1" dirty="0" smtClean="0">
                <a:latin typeface="Arial" pitchFamily="34" charset="0"/>
                <a:cs typeface="Arial" pitchFamily="34" charset="0"/>
              </a:rPr>
              <a:t> =&gt; </a:t>
            </a:r>
            <a:r>
              <a:rPr lang="fr-FR" sz="3500" b="1" dirty="0" smtClean="0">
                <a:solidFill>
                  <a:srgbClr val="FF0000"/>
                </a:solidFill>
                <a:latin typeface="Arial" pitchFamily="34" charset="0"/>
                <a:cs typeface="Arial" pitchFamily="34" charset="0"/>
              </a:rPr>
              <a:t>DIFFUSION EN HAUSSE</a:t>
            </a:r>
          </a:p>
          <a:p>
            <a:pPr algn="ctr" eaLnBrk="1" fontAlgn="auto" hangingPunct="1">
              <a:spcAft>
                <a:spcPts val="0"/>
              </a:spcAft>
              <a:buFont typeface="Arial" pitchFamily="34" charset="0"/>
              <a:buNone/>
              <a:defRPr/>
            </a:pPr>
            <a:endParaRPr lang="fr-FR" sz="3500" b="1" dirty="0" smtClean="0">
              <a:latin typeface="Arial" pitchFamily="34" charset="0"/>
              <a:cs typeface="Arial" pitchFamily="34" charset="0"/>
            </a:endParaRPr>
          </a:p>
          <a:p>
            <a:pPr algn="ctr" eaLnBrk="1" fontAlgn="auto" hangingPunct="1">
              <a:spcAft>
                <a:spcPts val="0"/>
              </a:spcAft>
              <a:buFont typeface="Arial" pitchFamily="34" charset="0"/>
              <a:buNone/>
              <a:defRPr/>
            </a:pPr>
            <a:r>
              <a:rPr lang="fr-FR" sz="3800" b="1" dirty="0" smtClean="0">
                <a:solidFill>
                  <a:srgbClr val="7E067E"/>
                </a:solidFill>
                <a:latin typeface="Arial" pitchFamily="34" charset="0"/>
                <a:cs typeface="Arial" pitchFamily="34" charset="0"/>
              </a:rPr>
              <a:t>LES RADARS SATELLITAIRES MESURENT BIEN </a:t>
            </a:r>
          </a:p>
          <a:p>
            <a:pPr algn="ctr" eaLnBrk="1" fontAlgn="auto" hangingPunct="1">
              <a:spcAft>
                <a:spcPts val="0"/>
              </a:spcAft>
              <a:buFont typeface="Arial" pitchFamily="34" charset="0"/>
              <a:buNone/>
              <a:defRPr/>
            </a:pPr>
            <a:r>
              <a:rPr lang="fr-FR" sz="3800" b="1" dirty="0" smtClean="0">
                <a:solidFill>
                  <a:srgbClr val="7E067E"/>
                </a:solidFill>
                <a:latin typeface="Arial" pitchFamily="34" charset="0"/>
                <a:cs typeface="Arial" pitchFamily="34" charset="0"/>
              </a:rPr>
              <a:t>LA RUGOSITE DE LA SURFACE OCEANIQUE, </a:t>
            </a:r>
          </a:p>
          <a:p>
            <a:pPr algn="ctr" eaLnBrk="1" fontAlgn="auto" hangingPunct="1">
              <a:spcAft>
                <a:spcPts val="0"/>
              </a:spcAft>
              <a:buFont typeface="Arial" pitchFamily="34" charset="0"/>
              <a:buNone/>
              <a:defRPr/>
            </a:pPr>
            <a:r>
              <a:rPr lang="fr-FR" sz="3800" b="1" dirty="0" smtClean="0">
                <a:solidFill>
                  <a:srgbClr val="7E067E"/>
                </a:solidFill>
                <a:latin typeface="Arial" pitchFamily="34" charset="0"/>
                <a:cs typeface="Arial" pitchFamily="34" charset="0"/>
              </a:rPr>
              <a:t>… MÊME A L’ECHELLE INTER-ANNUELLE</a:t>
            </a:r>
          </a:p>
          <a:p>
            <a:pPr algn="ctr" eaLnBrk="1" fontAlgn="auto" hangingPunct="1">
              <a:spcAft>
                <a:spcPts val="0"/>
              </a:spcAft>
              <a:buFont typeface="Arial" pitchFamily="34" charset="0"/>
              <a:buNone/>
              <a:defRPr/>
            </a:pPr>
            <a:endParaRPr lang="fr-FR" sz="3500" b="1" dirty="0" smtClean="0">
              <a:latin typeface="Arial" pitchFamily="34" charset="0"/>
              <a:cs typeface="Arial" pitchFamily="34" charset="0"/>
            </a:endParaRPr>
          </a:p>
          <a:p>
            <a:pPr algn="ctr" eaLnBrk="1" fontAlgn="auto" hangingPunct="1">
              <a:spcAft>
                <a:spcPts val="0"/>
              </a:spcAft>
              <a:buFont typeface="Arial" pitchFamily="34" charset="0"/>
              <a:buNone/>
              <a:defRPr/>
            </a:pPr>
            <a:r>
              <a:rPr lang="fr-FR" sz="4500" b="1" dirty="0" smtClean="0">
                <a:latin typeface="Arial" pitchFamily="34" charset="0"/>
                <a:cs typeface="Arial" pitchFamily="34" charset="0"/>
              </a:rPr>
              <a:t>OUI,  MAIS   …</a:t>
            </a:r>
            <a:endParaRPr lang="fr-FR" sz="4500" b="1" dirty="0">
              <a:latin typeface="Arial" pitchFamily="34" charset="0"/>
              <a:cs typeface="Arial" pitchFamily="34" charset="0"/>
            </a:endParaRPr>
          </a:p>
        </p:txBody>
      </p:sp>
      <p:sp>
        <p:nvSpPr>
          <p:cNvPr id="4" name="Flèche vers le bas 3"/>
          <p:cNvSpPr/>
          <p:nvPr/>
        </p:nvSpPr>
        <p:spPr>
          <a:xfrm>
            <a:off x="4572000" y="1340768"/>
            <a:ext cx="215900"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1907704" y="476672"/>
            <a:ext cx="5400600" cy="864096"/>
          </a:xfrm>
        </p:spPr>
        <p:txBody>
          <a:bodyPr>
            <a:normAutofit fontScale="90000"/>
          </a:bodyPr>
          <a:lstStyle/>
          <a:p>
            <a:pPr algn="ctr"/>
            <a:r>
              <a:rPr lang="en-US" sz="2800" b="1" dirty="0" smtClean="0">
                <a:solidFill>
                  <a:srgbClr val="7030A0"/>
                </a:solidFill>
              </a:rPr>
              <a:t>… la hauteur </a:t>
            </a:r>
            <a:r>
              <a:rPr lang="en-US" sz="2800" b="1" dirty="0" err="1" smtClean="0">
                <a:solidFill>
                  <a:srgbClr val="7030A0"/>
                </a:solidFill>
              </a:rPr>
              <a:t>moyenne</a:t>
            </a:r>
            <a:r>
              <a:rPr lang="en-US" sz="2800" b="1" dirty="0" smtClean="0">
                <a:solidFill>
                  <a:srgbClr val="7030A0"/>
                </a:solidFill>
              </a:rPr>
              <a:t/>
            </a:r>
            <a:br>
              <a:rPr lang="en-US" sz="2800" b="1" dirty="0" smtClean="0">
                <a:solidFill>
                  <a:srgbClr val="7030A0"/>
                </a:solidFill>
              </a:rPr>
            </a:br>
            <a:r>
              <a:rPr lang="en-US" sz="2800" b="1" dirty="0" smtClean="0">
                <a:solidFill>
                  <a:srgbClr val="7030A0"/>
                </a:solidFill>
              </a:rPr>
              <a:t>de la vague </a:t>
            </a:r>
            <a:r>
              <a:rPr lang="en-US" sz="2800" b="1" dirty="0" err="1" smtClean="0">
                <a:solidFill>
                  <a:srgbClr val="7030A0"/>
                </a:solidFill>
              </a:rPr>
              <a:t>océanique</a:t>
            </a:r>
            <a:r>
              <a:rPr lang="en-US" sz="2800" b="1" dirty="0" smtClean="0">
                <a:solidFill>
                  <a:srgbClr val="7030A0"/>
                </a:solidFill>
              </a:rPr>
              <a:t> </a:t>
            </a:r>
            <a:r>
              <a:rPr lang="en-US" sz="2800" b="1" dirty="0" err="1" smtClean="0">
                <a:solidFill>
                  <a:srgbClr val="7030A0"/>
                </a:solidFill>
              </a:rPr>
              <a:t>diminue</a:t>
            </a:r>
            <a:r>
              <a:rPr lang="en-US" sz="2800" b="1" dirty="0" smtClean="0">
                <a:solidFill>
                  <a:srgbClr val="7030A0"/>
                </a:solidFill>
              </a:rPr>
              <a:t>!</a:t>
            </a:r>
            <a:endParaRPr lang="fr-FR" sz="2800" dirty="0" smtClean="0">
              <a:solidFill>
                <a:srgbClr val="7030A0"/>
              </a:solidFill>
            </a:endParaRPr>
          </a:p>
        </p:txBody>
      </p:sp>
      <p:graphicFrame>
        <p:nvGraphicFramePr>
          <p:cNvPr id="4" name="Espace réservé du contenu 3"/>
          <p:cNvGraphicFramePr>
            <a:graphicFrameLocks noGrp="1"/>
          </p:cNvGraphicFramePr>
          <p:nvPr>
            <p:ph idx="1"/>
          </p:nvPr>
        </p:nvGraphicFramePr>
        <p:xfrm>
          <a:off x="457200" y="1484784"/>
          <a:ext cx="8229600" cy="50405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20080"/>
          </a:xfrm>
          <a:solidFill>
            <a:schemeClr val="bg1">
              <a:lumMod val="95000"/>
            </a:schemeClr>
          </a:solidFill>
        </p:spPr>
        <p:txBody>
          <a:bodyPr>
            <a:normAutofit/>
          </a:bodyPr>
          <a:lstStyle/>
          <a:p>
            <a:r>
              <a:rPr lang="fr-FR" sz="3200" b="1" dirty="0" smtClean="0">
                <a:solidFill>
                  <a:srgbClr val="7030A0"/>
                </a:solidFill>
              </a:rPr>
              <a:t>LA RUGOSITE DE LA SURFACE OCEANIQUE</a:t>
            </a:r>
            <a:endParaRPr lang="fr-FR" sz="3200" b="1" dirty="0">
              <a:solidFill>
                <a:srgbClr val="7030A0"/>
              </a:solidFill>
            </a:endParaRPr>
          </a:p>
        </p:txBody>
      </p:sp>
      <p:sp>
        <p:nvSpPr>
          <p:cNvPr id="3" name="Espace réservé du contenu 2"/>
          <p:cNvSpPr>
            <a:spLocks noGrp="1"/>
          </p:cNvSpPr>
          <p:nvPr>
            <p:ph idx="1"/>
          </p:nvPr>
        </p:nvSpPr>
        <p:spPr>
          <a:xfrm>
            <a:off x="457200" y="1052736"/>
            <a:ext cx="8229600" cy="5472608"/>
          </a:xfrm>
          <a:solidFill>
            <a:schemeClr val="bg1">
              <a:lumMod val="95000"/>
            </a:schemeClr>
          </a:solidFill>
        </p:spPr>
        <p:txBody>
          <a:bodyPr>
            <a:normAutofit lnSpcReduction="10000"/>
          </a:bodyPr>
          <a:lstStyle/>
          <a:p>
            <a:pPr algn="ctr">
              <a:buNone/>
            </a:pPr>
            <a:r>
              <a:rPr lang="fr-FR" sz="2600" b="1" dirty="0" smtClean="0">
                <a:latin typeface="Arial" pitchFamily="34" charset="0"/>
                <a:cs typeface="Arial" pitchFamily="34" charset="0"/>
              </a:rPr>
              <a:t>Forces susceptibles de l’engendrer :</a:t>
            </a:r>
          </a:p>
          <a:p>
            <a:pPr>
              <a:buNone/>
            </a:pPr>
            <a:r>
              <a:rPr lang="fr-FR" sz="2400" b="1" dirty="0" smtClean="0">
                <a:latin typeface="Arial" pitchFamily="34" charset="0"/>
                <a:cs typeface="Arial" pitchFamily="34" charset="0"/>
              </a:rPr>
              <a:t>			- Tension du vent </a:t>
            </a:r>
          </a:p>
          <a:p>
            <a:pPr>
              <a:buNone/>
            </a:pPr>
            <a:r>
              <a:rPr lang="fr-FR" sz="2400" b="1" dirty="0" smtClean="0">
                <a:latin typeface="Arial" pitchFamily="34" charset="0"/>
                <a:cs typeface="Arial" pitchFamily="34" charset="0"/>
              </a:rPr>
              <a:t>			- Marée</a:t>
            </a:r>
          </a:p>
          <a:p>
            <a:pPr>
              <a:buNone/>
            </a:pPr>
            <a:r>
              <a:rPr lang="fr-FR" sz="2400" b="1" dirty="0" smtClean="0">
                <a:latin typeface="Arial" pitchFamily="34" charset="0"/>
                <a:cs typeface="Arial" pitchFamily="34" charset="0"/>
              </a:rPr>
              <a:t>			- Gradient pression atmosphérique</a:t>
            </a:r>
          </a:p>
          <a:p>
            <a:pPr>
              <a:buNone/>
            </a:pPr>
            <a:r>
              <a:rPr lang="fr-FR" sz="2400" b="1" dirty="0" smtClean="0">
                <a:latin typeface="Arial" pitchFamily="34" charset="0"/>
                <a:cs typeface="Arial" pitchFamily="34" charset="0"/>
              </a:rPr>
              <a:t>			- Frottement sur le fond   …</a:t>
            </a:r>
          </a:p>
          <a:p>
            <a:pPr>
              <a:buNone/>
            </a:pPr>
            <a:endParaRPr lang="fr-FR" sz="2400" dirty="0" smtClean="0">
              <a:latin typeface="Arial" pitchFamily="34" charset="0"/>
              <a:cs typeface="Arial" pitchFamily="34" charset="0"/>
            </a:endParaRPr>
          </a:p>
          <a:p>
            <a:pPr algn="ctr">
              <a:buNone/>
            </a:pPr>
            <a:r>
              <a:rPr lang="fr-FR" sz="3200" b="1" dirty="0" smtClean="0">
                <a:solidFill>
                  <a:srgbClr val="FF0000"/>
                </a:solidFill>
                <a:latin typeface="Arial" pitchFamily="34" charset="0"/>
                <a:cs typeface="Arial" pitchFamily="34" charset="0"/>
              </a:rPr>
              <a:t>Signal Radar </a:t>
            </a:r>
            <a:r>
              <a:rPr lang="fr-FR" sz="3200" b="1" dirty="0" smtClean="0">
                <a:solidFill>
                  <a:srgbClr val="FF0000"/>
                </a:solidFill>
                <a:latin typeface="Arial" pitchFamily="34" charset="0"/>
                <a:cs typeface="Arial" pitchFamily="34" charset="0"/>
                <a:sym typeface="Wingdings" pitchFamily="2" charset="2"/>
              </a:rPr>
              <a:t> Index de</a:t>
            </a:r>
            <a:r>
              <a:rPr lang="fr-FR" sz="3200" b="1" dirty="0" smtClean="0">
                <a:solidFill>
                  <a:srgbClr val="FF0000"/>
                </a:solidFill>
                <a:latin typeface="Arial" pitchFamily="34" charset="0"/>
                <a:cs typeface="Arial" pitchFamily="34" charset="0"/>
              </a:rPr>
              <a:t> Rugosité</a:t>
            </a:r>
          </a:p>
          <a:p>
            <a:pPr algn="ctr">
              <a:buNone/>
            </a:pPr>
            <a:r>
              <a:rPr lang="fr-FR" sz="3200" b="1" dirty="0" smtClean="0">
                <a:solidFill>
                  <a:srgbClr val="FF0000"/>
                </a:solidFill>
                <a:latin typeface="Arial" pitchFamily="34" charset="0"/>
                <a:cs typeface="Arial" pitchFamily="34" charset="0"/>
              </a:rPr>
              <a:t> … mais étalonné en « m/s de vent » !</a:t>
            </a:r>
          </a:p>
          <a:p>
            <a:pPr algn="ctr">
              <a:buNone/>
            </a:pPr>
            <a:r>
              <a:rPr lang="fr-FR" sz="2800" b="1" dirty="0" smtClean="0">
                <a:latin typeface="Arial" pitchFamily="34" charset="0"/>
                <a:cs typeface="Arial" pitchFamily="34" charset="0"/>
              </a:rPr>
              <a:t>Question :</a:t>
            </a:r>
          </a:p>
          <a:p>
            <a:pPr algn="ctr">
              <a:buNone/>
            </a:pPr>
            <a:r>
              <a:rPr lang="fr-FR" sz="2800" b="1" dirty="0" smtClean="0">
                <a:solidFill>
                  <a:srgbClr val="7030A0"/>
                </a:solidFill>
                <a:latin typeface="Arial" pitchFamily="34" charset="0"/>
                <a:cs typeface="Arial" pitchFamily="34" charset="0"/>
              </a:rPr>
              <a:t>Le </a:t>
            </a:r>
            <a:r>
              <a:rPr lang="fr-FR" sz="2800" b="1" dirty="0" err="1" smtClean="0">
                <a:solidFill>
                  <a:srgbClr val="7030A0"/>
                </a:solidFill>
                <a:latin typeface="Arial" pitchFamily="34" charset="0"/>
                <a:cs typeface="Arial" pitchFamily="34" charset="0"/>
              </a:rPr>
              <a:t>Vmog</a:t>
            </a:r>
            <a:r>
              <a:rPr lang="fr-FR" sz="2800" b="1" dirty="0" smtClean="0">
                <a:solidFill>
                  <a:srgbClr val="7030A0"/>
                </a:solidFill>
                <a:latin typeface="Arial" pitchFamily="34" charset="0"/>
                <a:cs typeface="Arial" pitchFamily="34" charset="0"/>
              </a:rPr>
              <a:t> « MIX », moyenne des 2 signaux,</a:t>
            </a:r>
          </a:p>
          <a:p>
            <a:pPr algn="ctr">
              <a:buNone/>
            </a:pPr>
            <a:r>
              <a:rPr lang="fr-FR" sz="2800" b="1" dirty="0" smtClean="0">
                <a:solidFill>
                  <a:srgbClr val="7030A0"/>
                </a:solidFill>
                <a:latin typeface="Arial" pitchFamily="34" charset="0"/>
                <a:cs typeface="Arial" pitchFamily="34" charset="0"/>
              </a:rPr>
              <a:t> (réfléchi et diffusé), n’est-il pas plus représentatif de cette Rugosité ? </a:t>
            </a:r>
          </a:p>
          <a:p>
            <a:pPr>
              <a:buNone/>
            </a:pPr>
            <a:endParaRPr lang="fr-FR" dirty="0" smtClean="0">
              <a:latin typeface="Arial" pitchFamily="34" charset="0"/>
              <a:cs typeface="Arial" pitchFamily="34" charset="0"/>
            </a:endParaRPr>
          </a:p>
          <a:p>
            <a:pPr>
              <a:buNone/>
            </a:pPr>
            <a:endParaRPr lang="fr-FR"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864096"/>
          </a:xfrm>
        </p:spPr>
        <p:txBody>
          <a:bodyPr>
            <a:normAutofit/>
          </a:bodyPr>
          <a:lstStyle/>
          <a:p>
            <a:r>
              <a:rPr lang="fr-FR" sz="2800" b="1" dirty="0" smtClean="0">
                <a:solidFill>
                  <a:srgbClr val="7030A0"/>
                </a:solidFill>
              </a:rPr>
              <a:t>L’accroissement du MIX n’est pas significatif …..</a:t>
            </a:r>
            <a:endParaRPr lang="fr-FR" sz="2800" b="1" dirty="0">
              <a:solidFill>
                <a:srgbClr val="7030A0"/>
              </a:solidFill>
            </a:endParaRPr>
          </a:p>
        </p:txBody>
      </p:sp>
      <p:graphicFrame>
        <p:nvGraphicFramePr>
          <p:cNvPr id="4" name="Espace réservé du contenu 3"/>
          <p:cNvGraphicFramePr>
            <a:graphicFrameLocks noGrp="1"/>
          </p:cNvGraphicFramePr>
          <p:nvPr>
            <p:ph idx="1"/>
          </p:nvPr>
        </p:nvGraphicFramePr>
        <p:xfrm>
          <a:off x="457200" y="1196752"/>
          <a:ext cx="8229600" cy="53285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936104"/>
          </a:xfrm>
        </p:spPr>
        <p:txBody>
          <a:bodyPr/>
          <a:lstStyle/>
          <a:p>
            <a:pPr algn="ctr"/>
            <a:r>
              <a:rPr lang="fr-FR" sz="2400" b="1" dirty="0" smtClean="0">
                <a:solidFill>
                  <a:schemeClr val="accent5">
                    <a:lumMod val="50000"/>
                  </a:schemeClr>
                </a:solidFill>
              </a:rPr>
              <a:t>ERA</a:t>
            </a:r>
            <a:r>
              <a:rPr lang="fr-FR" sz="2400" b="1" dirty="0" smtClean="0"/>
              <a:t>, un peu mieux corrélé avec </a:t>
            </a:r>
            <a:r>
              <a:rPr lang="fr-FR" sz="2400" b="1" dirty="0" smtClean="0">
                <a:solidFill>
                  <a:srgbClr val="7030A0"/>
                </a:solidFill>
              </a:rPr>
              <a:t>MIX</a:t>
            </a:r>
            <a:r>
              <a:rPr lang="fr-FR" sz="2400" b="1" dirty="0" smtClean="0"/>
              <a:t> (0,70)</a:t>
            </a:r>
            <a:br>
              <a:rPr lang="fr-FR" sz="2400" b="1" dirty="0" smtClean="0"/>
            </a:br>
            <a:r>
              <a:rPr lang="fr-FR" sz="2400" b="1" dirty="0" smtClean="0"/>
              <a:t>qu’avec </a:t>
            </a:r>
            <a:r>
              <a:rPr lang="fr-FR" sz="2400" b="1" dirty="0" smtClean="0">
                <a:solidFill>
                  <a:srgbClr val="0070C0"/>
                </a:solidFill>
              </a:rPr>
              <a:t>TPJ1&amp;2 </a:t>
            </a:r>
            <a:r>
              <a:rPr lang="fr-FR" sz="2400" b="1" dirty="0" smtClean="0"/>
              <a:t>(0,68) ; p.m. avec </a:t>
            </a:r>
            <a:r>
              <a:rPr lang="fr-FR" sz="2400" b="1" dirty="0" smtClean="0">
                <a:solidFill>
                  <a:srgbClr val="FF0000"/>
                </a:solidFill>
              </a:rPr>
              <a:t>4_SCAT</a:t>
            </a:r>
            <a:r>
              <a:rPr lang="fr-FR" sz="2400" b="1" dirty="0" smtClean="0"/>
              <a:t> (0,20)  </a:t>
            </a:r>
            <a:endParaRPr lang="fr-FR" sz="2400" b="1" dirty="0"/>
          </a:p>
        </p:txBody>
      </p:sp>
      <p:graphicFrame>
        <p:nvGraphicFramePr>
          <p:cNvPr id="4" name="Espace réservé du contenu 3"/>
          <p:cNvGraphicFramePr>
            <a:graphicFrameLocks noGrp="1"/>
          </p:cNvGraphicFramePr>
          <p:nvPr>
            <p:ph idx="1"/>
          </p:nvPr>
        </p:nvGraphicFramePr>
        <p:xfrm>
          <a:off x="457200" y="1412776"/>
          <a:ext cx="8229600"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404664"/>
            <a:ext cx="6912768" cy="936104"/>
          </a:xfrm>
        </p:spPr>
        <p:txBody>
          <a:bodyPr>
            <a:normAutofit/>
          </a:bodyPr>
          <a:lstStyle/>
          <a:p>
            <a:pPr algn="ctr"/>
            <a:r>
              <a:rPr lang="fr-FR" sz="2400" b="1" dirty="0" smtClean="0"/>
              <a:t>La «</a:t>
            </a:r>
            <a:r>
              <a:rPr lang="fr-FR" sz="2400" b="1" dirty="0" smtClean="0">
                <a:solidFill>
                  <a:srgbClr val="0070C0"/>
                </a:solidFill>
              </a:rPr>
              <a:t> </a:t>
            </a:r>
            <a:r>
              <a:rPr lang="fr-FR" sz="2400" b="1" dirty="0" err="1" smtClean="0">
                <a:solidFill>
                  <a:srgbClr val="0070C0"/>
                </a:solidFill>
              </a:rPr>
              <a:t>hmvo_TPJ</a:t>
            </a:r>
            <a:r>
              <a:rPr lang="fr-FR" sz="2400" b="1" dirty="0" smtClean="0">
                <a:solidFill>
                  <a:srgbClr val="0070C0"/>
                </a:solidFill>
              </a:rPr>
              <a:t> </a:t>
            </a:r>
            <a:r>
              <a:rPr lang="fr-FR" sz="2400" b="1" dirty="0" smtClean="0"/>
              <a:t>» légèrement mieux</a:t>
            </a:r>
            <a:br>
              <a:rPr lang="fr-FR" sz="2400" b="1" dirty="0" smtClean="0"/>
            </a:br>
            <a:r>
              <a:rPr lang="fr-FR" sz="2400" b="1" dirty="0" smtClean="0"/>
              <a:t> corrélée avec  </a:t>
            </a:r>
            <a:r>
              <a:rPr lang="fr-FR" sz="2400" b="1" dirty="0" smtClean="0">
                <a:solidFill>
                  <a:srgbClr val="7030A0"/>
                </a:solidFill>
              </a:rPr>
              <a:t>MIX</a:t>
            </a:r>
            <a:r>
              <a:rPr lang="fr-FR" sz="2400" b="1" dirty="0" smtClean="0"/>
              <a:t>  (0,52) qu’avec </a:t>
            </a:r>
            <a:r>
              <a:rPr lang="fr-FR" sz="2400" b="1" dirty="0" smtClean="0">
                <a:solidFill>
                  <a:schemeClr val="accent6">
                    <a:lumMod val="75000"/>
                  </a:schemeClr>
                </a:solidFill>
              </a:rPr>
              <a:t> ERA </a:t>
            </a:r>
            <a:r>
              <a:rPr lang="fr-FR" sz="2400" b="1" dirty="0" smtClean="0"/>
              <a:t>(0,45)</a:t>
            </a:r>
            <a:endParaRPr lang="fr-FR" sz="2400" b="1" dirty="0"/>
          </a:p>
        </p:txBody>
      </p:sp>
      <p:graphicFrame>
        <p:nvGraphicFramePr>
          <p:cNvPr id="4" name="Espace réservé du contenu 3"/>
          <p:cNvGraphicFramePr>
            <a:graphicFrameLocks noGrp="1"/>
          </p:cNvGraphicFramePr>
          <p:nvPr>
            <p:ph idx="1"/>
          </p:nvPr>
        </p:nvGraphicFramePr>
        <p:xfrm>
          <a:off x="251520" y="1556792"/>
          <a:ext cx="8712968" cy="51125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936104"/>
          </a:xfrm>
        </p:spPr>
        <p:txBody>
          <a:bodyPr>
            <a:normAutofit/>
          </a:bodyPr>
          <a:lstStyle/>
          <a:p>
            <a:pPr algn="ctr"/>
            <a:r>
              <a:rPr lang="fr-FR" sz="2800" b="1" dirty="0" smtClean="0">
                <a:solidFill>
                  <a:schemeClr val="tx1"/>
                </a:solidFill>
              </a:rPr>
              <a:t>Mais … quid de la différence : </a:t>
            </a:r>
            <a:r>
              <a:rPr lang="fr-FR" sz="2800" b="1" dirty="0" smtClean="0">
                <a:solidFill>
                  <a:srgbClr val="996633"/>
                </a:solidFill>
              </a:rPr>
              <a:t>le  « MIX-ERA » </a:t>
            </a:r>
            <a:r>
              <a:rPr lang="fr-FR" sz="2800" b="1" dirty="0" smtClean="0">
                <a:solidFill>
                  <a:srgbClr val="FF0000"/>
                </a:solidFill>
              </a:rPr>
              <a:t>? </a:t>
            </a:r>
            <a:r>
              <a:rPr lang="fr-FR" sz="2200" b="1" dirty="0" smtClean="0">
                <a:solidFill>
                  <a:srgbClr val="FF0000"/>
                </a:solidFill>
              </a:rPr>
              <a:t/>
            </a:r>
            <a:br>
              <a:rPr lang="fr-FR" sz="2200" b="1" dirty="0" smtClean="0">
                <a:solidFill>
                  <a:srgbClr val="FF0000"/>
                </a:solidFill>
              </a:rPr>
            </a:br>
            <a:r>
              <a:rPr lang="fr-FR" sz="2800" b="1" dirty="0" smtClean="0">
                <a:solidFill>
                  <a:srgbClr val="FF0000"/>
                </a:solidFill>
              </a:rPr>
              <a:t>… </a:t>
            </a:r>
            <a:r>
              <a:rPr lang="fr-FR" sz="2800" b="1" u="sng" dirty="0" smtClean="0">
                <a:solidFill>
                  <a:srgbClr val="FF0000"/>
                </a:solidFill>
              </a:rPr>
              <a:t>moins « bruité »</a:t>
            </a:r>
            <a:r>
              <a:rPr lang="fr-FR" sz="2800" b="1" dirty="0" smtClean="0">
                <a:solidFill>
                  <a:srgbClr val="FF0000"/>
                </a:solidFill>
              </a:rPr>
              <a:t> que tous ses composants !</a:t>
            </a:r>
            <a:endParaRPr lang="fr-FR" sz="2800" b="1" dirty="0">
              <a:solidFill>
                <a:srgbClr val="FF0000"/>
              </a:solidFill>
            </a:endParaRPr>
          </a:p>
        </p:txBody>
      </p:sp>
      <p:graphicFrame>
        <p:nvGraphicFramePr>
          <p:cNvPr id="4" name="Espace réservé du contenu 3"/>
          <p:cNvGraphicFramePr>
            <a:graphicFrameLocks noGrp="1"/>
          </p:cNvGraphicFramePr>
          <p:nvPr>
            <p:ph idx="1"/>
          </p:nvPr>
        </p:nvGraphicFramePr>
        <p:xfrm>
          <a:off x="179512" y="1484784"/>
          <a:ext cx="8712968" cy="51845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080120"/>
          </a:xfrm>
        </p:spPr>
        <p:txBody>
          <a:bodyPr>
            <a:normAutofit/>
          </a:bodyPr>
          <a:lstStyle/>
          <a:p>
            <a:pPr algn="ctr"/>
            <a:r>
              <a:rPr lang="fr-FR" sz="2000" b="1" dirty="0" smtClean="0">
                <a:solidFill>
                  <a:schemeClr val="accent4">
                    <a:lumMod val="50000"/>
                  </a:schemeClr>
                </a:solidFill>
              </a:rPr>
              <a:t>LE VENT « METEO » :  Signal annuel   </a:t>
            </a:r>
            <a:r>
              <a:rPr lang="fr-FR" sz="3200" b="1" dirty="0" smtClean="0">
                <a:solidFill>
                  <a:schemeClr val="accent4">
                    <a:lumMod val="50000"/>
                  </a:schemeClr>
                </a:solidFill>
              </a:rPr>
              <a:t> </a:t>
            </a:r>
            <a:r>
              <a:rPr lang="fr-FR" sz="3200" b="1" dirty="0" smtClean="0">
                <a:solidFill>
                  <a:schemeClr val="accent4">
                    <a:lumMod val="50000"/>
                  </a:schemeClr>
                </a:solidFill>
                <a:sym typeface="Wingdings" pitchFamily="2" charset="2"/>
              </a:rPr>
              <a:t>̴</a:t>
            </a:r>
            <a:r>
              <a:rPr lang="fr-FR" sz="2000" b="1" dirty="0" smtClean="0">
                <a:solidFill>
                  <a:schemeClr val="accent4">
                    <a:lumMod val="50000"/>
                  </a:schemeClr>
                </a:solidFill>
                <a:sym typeface="Wingdings" pitchFamily="2" charset="2"/>
              </a:rPr>
              <a:t>  2/3 du Semi-annuel</a:t>
            </a:r>
            <a:r>
              <a:rPr lang="fr-FR" sz="2000" b="1" dirty="0" smtClean="0">
                <a:solidFill>
                  <a:schemeClr val="accent4">
                    <a:lumMod val="50000"/>
                  </a:schemeClr>
                </a:solidFill>
              </a:rPr>
              <a:t/>
            </a:r>
            <a:br>
              <a:rPr lang="fr-FR" sz="2000" b="1" dirty="0" smtClean="0">
                <a:solidFill>
                  <a:schemeClr val="accent4">
                    <a:lumMod val="50000"/>
                  </a:schemeClr>
                </a:solidFill>
              </a:rPr>
            </a:br>
            <a:r>
              <a:rPr lang="fr-FR" sz="2000" b="1" dirty="0" smtClean="0">
                <a:solidFill>
                  <a:schemeClr val="accent5">
                    <a:lumMod val="75000"/>
                  </a:schemeClr>
                </a:solidFill>
              </a:rPr>
              <a:t> </a:t>
            </a:r>
            <a:r>
              <a:rPr lang="fr-FR" sz="1800" b="1" dirty="0" smtClean="0">
                <a:solidFill>
                  <a:schemeClr val="accent5">
                    <a:lumMod val="75000"/>
                  </a:schemeClr>
                </a:solidFill>
              </a:rPr>
              <a:t>ERA_1982_2x9y : 1982-1999  </a:t>
            </a:r>
            <a:r>
              <a:rPr lang="fr-FR" sz="1800" b="1" dirty="0" smtClean="0">
                <a:solidFill>
                  <a:srgbClr val="FF0000"/>
                </a:solidFill>
              </a:rPr>
              <a:t>avant QSCAT:</a:t>
            </a:r>
            <a:r>
              <a:rPr lang="fr-FR" sz="1800" b="1" dirty="0" smtClean="0">
                <a:solidFill>
                  <a:schemeClr val="accent3">
                    <a:lumMod val="50000"/>
                  </a:schemeClr>
                </a:solidFill>
              </a:rPr>
              <a:t>  </a:t>
            </a:r>
            <a:r>
              <a:rPr lang="fr-FR" sz="1800" b="1" dirty="0" smtClean="0">
                <a:solidFill>
                  <a:schemeClr val="accent4">
                    <a:lumMod val="50000"/>
                  </a:schemeClr>
                </a:solidFill>
              </a:rPr>
              <a:t>ERA_2000_9y : 2000-2008 </a:t>
            </a:r>
            <a:r>
              <a:rPr lang="fr-FR" sz="1800" b="1" dirty="0" smtClean="0">
                <a:solidFill>
                  <a:srgbClr val="FF0000"/>
                </a:solidFill>
              </a:rPr>
              <a:t>durant QSCAT</a:t>
            </a:r>
            <a:endParaRPr lang="fr-FR" sz="1800" dirty="0">
              <a:solidFill>
                <a:srgbClr val="FF0000"/>
              </a:solidFill>
            </a:endParaRPr>
          </a:p>
        </p:txBody>
      </p:sp>
      <p:graphicFrame>
        <p:nvGraphicFramePr>
          <p:cNvPr id="4" name="Espace réservé du contenu 3"/>
          <p:cNvGraphicFramePr>
            <a:graphicFrameLocks noGrp="1"/>
          </p:cNvGraphicFramePr>
          <p:nvPr>
            <p:ph idx="1"/>
          </p:nvPr>
        </p:nvGraphicFramePr>
        <p:xfrm>
          <a:off x="457200" y="1412776"/>
          <a:ext cx="8435280" cy="51125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080120"/>
          </a:xfrm>
          <a:solidFill>
            <a:schemeClr val="accent5">
              <a:lumMod val="20000"/>
              <a:lumOff val="80000"/>
            </a:schemeClr>
          </a:solidFill>
        </p:spPr>
        <p:txBody>
          <a:bodyPr>
            <a:normAutofit fontScale="90000"/>
          </a:bodyPr>
          <a:lstStyle/>
          <a:p>
            <a:r>
              <a:rPr lang="fr-FR" sz="2800" b="1" dirty="0" smtClean="0">
                <a:solidFill>
                  <a:schemeClr val="tx1"/>
                </a:solidFill>
              </a:rPr>
              <a:t>Spectre  </a:t>
            </a:r>
            <a:r>
              <a:rPr lang="fr-FR" sz="2800" b="1" dirty="0" smtClean="0">
                <a:solidFill>
                  <a:srgbClr val="663300"/>
                </a:solidFill>
              </a:rPr>
              <a:t>MIX-ERA : </a:t>
            </a:r>
            <a:r>
              <a:rPr lang="fr-FR" sz="2800" b="1" dirty="0" smtClean="0">
                <a:solidFill>
                  <a:schemeClr val="tx1"/>
                </a:solidFill>
                <a:sym typeface="Wingdings" pitchFamily="2" charset="2"/>
              </a:rPr>
              <a:t> </a:t>
            </a:r>
            <a:r>
              <a:rPr lang="fr-FR" sz="2800" b="1" dirty="0" smtClean="0">
                <a:solidFill>
                  <a:schemeClr val="tx1"/>
                </a:solidFill>
              </a:rPr>
              <a:t>Signal Annuel   ~  2 fois le </a:t>
            </a:r>
            <a:r>
              <a:rPr lang="fr-FR" sz="2800" b="1" dirty="0" err="1" smtClean="0">
                <a:solidFill>
                  <a:schemeClr val="tx1"/>
                </a:solidFill>
              </a:rPr>
              <a:t>Semi-Annuel</a:t>
            </a:r>
            <a:r>
              <a:rPr lang="fr-FR" sz="2000" b="1" dirty="0" smtClean="0">
                <a:solidFill>
                  <a:schemeClr val="tx1"/>
                </a:solidFill>
              </a:rPr>
              <a:t/>
            </a:r>
            <a:br>
              <a:rPr lang="fr-FR" sz="2000" b="1" dirty="0" smtClean="0">
                <a:solidFill>
                  <a:schemeClr val="tx1"/>
                </a:solidFill>
              </a:rPr>
            </a:br>
            <a:r>
              <a:rPr lang="fr-FR" sz="2000" b="1" dirty="0" smtClean="0">
                <a:solidFill>
                  <a:schemeClr val="tx1"/>
                </a:solidFill>
                <a:sym typeface="Wingdings" pitchFamily="2" charset="2"/>
              </a:rPr>
              <a:t>     </a:t>
            </a:r>
            <a:r>
              <a:rPr lang="fr-FR" sz="2400" b="1" dirty="0" smtClean="0">
                <a:solidFill>
                  <a:srgbClr val="C00000"/>
                </a:solidFill>
                <a:sym typeface="Wingdings" pitchFamily="2" charset="2"/>
              </a:rPr>
              <a:t> MAREE (héliosynchronisme : K1  Annuel  et K2 </a:t>
            </a:r>
            <a:r>
              <a:rPr lang="fr-FR" sz="2400" b="1" dirty="0" err="1" smtClean="0">
                <a:solidFill>
                  <a:srgbClr val="C00000"/>
                </a:solidFill>
                <a:sym typeface="Wingdings" pitchFamily="2" charset="2"/>
              </a:rPr>
              <a:t>Semi-Annuel</a:t>
            </a:r>
            <a:r>
              <a:rPr lang="fr-FR" sz="2000" b="1" dirty="0" smtClean="0">
                <a:solidFill>
                  <a:srgbClr val="C00000"/>
                </a:solidFill>
              </a:rPr>
              <a:t/>
            </a:r>
            <a:br>
              <a:rPr lang="fr-FR" sz="2000" b="1" dirty="0" smtClean="0">
                <a:solidFill>
                  <a:srgbClr val="C00000"/>
                </a:solidFill>
              </a:rPr>
            </a:br>
            <a:r>
              <a:rPr lang="fr-FR" sz="1800" b="1" dirty="0" smtClean="0">
                <a:solidFill>
                  <a:schemeClr val="tx1"/>
                </a:solidFill>
              </a:rPr>
              <a:t> 		</a:t>
            </a:r>
            <a:r>
              <a:rPr lang="fr-FR" sz="1800" b="1" dirty="0" smtClean="0">
                <a:solidFill>
                  <a:srgbClr val="AF7D19"/>
                </a:solidFill>
              </a:rPr>
              <a:t>1993-2001 (ERS1&amp;2/QSCAT)  </a:t>
            </a:r>
            <a:r>
              <a:rPr lang="fr-FR" sz="1800" b="1" dirty="0" smtClean="0">
                <a:solidFill>
                  <a:schemeClr val="tx1"/>
                </a:solidFill>
              </a:rPr>
              <a:t>; 	</a:t>
            </a:r>
            <a:r>
              <a:rPr lang="fr-FR" sz="1800" b="1" dirty="0" smtClean="0">
                <a:solidFill>
                  <a:srgbClr val="663300"/>
                </a:solidFill>
              </a:rPr>
              <a:t>2002-2010 (Q/ASCAT)</a:t>
            </a:r>
            <a:endParaRPr lang="fr-FR" sz="1800" b="1" dirty="0">
              <a:solidFill>
                <a:srgbClr val="663300"/>
              </a:solidFill>
            </a:endParaRPr>
          </a:p>
        </p:txBody>
      </p:sp>
      <p:graphicFrame>
        <p:nvGraphicFramePr>
          <p:cNvPr id="4" name="Espace réservé du contenu 3"/>
          <p:cNvGraphicFramePr>
            <a:graphicFrameLocks noGrp="1"/>
          </p:cNvGraphicFramePr>
          <p:nvPr>
            <p:ph idx="1"/>
          </p:nvPr>
        </p:nvGraphicFramePr>
        <p:xfrm>
          <a:off x="179512" y="1556792"/>
          <a:ext cx="8712968" cy="51125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760640"/>
          </a:xfrm>
          <a:solidFill>
            <a:schemeClr val="bg2">
              <a:lumMod val="90000"/>
            </a:schemeClr>
          </a:solidFill>
        </p:spPr>
        <p:txBody>
          <a:bodyPr/>
          <a:lstStyle/>
          <a:p>
            <a:pPr>
              <a:buNone/>
            </a:pPr>
            <a:r>
              <a:rPr lang="fr-FR" b="1" dirty="0" smtClean="0">
                <a:latin typeface="Arial" pitchFamily="34" charset="0"/>
                <a:cs typeface="Arial" pitchFamily="34" charset="0"/>
              </a:rPr>
              <a:t>Les satellites héliosynchrones transfèrent : </a:t>
            </a:r>
          </a:p>
          <a:p>
            <a:pPr>
              <a:buNone/>
            </a:pPr>
            <a:r>
              <a:rPr lang="fr-FR" b="1" dirty="0" smtClean="0">
                <a:latin typeface="Arial" pitchFamily="34" charset="0"/>
                <a:cs typeface="Arial" pitchFamily="34" charset="0"/>
              </a:rPr>
              <a:t>	- S1 (radia) et S2 (s) dans le signal permanent</a:t>
            </a:r>
          </a:p>
          <a:p>
            <a:pPr>
              <a:buNone/>
            </a:pPr>
            <a:r>
              <a:rPr lang="fr-FR" b="1" dirty="0" smtClean="0">
                <a:latin typeface="Arial" pitchFamily="34" charset="0"/>
                <a:cs typeface="Arial" pitchFamily="34" charset="0"/>
              </a:rPr>
              <a:t>	- K1 (</a:t>
            </a:r>
            <a:r>
              <a:rPr lang="fr-FR" b="1" dirty="0" err="1" smtClean="0">
                <a:latin typeface="Arial" pitchFamily="34" charset="0"/>
                <a:cs typeface="Arial" pitchFamily="34" charset="0"/>
              </a:rPr>
              <a:t>ls</a:t>
            </a:r>
            <a:r>
              <a:rPr lang="fr-FR" b="1" dirty="0" smtClean="0">
                <a:latin typeface="Arial" pitchFamily="34" charset="0"/>
                <a:cs typeface="Arial" pitchFamily="34" charset="0"/>
              </a:rPr>
              <a:t>), P1 (s) et T2 (s) dans l’annuel </a:t>
            </a:r>
          </a:p>
          <a:p>
            <a:pPr>
              <a:buNone/>
            </a:pPr>
            <a:r>
              <a:rPr lang="fr-FR" b="1" dirty="0" smtClean="0">
                <a:latin typeface="Arial" pitchFamily="34" charset="0"/>
                <a:cs typeface="Arial" pitchFamily="34" charset="0"/>
              </a:rPr>
              <a:t>	- K2 (</a:t>
            </a:r>
            <a:r>
              <a:rPr lang="fr-FR" b="1" dirty="0" err="1" smtClean="0">
                <a:latin typeface="Arial" pitchFamily="34" charset="0"/>
                <a:cs typeface="Arial" pitchFamily="34" charset="0"/>
              </a:rPr>
              <a:t>ls</a:t>
            </a:r>
            <a:r>
              <a:rPr lang="fr-FR" b="1" dirty="0" smtClean="0">
                <a:latin typeface="Arial" pitchFamily="34" charset="0"/>
                <a:cs typeface="Arial" pitchFamily="34" charset="0"/>
              </a:rPr>
              <a:t>) dans le semi-annuel.</a:t>
            </a:r>
            <a:endParaRPr lang="fr-FR" b="1" dirty="0" smtClean="0">
              <a:solidFill>
                <a:schemeClr val="accent6">
                  <a:lumMod val="50000"/>
                </a:schemeClr>
              </a:solidFill>
              <a:latin typeface="Arial" pitchFamily="34" charset="0"/>
              <a:cs typeface="Arial" pitchFamily="34" charset="0"/>
            </a:endParaRPr>
          </a:p>
          <a:p>
            <a:pPr>
              <a:buNone/>
            </a:pPr>
            <a:r>
              <a:rPr lang="fr-FR" b="1" dirty="0" smtClean="0">
                <a:solidFill>
                  <a:srgbClr val="FF0000"/>
                </a:solidFill>
                <a:latin typeface="Arial" pitchFamily="34" charset="0"/>
                <a:cs typeface="Arial" pitchFamily="34" charset="0"/>
              </a:rPr>
              <a:t>Dans le potentiel luni-solaire (</a:t>
            </a:r>
            <a:r>
              <a:rPr lang="fr-FR" b="1" dirty="0" err="1" smtClean="0">
                <a:solidFill>
                  <a:srgbClr val="FF0000"/>
                </a:solidFill>
                <a:latin typeface="Arial" pitchFamily="34" charset="0"/>
                <a:cs typeface="Arial" pitchFamily="34" charset="0"/>
              </a:rPr>
              <a:t>ls</a:t>
            </a:r>
            <a:r>
              <a:rPr lang="fr-FR" b="1" dirty="0" smtClean="0">
                <a:solidFill>
                  <a:srgbClr val="FF0000"/>
                </a:solidFill>
                <a:latin typeface="Arial" pitchFamily="34" charset="0"/>
                <a:cs typeface="Arial" pitchFamily="34" charset="0"/>
              </a:rPr>
              <a:t>),  </a:t>
            </a:r>
          </a:p>
          <a:p>
            <a:pPr>
              <a:buNone/>
            </a:pPr>
            <a:r>
              <a:rPr lang="fr-FR" dirty="0" smtClean="0">
                <a:solidFill>
                  <a:srgbClr val="FF0000"/>
                </a:solidFill>
                <a:latin typeface="Arial" pitchFamily="34" charset="0"/>
                <a:cs typeface="Arial" pitchFamily="34" charset="0"/>
              </a:rPr>
              <a:t>		</a:t>
            </a:r>
            <a:r>
              <a:rPr lang="fr-FR" sz="3200" b="1" dirty="0" err="1" smtClean="0">
                <a:solidFill>
                  <a:srgbClr val="FF0000"/>
                </a:solidFill>
                <a:latin typeface="Arial" pitchFamily="34" charset="0"/>
                <a:cs typeface="Arial" pitchFamily="34" charset="0"/>
              </a:rPr>
              <a:t>Coef</a:t>
            </a:r>
            <a:r>
              <a:rPr lang="fr-FR" sz="3200" b="1" dirty="0" smtClean="0">
                <a:solidFill>
                  <a:srgbClr val="FF0000"/>
                </a:solidFill>
                <a:latin typeface="Arial" pitchFamily="34" charset="0"/>
                <a:cs typeface="Arial" pitchFamily="34" charset="0"/>
              </a:rPr>
              <a:t> K1  	   ~ 	4 * </a:t>
            </a:r>
            <a:r>
              <a:rPr lang="fr-FR" sz="3200" b="1" dirty="0" err="1" smtClean="0">
                <a:solidFill>
                  <a:srgbClr val="FF0000"/>
                </a:solidFill>
                <a:latin typeface="Arial" pitchFamily="34" charset="0"/>
                <a:cs typeface="Arial" pitchFamily="34" charset="0"/>
              </a:rPr>
              <a:t>Coef</a:t>
            </a:r>
            <a:r>
              <a:rPr lang="fr-FR" sz="3200" b="1" dirty="0" smtClean="0">
                <a:solidFill>
                  <a:srgbClr val="FF0000"/>
                </a:solidFill>
                <a:latin typeface="Arial" pitchFamily="34" charset="0"/>
                <a:cs typeface="Arial" pitchFamily="34" charset="0"/>
              </a:rPr>
              <a:t> K2</a:t>
            </a:r>
          </a:p>
          <a:p>
            <a:pPr>
              <a:buNone/>
            </a:pPr>
            <a:r>
              <a:rPr lang="fr-FR" b="1" dirty="0" smtClean="0">
                <a:solidFill>
                  <a:srgbClr val="996633"/>
                </a:solidFill>
                <a:latin typeface="Arial" pitchFamily="34" charset="0"/>
                <a:cs typeface="Arial" pitchFamily="34" charset="0"/>
              </a:rPr>
              <a:t>Cohérent avec Spectre </a:t>
            </a:r>
            <a:r>
              <a:rPr lang="fr-FR" b="1" dirty="0" smtClean="0">
                <a:solidFill>
                  <a:srgbClr val="663300"/>
                </a:solidFill>
                <a:latin typeface="Arial" pitchFamily="34" charset="0"/>
                <a:cs typeface="Arial" pitchFamily="34" charset="0"/>
              </a:rPr>
              <a:t>MIX-ERA</a:t>
            </a:r>
          </a:p>
          <a:p>
            <a:pPr>
              <a:buNone/>
            </a:pPr>
            <a:r>
              <a:rPr lang="fr-FR" b="1" dirty="0" smtClean="0">
                <a:solidFill>
                  <a:srgbClr val="996633"/>
                </a:solidFill>
                <a:latin typeface="Arial" pitchFamily="34" charset="0"/>
                <a:cs typeface="Arial" pitchFamily="34" charset="0"/>
              </a:rPr>
              <a:t>		A(1cpy)  	   ~ 	2 * A(2cpy)</a:t>
            </a:r>
          </a:p>
          <a:p>
            <a:pPr>
              <a:buNone/>
            </a:pPr>
            <a:r>
              <a:rPr lang="fr-FR" b="1" dirty="0" smtClean="0">
                <a:solidFill>
                  <a:srgbClr val="996633"/>
                </a:solidFill>
                <a:latin typeface="Arial" pitchFamily="34" charset="0"/>
                <a:cs typeface="Arial" pitchFamily="34" charset="0"/>
              </a:rPr>
              <a:t>		</a:t>
            </a:r>
            <a:r>
              <a:rPr lang="fr-FR" sz="3600" b="1" dirty="0" smtClean="0">
                <a:solidFill>
                  <a:srgbClr val="663300"/>
                </a:solidFill>
                <a:latin typeface="Arial" pitchFamily="34" charset="0"/>
                <a:cs typeface="Arial" pitchFamily="34" charset="0"/>
              </a:rPr>
              <a:t>A(1cpy)^2  ~ 4 * A(2cpy)^2</a:t>
            </a:r>
          </a:p>
          <a:p>
            <a:pPr>
              <a:buNone/>
            </a:pPr>
            <a:endParaRPr lang="fr-FR" b="1" dirty="0" smtClean="0">
              <a:solidFill>
                <a:srgbClr val="0070C0"/>
              </a:solidFill>
              <a:latin typeface="Arial" pitchFamily="34" charset="0"/>
              <a:cs typeface="Arial" pitchFamily="34" charset="0"/>
            </a:endParaRPr>
          </a:p>
          <a:p>
            <a:pPr>
              <a:buNone/>
            </a:pPr>
            <a:r>
              <a:rPr lang="fr-FR" b="1" dirty="0" smtClean="0">
                <a:solidFill>
                  <a:srgbClr val="0070C0"/>
                </a:solidFill>
                <a:latin typeface="Arial" pitchFamily="34" charset="0"/>
                <a:cs typeface="Arial" pitchFamily="34" charset="0"/>
              </a:rPr>
              <a:t>pm. TPJ1&amp;2 : K1 </a:t>
            </a:r>
            <a:r>
              <a:rPr lang="fr-FR" b="1" dirty="0" smtClean="0">
                <a:solidFill>
                  <a:srgbClr val="0070C0"/>
                </a:solidFill>
                <a:latin typeface="Arial" pitchFamily="34" charset="0"/>
                <a:cs typeface="Arial" pitchFamily="34" charset="0"/>
                <a:sym typeface="Wingdings" pitchFamily="2" charset="2"/>
              </a:rPr>
              <a:t> semi-annuel (173,2 jours)</a:t>
            </a:r>
            <a:endParaRPr lang="fr-FR" b="1" dirty="0">
              <a:solidFill>
                <a:srgbClr val="0070C0"/>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96720"/>
          </a:xfrm>
          <a:solidFill>
            <a:schemeClr val="accent3"/>
          </a:solidFill>
        </p:spPr>
        <p:txBody>
          <a:bodyPr>
            <a:normAutofit/>
          </a:bodyPr>
          <a:lstStyle/>
          <a:p>
            <a:pPr algn="ctr"/>
            <a:r>
              <a:rPr lang="fr-FR" sz="3600" dirty="0" smtClean="0">
                <a:solidFill>
                  <a:schemeClr val="accent1">
                    <a:lumMod val="50000"/>
                  </a:schemeClr>
                </a:solidFill>
              </a:rPr>
              <a:t>SOMMAIRE</a:t>
            </a:r>
            <a:endParaRPr lang="fr-FR" sz="3600" dirty="0">
              <a:solidFill>
                <a:schemeClr val="accent1">
                  <a:lumMod val="50000"/>
                </a:schemeClr>
              </a:solidFill>
            </a:endParaRPr>
          </a:p>
        </p:txBody>
      </p:sp>
      <p:sp>
        <p:nvSpPr>
          <p:cNvPr id="3" name="Espace réservé du contenu 2"/>
          <p:cNvSpPr>
            <a:spLocks noGrp="1"/>
          </p:cNvSpPr>
          <p:nvPr>
            <p:ph idx="1"/>
          </p:nvPr>
        </p:nvSpPr>
        <p:spPr>
          <a:xfrm>
            <a:off x="457200" y="1988840"/>
            <a:ext cx="8229600" cy="4335760"/>
          </a:xfrm>
        </p:spPr>
        <p:txBody>
          <a:bodyPr>
            <a:normAutofit/>
          </a:bodyPr>
          <a:lstStyle/>
          <a:p>
            <a:r>
              <a:rPr lang="fr-FR" sz="3200" dirty="0" smtClean="0">
                <a:solidFill>
                  <a:schemeClr val="accent1">
                    <a:lumMod val="50000"/>
                  </a:schemeClr>
                </a:solidFill>
                <a:latin typeface="Arial" pitchFamily="34" charset="0"/>
                <a:cs typeface="Arial" pitchFamily="34" charset="0"/>
              </a:rPr>
              <a:t>Les Données des différents « </a:t>
            </a:r>
            <a:r>
              <a:rPr lang="fr-FR" sz="3200" dirty="0" err="1" smtClean="0">
                <a:solidFill>
                  <a:schemeClr val="accent1">
                    <a:lumMod val="50000"/>
                  </a:schemeClr>
                </a:solidFill>
                <a:latin typeface="Arial" pitchFamily="34" charset="0"/>
                <a:cs typeface="Arial" pitchFamily="34" charset="0"/>
              </a:rPr>
              <a:t>Vmog</a:t>
            </a:r>
            <a:r>
              <a:rPr lang="fr-FR" sz="3200" dirty="0" smtClean="0">
                <a:solidFill>
                  <a:schemeClr val="accent1">
                    <a:lumMod val="50000"/>
                  </a:schemeClr>
                </a:solidFill>
                <a:latin typeface="Arial" pitchFamily="34" charset="0"/>
                <a:cs typeface="Arial" pitchFamily="34" charset="0"/>
              </a:rPr>
              <a:t> »</a:t>
            </a:r>
          </a:p>
          <a:p>
            <a:r>
              <a:rPr lang="fr-FR" sz="3200" dirty="0" smtClean="0">
                <a:solidFill>
                  <a:schemeClr val="accent1">
                    <a:lumMod val="50000"/>
                  </a:schemeClr>
                </a:solidFill>
                <a:latin typeface="Arial" pitchFamily="34" charset="0"/>
                <a:cs typeface="Arial" pitchFamily="34" charset="0"/>
              </a:rPr>
              <a:t>La Physique : Réflexion et Diffusion</a:t>
            </a:r>
          </a:p>
          <a:p>
            <a:r>
              <a:rPr lang="fr-FR" sz="3200" dirty="0" smtClean="0">
                <a:solidFill>
                  <a:schemeClr val="accent1">
                    <a:lumMod val="50000"/>
                  </a:schemeClr>
                </a:solidFill>
                <a:latin typeface="Arial" pitchFamily="34" charset="0"/>
                <a:cs typeface="Arial" pitchFamily="34" charset="0"/>
              </a:rPr>
              <a:t>Rugosité de la Surface Océanique</a:t>
            </a:r>
          </a:p>
          <a:p>
            <a:r>
              <a:rPr lang="fr-FR" sz="3200" dirty="0" smtClean="0">
                <a:solidFill>
                  <a:schemeClr val="accent1">
                    <a:lumMod val="50000"/>
                  </a:schemeClr>
                </a:solidFill>
                <a:latin typeface="Arial" pitchFamily="34" charset="0"/>
                <a:cs typeface="Arial" pitchFamily="34" charset="0"/>
              </a:rPr>
              <a:t>Un index de Rugosité : le « MIX »</a:t>
            </a:r>
          </a:p>
          <a:p>
            <a:r>
              <a:rPr lang="fr-FR" sz="3200" dirty="0" smtClean="0">
                <a:solidFill>
                  <a:schemeClr val="accent1">
                    <a:lumMod val="50000"/>
                  </a:schemeClr>
                </a:solidFill>
                <a:latin typeface="Arial" pitchFamily="34" charset="0"/>
                <a:cs typeface="Arial" pitchFamily="34" charset="0"/>
              </a:rPr>
              <a:t>Contenu Géophysique du « MIX »</a:t>
            </a:r>
          </a:p>
          <a:p>
            <a:r>
              <a:rPr lang="fr-FR" sz="3200" dirty="0" smtClean="0">
                <a:solidFill>
                  <a:schemeClr val="accent1">
                    <a:lumMod val="50000"/>
                  </a:schemeClr>
                </a:solidFill>
                <a:latin typeface="Arial" pitchFamily="34" charset="0"/>
                <a:cs typeface="Arial" pitchFamily="34" charset="0"/>
              </a:rPr>
              <a:t>Interprétation la plus vraisemblable</a:t>
            </a:r>
          </a:p>
          <a:p>
            <a:r>
              <a:rPr lang="fr-FR" sz="3200" dirty="0" smtClean="0">
                <a:solidFill>
                  <a:schemeClr val="accent1">
                    <a:lumMod val="50000"/>
                  </a:schemeClr>
                </a:solidFill>
                <a:latin typeface="Arial" pitchFamily="34" charset="0"/>
                <a:cs typeface="Arial" pitchFamily="34" charset="0"/>
              </a:rPr>
              <a:t>….</a:t>
            </a:r>
          </a:p>
          <a:p>
            <a:endParaRPr lang="fr-FR" sz="32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normAutofit/>
          </a:bodyPr>
          <a:lstStyle/>
          <a:p>
            <a:r>
              <a:rPr lang="fr-FR" sz="2400" b="1" dirty="0" smtClean="0">
                <a:latin typeface="Arial" pitchFamily="34" charset="0"/>
                <a:cs typeface="Arial" pitchFamily="34" charset="0"/>
              </a:rPr>
              <a:t>Le </a:t>
            </a:r>
            <a:r>
              <a:rPr lang="fr-FR" sz="2400" b="1" dirty="0" smtClean="0">
                <a:solidFill>
                  <a:srgbClr val="663300"/>
                </a:solidFill>
                <a:latin typeface="Arial" pitchFamily="34" charset="0"/>
                <a:cs typeface="Arial" pitchFamily="34" charset="0"/>
              </a:rPr>
              <a:t>MIX-ERA</a:t>
            </a:r>
            <a:r>
              <a:rPr lang="fr-FR" sz="2400" b="1" dirty="0" smtClean="0">
                <a:latin typeface="Arial" pitchFamily="34" charset="0"/>
                <a:cs typeface="Arial" pitchFamily="34" charset="0"/>
              </a:rPr>
              <a:t> , son recalage (TP/SZ :1997-2001)</a:t>
            </a:r>
            <a:br>
              <a:rPr lang="fr-FR" sz="2400" b="1" dirty="0" smtClean="0">
                <a:latin typeface="Arial" pitchFamily="34" charset="0"/>
                <a:cs typeface="Arial" pitchFamily="34" charset="0"/>
              </a:rPr>
            </a:br>
            <a:r>
              <a:rPr lang="fr-FR" sz="2400" b="1" dirty="0" smtClean="0">
                <a:latin typeface="Arial" pitchFamily="34" charset="0"/>
                <a:cs typeface="Arial" pitchFamily="34" charset="0"/>
              </a:rPr>
              <a:t>	… et son rendez-vous avec la LUNE … en 2015? </a:t>
            </a:r>
            <a:br>
              <a:rPr lang="fr-FR" sz="2400" b="1" dirty="0" smtClean="0">
                <a:latin typeface="Arial" pitchFamily="34" charset="0"/>
                <a:cs typeface="Arial" pitchFamily="34" charset="0"/>
              </a:rPr>
            </a:br>
            <a:endParaRPr lang="fr-FR" sz="2400" b="1" dirty="0">
              <a:latin typeface="Arial" pitchFamily="34" charset="0"/>
              <a:cs typeface="Arial" pitchFamily="34" charset="0"/>
            </a:endParaRPr>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19256" cy="1080120"/>
          </a:xfrm>
          <a:solidFill>
            <a:schemeClr val="accent5">
              <a:lumMod val="20000"/>
              <a:lumOff val="80000"/>
            </a:schemeClr>
          </a:solidFill>
        </p:spPr>
        <p:txBody>
          <a:bodyPr>
            <a:normAutofit/>
          </a:bodyPr>
          <a:lstStyle/>
          <a:p>
            <a:pPr algn="ctr">
              <a:defRPr sz="1800" b="1" i="0" u="none" strike="noStrike" kern="1200" baseline="0">
                <a:solidFill>
                  <a:prstClr val="black"/>
                </a:solidFill>
                <a:latin typeface="Arial" pitchFamily="34" charset="0"/>
                <a:ea typeface="+mn-ea"/>
                <a:cs typeface="Arial" pitchFamily="34" charset="0"/>
              </a:defRPr>
            </a:pPr>
            <a:r>
              <a:rPr lang="fr-FR" sz="2000" b="1" dirty="0" smtClean="0">
                <a:solidFill>
                  <a:schemeClr val="accent1">
                    <a:lumMod val="75000"/>
                  </a:schemeClr>
                </a:solidFill>
                <a:latin typeface="Arial" pitchFamily="34" charset="0"/>
                <a:cs typeface="Arial" pitchFamily="34" charset="0"/>
              </a:rPr>
              <a:t>Evolution du niveau marin en mm</a:t>
            </a:r>
            <a:br>
              <a:rPr lang="fr-FR" sz="2000" b="1" dirty="0" smtClean="0">
                <a:solidFill>
                  <a:schemeClr val="accent1">
                    <a:lumMod val="75000"/>
                  </a:schemeClr>
                </a:solidFill>
                <a:latin typeface="Arial" pitchFamily="34" charset="0"/>
                <a:cs typeface="Arial" pitchFamily="34" charset="0"/>
              </a:rPr>
            </a:br>
            <a:r>
              <a:rPr lang="fr-FR" sz="2000" b="1" dirty="0" smtClean="0">
                <a:solidFill>
                  <a:schemeClr val="accent1">
                    <a:lumMod val="75000"/>
                  </a:schemeClr>
                </a:solidFill>
                <a:latin typeface="Arial" pitchFamily="34" charset="0"/>
                <a:cs typeface="Arial" pitchFamily="34" charset="0"/>
              </a:rPr>
              <a:t> </a:t>
            </a:r>
            <a:r>
              <a:rPr lang="fr-FR" sz="2000" b="1" dirty="0" err="1" smtClean="0">
                <a:solidFill>
                  <a:schemeClr val="accent1">
                    <a:lumMod val="75000"/>
                  </a:schemeClr>
                </a:solidFill>
                <a:latin typeface="Arial" pitchFamily="34" charset="0"/>
                <a:cs typeface="Arial" pitchFamily="34" charset="0"/>
              </a:rPr>
              <a:t>tendace</a:t>
            </a:r>
            <a:r>
              <a:rPr lang="fr-FR" sz="2000" b="1" dirty="0" smtClean="0">
                <a:solidFill>
                  <a:schemeClr val="accent1">
                    <a:lumMod val="75000"/>
                  </a:schemeClr>
                </a:solidFill>
                <a:latin typeface="Arial" pitchFamily="34" charset="0"/>
                <a:cs typeface="Arial" pitchFamily="34" charset="0"/>
              </a:rPr>
              <a:t> déduite "</a:t>
            </a:r>
            <a:r>
              <a:rPr lang="fr-FR" sz="2000" b="1" dirty="0" err="1" smtClean="0">
                <a:solidFill>
                  <a:schemeClr val="accent1">
                    <a:lumMod val="75000"/>
                  </a:schemeClr>
                </a:solidFill>
                <a:latin typeface="Arial" pitchFamily="34" charset="0"/>
                <a:cs typeface="Arial" pitchFamily="34" charset="0"/>
              </a:rPr>
              <a:t>gmsl</a:t>
            </a:r>
            <a:r>
              <a:rPr lang="fr-FR" sz="2000" b="1" dirty="0" smtClean="0">
                <a:solidFill>
                  <a:schemeClr val="accent1">
                    <a:lumMod val="75000"/>
                  </a:schemeClr>
                </a:solidFill>
                <a:latin typeface="Arial" pitchFamily="34" charset="0"/>
                <a:cs typeface="Arial" pitchFamily="34" charset="0"/>
              </a:rPr>
              <a:t>-</a:t>
            </a:r>
            <a:r>
              <a:rPr lang="fr-FR" sz="2000" b="1" dirty="0" err="1" smtClean="0">
                <a:solidFill>
                  <a:schemeClr val="accent1">
                    <a:lumMod val="75000"/>
                  </a:schemeClr>
                </a:solidFill>
                <a:latin typeface="Arial" pitchFamily="34" charset="0"/>
                <a:cs typeface="Arial" pitchFamily="34" charset="0"/>
              </a:rPr>
              <a:t>dr</a:t>
            </a:r>
            <a:r>
              <a:rPr lang="fr-FR" sz="2000" b="1" dirty="0" smtClean="0">
                <a:solidFill>
                  <a:schemeClr val="accent1">
                    <a:lumMod val="75000"/>
                  </a:schemeClr>
                </a:solidFill>
                <a:latin typeface="Arial" pitchFamily="34" charset="0"/>
                <a:cs typeface="Arial" pitchFamily="34" charset="0"/>
              </a:rPr>
              <a:t>" 1993-2010</a:t>
            </a:r>
            <a:br>
              <a:rPr lang="fr-FR" sz="2000" b="1" dirty="0" smtClean="0">
                <a:solidFill>
                  <a:schemeClr val="accent1">
                    <a:lumMod val="75000"/>
                  </a:schemeClr>
                </a:solidFill>
                <a:latin typeface="Arial" pitchFamily="34" charset="0"/>
                <a:cs typeface="Arial" pitchFamily="34" charset="0"/>
              </a:rPr>
            </a:br>
            <a:r>
              <a:rPr lang="fr-FR" sz="2000" b="1" dirty="0" smtClean="0">
                <a:solidFill>
                  <a:schemeClr val="accent1">
                    <a:lumMod val="75000"/>
                  </a:schemeClr>
                </a:solidFill>
                <a:latin typeface="Arial" pitchFamily="34" charset="0"/>
                <a:cs typeface="Arial" pitchFamily="34" charset="0"/>
              </a:rPr>
              <a:t>composante FFT  "c18y" : amplitude 0,95mm</a:t>
            </a:r>
            <a:endParaRPr lang="fr-FR" sz="2000" dirty="0">
              <a:solidFill>
                <a:schemeClr val="accent1">
                  <a:lumMod val="75000"/>
                </a:schemeClr>
              </a:solidFill>
              <a:latin typeface="Arial" pitchFamily="34" charset="0"/>
              <a:cs typeface="Arial" pitchFamily="34" charset="0"/>
            </a:endParaRPr>
          </a:p>
        </p:txBody>
      </p:sp>
      <p:graphicFrame>
        <p:nvGraphicFramePr>
          <p:cNvPr id="4" name="Espace réservé du contenu 3"/>
          <p:cNvGraphicFramePr>
            <a:graphicFrameLocks noGrp="1"/>
          </p:cNvGraphicFramePr>
          <p:nvPr>
            <p:ph idx="1"/>
          </p:nvPr>
        </p:nvGraphicFramePr>
        <p:xfrm>
          <a:off x="457200" y="1700809"/>
          <a:ext cx="8229600" cy="46237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92696"/>
            <a:ext cx="8229600" cy="504056"/>
          </a:xfrm>
        </p:spPr>
        <p:txBody>
          <a:bodyPr>
            <a:normAutofit/>
          </a:bodyPr>
          <a:lstStyle/>
          <a:p>
            <a:pPr algn="ctr"/>
            <a:r>
              <a:rPr lang="fr-FR" sz="2400" dirty="0" smtClean="0">
                <a:latin typeface="Arial" pitchFamily="34" charset="0"/>
                <a:cs typeface="Arial" pitchFamily="34" charset="0"/>
              </a:rPr>
              <a:t>MIX-ERA &amp; MSL (18y : 1993-2010)</a:t>
            </a:r>
            <a:endParaRPr lang="fr-FR" sz="2400" dirty="0">
              <a:latin typeface="Arial" pitchFamily="34" charset="0"/>
              <a:cs typeface="Arial" pitchFamily="34" charset="0"/>
            </a:endParaRPr>
          </a:p>
        </p:txBody>
      </p:sp>
      <p:graphicFrame>
        <p:nvGraphicFramePr>
          <p:cNvPr id="4" name="Espace réservé du contenu 3"/>
          <p:cNvGraphicFramePr>
            <a:graphicFrameLocks noGrp="1"/>
          </p:cNvGraphicFramePr>
          <p:nvPr>
            <p:ph idx="1"/>
          </p:nvPr>
        </p:nvGraphicFramePr>
        <p:xfrm>
          <a:off x="457200" y="1484785"/>
          <a:ext cx="8229600" cy="48398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91264" cy="1656184"/>
          </a:xfrm>
          <a:solidFill>
            <a:schemeClr val="bg1">
              <a:lumMod val="95000"/>
            </a:schemeClr>
          </a:solidFill>
        </p:spPr>
        <p:txBody>
          <a:bodyPr rtlCol="0">
            <a:normAutofit fontScale="90000"/>
          </a:bodyPr>
          <a:lstStyle/>
          <a:p>
            <a:pPr algn="ctr" eaLnBrk="1" fontAlgn="auto" hangingPunct="1">
              <a:spcAft>
                <a:spcPts val="0"/>
              </a:spcAft>
              <a:defRPr/>
            </a:pPr>
            <a:r>
              <a:rPr lang="fr-FR" sz="2000" i="1" dirty="0" smtClean="0"/>
              <a:t> </a:t>
            </a:r>
            <a:r>
              <a:rPr lang="fr-FR" sz="2000" dirty="0" smtClean="0"/>
              <a:t/>
            </a:r>
            <a:br>
              <a:rPr lang="fr-FR" sz="2000" dirty="0" smtClean="0"/>
            </a:br>
            <a:r>
              <a:rPr lang="fr-FR" sz="2000" dirty="0" smtClean="0"/>
              <a:t>	</a:t>
            </a:r>
            <a:r>
              <a:rPr lang="fr-FR" sz="1800" b="1" dirty="0" smtClean="0">
                <a:solidFill>
                  <a:schemeClr val="tx1"/>
                </a:solidFill>
              </a:rPr>
              <a:t>COLLOCATIONS (A.BENTAMY ) : 2007-2009 (moyenne sur 24 mois?) </a:t>
            </a:r>
            <a:r>
              <a:rPr lang="fr-FR" sz="2000" b="1" dirty="0" smtClean="0">
                <a:solidFill>
                  <a:srgbClr val="C00000"/>
                </a:solidFill>
              </a:rPr>
              <a:t/>
            </a:r>
            <a:br>
              <a:rPr lang="fr-FR" sz="2000" b="1" dirty="0" smtClean="0">
                <a:solidFill>
                  <a:srgbClr val="C00000"/>
                </a:solidFill>
              </a:rPr>
            </a:br>
            <a:r>
              <a:rPr lang="fr-FR" sz="2000" b="1" dirty="0" smtClean="0">
                <a:solidFill>
                  <a:srgbClr val="C00000"/>
                </a:solidFill>
              </a:rPr>
              <a:t>ECARTS MOYENS DES VITESSES ZONALES </a:t>
            </a:r>
            <a:r>
              <a:rPr lang="fr-FR" sz="2400" b="1" dirty="0" smtClean="0">
                <a:solidFill>
                  <a:srgbClr val="C00000"/>
                </a:solidFill>
              </a:rPr>
              <a:t>&lt;</a:t>
            </a:r>
            <a:r>
              <a:rPr lang="el-GR" sz="2700" b="1" dirty="0" smtClean="0">
                <a:solidFill>
                  <a:srgbClr val="C00000"/>
                </a:solidFill>
                <a:cs typeface="Calibri"/>
              </a:rPr>
              <a:t>Δ</a:t>
            </a:r>
            <a:r>
              <a:rPr lang="fr-FR" sz="2700" b="1" dirty="0" smtClean="0">
                <a:solidFill>
                  <a:srgbClr val="C00000"/>
                </a:solidFill>
              </a:rPr>
              <a:t>U&gt;</a:t>
            </a:r>
            <a:r>
              <a:rPr lang="fr-FR" sz="2000" b="1" dirty="0" smtClean="0">
                <a:solidFill>
                  <a:srgbClr val="C00000"/>
                </a:solidFill>
              </a:rPr>
              <a:t> ET MERIDIENNES</a:t>
            </a:r>
            <a:r>
              <a:rPr lang="el-GR" sz="2000" b="1" dirty="0" smtClean="0">
                <a:solidFill>
                  <a:srgbClr val="C00000"/>
                </a:solidFill>
                <a:cs typeface="Calibri"/>
              </a:rPr>
              <a:t> </a:t>
            </a:r>
            <a:r>
              <a:rPr lang="fr-FR" sz="2400" b="1" dirty="0" smtClean="0">
                <a:solidFill>
                  <a:srgbClr val="C00000"/>
                </a:solidFill>
                <a:cs typeface="Calibri"/>
              </a:rPr>
              <a:t>&lt;</a:t>
            </a:r>
            <a:r>
              <a:rPr lang="el-GR" sz="2700" b="1" dirty="0" smtClean="0">
                <a:solidFill>
                  <a:srgbClr val="C00000"/>
                </a:solidFill>
                <a:cs typeface="Calibri"/>
              </a:rPr>
              <a:t>Δ</a:t>
            </a:r>
            <a:r>
              <a:rPr lang="fr-FR" sz="2700" b="1" dirty="0" smtClean="0">
                <a:solidFill>
                  <a:srgbClr val="C00000"/>
                </a:solidFill>
                <a:cs typeface="Calibri"/>
              </a:rPr>
              <a:t>V&gt;</a:t>
            </a:r>
            <a:r>
              <a:rPr lang="fr-FR" sz="2000" b="1" dirty="0" smtClean="0">
                <a:solidFill>
                  <a:srgbClr val="C00000"/>
                </a:solidFill>
                <a:cs typeface="Calibri"/>
              </a:rPr>
              <a:t> en</a:t>
            </a:r>
            <a:r>
              <a:rPr lang="fr-FR" sz="2200" b="1" dirty="0" smtClean="0">
                <a:solidFill>
                  <a:srgbClr val="C00000"/>
                </a:solidFill>
                <a:cs typeface="Calibri"/>
              </a:rPr>
              <a:t> m/s</a:t>
            </a:r>
            <a:r>
              <a:rPr lang="fr-FR" sz="2000" b="1" dirty="0" smtClean="0">
                <a:solidFill>
                  <a:srgbClr val="C00000"/>
                </a:solidFill>
              </a:rPr>
              <a:t>   </a:t>
            </a:r>
            <a:r>
              <a:rPr lang="fr-FR" sz="2000" b="1" dirty="0" smtClean="0"/>
              <a:t/>
            </a:r>
            <a:br>
              <a:rPr lang="fr-FR" sz="2000" b="1" dirty="0" smtClean="0"/>
            </a:br>
            <a:r>
              <a:rPr lang="fr-FR" sz="2000" b="1" dirty="0" smtClean="0"/>
              <a:t>a)</a:t>
            </a:r>
            <a:r>
              <a:rPr lang="el-GR" sz="2000" b="1" dirty="0" smtClean="0">
                <a:cs typeface="Calibri"/>
              </a:rPr>
              <a:t> </a:t>
            </a:r>
            <a:r>
              <a:rPr lang="fr-FR" sz="2000" b="1" dirty="0" smtClean="0">
                <a:cs typeface="Calibri"/>
              </a:rPr>
              <a:t>&lt;</a:t>
            </a:r>
            <a:r>
              <a:rPr lang="el-GR" sz="2000" b="1" dirty="0" smtClean="0">
                <a:cs typeface="Calibri"/>
              </a:rPr>
              <a:t>Δ</a:t>
            </a:r>
            <a:r>
              <a:rPr lang="fr-FR" sz="2000" b="1" dirty="0" smtClean="0"/>
              <a:t>U</a:t>
            </a:r>
            <a:r>
              <a:rPr lang="fr-FR" sz="2000" b="1" dirty="0" smtClean="0"/>
              <a:t>&gt;   </a:t>
            </a:r>
            <a:r>
              <a:rPr lang="fr-FR" sz="2000" b="1" dirty="0" smtClean="0"/>
              <a:t>	</a:t>
            </a:r>
            <a:r>
              <a:rPr lang="fr-FR" sz="2000" b="1" dirty="0" smtClean="0"/>
              <a:t>      et         </a:t>
            </a:r>
            <a:r>
              <a:rPr lang="fr-FR" sz="2000" b="1" dirty="0" smtClean="0"/>
              <a:t>d) &lt;</a:t>
            </a:r>
            <a:r>
              <a:rPr lang="el-GR" sz="2000" b="1" dirty="0" smtClean="0">
                <a:cs typeface="Calibri"/>
              </a:rPr>
              <a:t>Δ</a:t>
            </a:r>
            <a:r>
              <a:rPr lang="fr-FR" sz="2000" b="1" dirty="0" smtClean="0">
                <a:cs typeface="Calibri"/>
              </a:rPr>
              <a:t>V&gt;</a:t>
            </a:r>
            <a:r>
              <a:rPr lang="fr-FR" sz="2000" b="1" dirty="0" smtClean="0"/>
              <a:t> </a:t>
            </a:r>
            <a:r>
              <a:rPr lang="fr-FR" sz="2000" b="1" dirty="0" smtClean="0"/>
              <a:t>:     </a:t>
            </a:r>
            <a:r>
              <a:rPr lang="fr-FR" sz="2000" b="1" dirty="0" smtClean="0">
                <a:solidFill>
                  <a:srgbClr val="FF0000"/>
                </a:solidFill>
              </a:rPr>
              <a:t>QSCAT </a:t>
            </a:r>
            <a:r>
              <a:rPr lang="fr-FR" sz="2000" b="1" dirty="0" smtClean="0"/>
              <a:t>–</a:t>
            </a:r>
            <a:r>
              <a:rPr lang="fr-FR" sz="2000" b="1" dirty="0" smtClean="0">
                <a:solidFill>
                  <a:srgbClr val="FF0000"/>
                </a:solidFill>
              </a:rPr>
              <a:t> </a:t>
            </a:r>
            <a:r>
              <a:rPr lang="fr-FR" sz="2000" b="1" dirty="0" smtClean="0">
                <a:solidFill>
                  <a:schemeClr val="accent6">
                    <a:lumMod val="50000"/>
                  </a:schemeClr>
                </a:solidFill>
              </a:rPr>
              <a:t>ASCAT</a:t>
            </a:r>
            <a:br>
              <a:rPr lang="fr-FR" sz="2000" b="1" dirty="0" smtClean="0">
                <a:solidFill>
                  <a:schemeClr val="accent6">
                    <a:lumMod val="50000"/>
                  </a:schemeClr>
                </a:solidFill>
              </a:rPr>
            </a:br>
            <a:r>
              <a:rPr lang="fr-FR" sz="2000" b="1" dirty="0" smtClean="0"/>
              <a:t>b) &lt;</a:t>
            </a:r>
            <a:r>
              <a:rPr lang="el-GR" sz="2000" b="1" dirty="0" smtClean="0">
                <a:cs typeface="Calibri"/>
              </a:rPr>
              <a:t>Δ</a:t>
            </a:r>
            <a:r>
              <a:rPr lang="fr-FR" sz="2000" b="1" dirty="0" smtClean="0"/>
              <a:t>U&gt; 	</a:t>
            </a:r>
            <a:r>
              <a:rPr lang="fr-FR" sz="2000" b="1" dirty="0" smtClean="0"/>
              <a:t>    et        </a:t>
            </a:r>
            <a:r>
              <a:rPr lang="fr-FR" sz="2000" b="1" dirty="0" smtClean="0"/>
              <a:t>e) &lt;</a:t>
            </a:r>
            <a:r>
              <a:rPr lang="el-GR" sz="2000" b="1" dirty="0" smtClean="0">
                <a:cs typeface="Calibri"/>
              </a:rPr>
              <a:t>Δ</a:t>
            </a:r>
            <a:r>
              <a:rPr lang="fr-FR" sz="2000" b="1" dirty="0" smtClean="0">
                <a:cs typeface="Calibri"/>
              </a:rPr>
              <a:t>V&gt;</a:t>
            </a:r>
            <a:r>
              <a:rPr lang="fr-FR" sz="2000" b="1" dirty="0" smtClean="0"/>
              <a:t> : </a:t>
            </a:r>
            <a:r>
              <a:rPr lang="fr-FR" sz="2000" b="1" dirty="0" smtClean="0"/>
              <a:t>     </a:t>
            </a:r>
            <a:r>
              <a:rPr lang="fr-FR" sz="2000" b="1" dirty="0" smtClean="0">
                <a:solidFill>
                  <a:srgbClr val="FF0000"/>
                </a:solidFill>
              </a:rPr>
              <a:t>QSCAT </a:t>
            </a:r>
            <a:r>
              <a:rPr lang="fr-FR" sz="2000" b="1" dirty="0" smtClean="0"/>
              <a:t>–</a:t>
            </a:r>
            <a:r>
              <a:rPr lang="fr-FR" sz="2000" b="1" dirty="0" smtClean="0">
                <a:solidFill>
                  <a:srgbClr val="FF0000"/>
                </a:solidFill>
              </a:rPr>
              <a:t> </a:t>
            </a:r>
            <a:r>
              <a:rPr lang="fr-FR" sz="2000" b="1" dirty="0" smtClean="0">
                <a:solidFill>
                  <a:srgbClr val="00B050"/>
                </a:solidFill>
              </a:rPr>
              <a:t>ECMWF </a:t>
            </a:r>
            <a:r>
              <a:rPr lang="fr-FR" sz="2000" b="1" dirty="0" smtClean="0"/>
              <a:t/>
            </a:r>
            <a:br>
              <a:rPr lang="fr-FR" sz="2000" b="1" dirty="0" smtClean="0"/>
            </a:br>
            <a:r>
              <a:rPr lang="fr-FR" sz="2000" b="1" dirty="0" smtClean="0"/>
              <a:t> c) &lt;</a:t>
            </a:r>
            <a:r>
              <a:rPr lang="el-GR" sz="2000" b="1" dirty="0" smtClean="0">
                <a:cs typeface="Calibri"/>
              </a:rPr>
              <a:t>Δ</a:t>
            </a:r>
            <a:r>
              <a:rPr lang="fr-FR" sz="2000" b="1" dirty="0" smtClean="0"/>
              <a:t>U&gt; 	</a:t>
            </a:r>
            <a:r>
              <a:rPr lang="fr-FR" sz="2000" b="1" dirty="0" smtClean="0"/>
              <a:t>   et          </a:t>
            </a:r>
            <a:r>
              <a:rPr lang="fr-FR" sz="2000" b="1" dirty="0" smtClean="0"/>
              <a:t>f) &lt;</a:t>
            </a:r>
            <a:r>
              <a:rPr lang="el-GR" sz="2000" b="1" dirty="0" smtClean="0">
                <a:cs typeface="Calibri"/>
              </a:rPr>
              <a:t>Δ</a:t>
            </a:r>
            <a:r>
              <a:rPr lang="fr-FR" sz="2000" b="1" dirty="0" smtClean="0">
                <a:cs typeface="Calibri"/>
              </a:rPr>
              <a:t>V&gt;</a:t>
            </a:r>
            <a:r>
              <a:rPr lang="fr-FR" sz="2000" b="1" dirty="0" smtClean="0"/>
              <a:t>  :  </a:t>
            </a:r>
            <a:r>
              <a:rPr lang="fr-FR" sz="2000" b="1" dirty="0" smtClean="0"/>
              <a:t>    </a:t>
            </a:r>
            <a:r>
              <a:rPr lang="fr-FR" sz="2000" b="1" dirty="0" smtClean="0">
                <a:solidFill>
                  <a:schemeClr val="accent6">
                    <a:lumMod val="50000"/>
                  </a:schemeClr>
                </a:solidFill>
              </a:rPr>
              <a:t>ASCAT</a:t>
            </a:r>
            <a:r>
              <a:rPr lang="fr-FR" sz="2000" b="1" dirty="0" smtClean="0">
                <a:solidFill>
                  <a:srgbClr val="FF0000"/>
                </a:solidFill>
              </a:rPr>
              <a:t> </a:t>
            </a:r>
            <a:r>
              <a:rPr lang="fr-FR" sz="2000" b="1" dirty="0" smtClean="0"/>
              <a:t>–</a:t>
            </a:r>
            <a:r>
              <a:rPr lang="fr-FR" sz="2000" b="1" dirty="0" smtClean="0">
                <a:solidFill>
                  <a:srgbClr val="FF0000"/>
                </a:solidFill>
              </a:rPr>
              <a:t> </a:t>
            </a:r>
            <a:r>
              <a:rPr lang="fr-FR" sz="2000" b="1" dirty="0" smtClean="0">
                <a:solidFill>
                  <a:srgbClr val="00B050"/>
                </a:solidFill>
              </a:rPr>
              <a:t> ECMWF</a:t>
            </a:r>
            <a:r>
              <a:rPr lang="fr-FR" sz="2000" b="1" dirty="0" smtClean="0"/>
              <a:t> </a:t>
            </a:r>
            <a:endParaRPr lang="fr-FR" sz="2000" dirty="0"/>
          </a:p>
        </p:txBody>
      </p:sp>
      <p:pic>
        <p:nvPicPr>
          <p:cNvPr id="3075" name="Picture 2" descr="C:\Users\Utilisateur\Documents\vent&amp;marée\CP_divers\CP_mean_trend_seasonal\Paper MEAN\Figure1v2.png"/>
          <p:cNvPicPr>
            <a:picLocks noGrp="1" noChangeAspect="1" noChangeArrowheads="1"/>
          </p:cNvPicPr>
          <p:nvPr>
            <p:ph idx="1"/>
          </p:nvPr>
        </p:nvPicPr>
        <p:blipFill>
          <a:blip r:embed="rId3" cstate="print"/>
          <a:stretch>
            <a:fillRect/>
          </a:stretch>
        </p:blipFill>
        <p:spPr>
          <a:xfrm>
            <a:off x="0" y="1996096"/>
            <a:ext cx="8892480" cy="4861904"/>
          </a:xfrm>
          <a:solidFill>
            <a:schemeClr val="bg1">
              <a:lumMod val="95000"/>
            </a:schemeClr>
          </a:solid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850" y="188641"/>
            <a:ext cx="8424863" cy="6432530"/>
          </a:xfrm>
          <a:prstGeom prst="rect">
            <a:avLst/>
          </a:prstGeom>
          <a:noFill/>
        </p:spPr>
        <p:txBody>
          <a:bodyPr wrap="square">
            <a:spAutoFit/>
          </a:bodyPr>
          <a:lstStyle/>
          <a:p>
            <a:pPr algn="ctr" fontAlgn="auto">
              <a:spcBef>
                <a:spcPts val="0"/>
              </a:spcBef>
              <a:spcAft>
                <a:spcPts val="0"/>
              </a:spcAft>
              <a:defRPr/>
            </a:pPr>
            <a:endParaRPr lang="fr-FR" sz="2400" b="1" dirty="0" smtClean="0">
              <a:latin typeface="+mn-lt"/>
              <a:cs typeface="+mn-cs"/>
            </a:endParaRPr>
          </a:p>
          <a:p>
            <a:pPr algn="ctr" fontAlgn="auto">
              <a:spcBef>
                <a:spcPts val="0"/>
              </a:spcBef>
              <a:spcAft>
                <a:spcPts val="0"/>
              </a:spcAft>
              <a:defRPr/>
            </a:pPr>
            <a:r>
              <a:rPr lang="fr-FR" sz="2800" b="1" dirty="0" smtClean="0">
                <a:latin typeface="+mj-lt"/>
                <a:cs typeface="+mn-cs"/>
              </a:rPr>
              <a:t>« </a:t>
            </a:r>
            <a:r>
              <a:rPr lang="fr-FR" sz="2800" b="1" dirty="0" err="1" smtClean="0">
                <a:latin typeface="+mj-lt"/>
                <a:cs typeface="+mn-cs"/>
              </a:rPr>
              <a:t>OVW_gma</a:t>
            </a:r>
            <a:r>
              <a:rPr lang="fr-FR" sz="2800" b="1" dirty="0" smtClean="0">
                <a:latin typeface="+mj-lt"/>
                <a:cs typeface="+mn-cs"/>
              </a:rPr>
              <a:t> » </a:t>
            </a:r>
            <a:r>
              <a:rPr lang="fr-FR" sz="2800" b="1" dirty="0">
                <a:latin typeface="+mj-lt"/>
                <a:cs typeface="+mn-cs"/>
              </a:rPr>
              <a:t>DATA  aimablement communiquées par :</a:t>
            </a:r>
          </a:p>
          <a:p>
            <a:pPr algn="ctr" fontAlgn="auto">
              <a:spcBef>
                <a:spcPts val="0"/>
              </a:spcBef>
              <a:spcAft>
                <a:spcPts val="0"/>
              </a:spcAft>
              <a:defRPr/>
            </a:pPr>
            <a:endParaRPr lang="fr-FR" sz="1000" b="1" dirty="0">
              <a:latin typeface="+mj-lt"/>
              <a:cs typeface="+mn-cs"/>
            </a:endParaRPr>
          </a:p>
          <a:p>
            <a:pPr algn="ctr" fontAlgn="auto">
              <a:spcBef>
                <a:spcPts val="0"/>
              </a:spcBef>
              <a:spcAft>
                <a:spcPts val="0"/>
              </a:spcAft>
              <a:defRPr/>
            </a:pPr>
            <a:r>
              <a:rPr lang="fr-FR" sz="2400" b="1" dirty="0">
                <a:solidFill>
                  <a:schemeClr val="tx2">
                    <a:lumMod val="75000"/>
                  </a:schemeClr>
                </a:solidFill>
                <a:latin typeface="+mj-lt"/>
                <a:cs typeface="+mn-cs"/>
              </a:rPr>
              <a:t>Michaël ABLAIN </a:t>
            </a:r>
            <a:r>
              <a:rPr lang="fr-FR" sz="2000" b="1" dirty="0">
                <a:solidFill>
                  <a:schemeClr val="tx2">
                    <a:lumMod val="75000"/>
                  </a:schemeClr>
                </a:solidFill>
                <a:latin typeface="+mj-lt"/>
                <a:cs typeface="+mn-cs"/>
              </a:rPr>
              <a:t> (</a:t>
            </a:r>
            <a:r>
              <a:rPr lang="fr-FR" sz="2000" b="1" dirty="0" smtClean="0">
                <a:solidFill>
                  <a:schemeClr val="tx2">
                    <a:lumMod val="75000"/>
                  </a:schemeClr>
                </a:solidFill>
                <a:latin typeface="+mj-lt"/>
                <a:cs typeface="+mn-cs"/>
              </a:rPr>
              <a:t>CLS, Toulouse)</a:t>
            </a:r>
            <a:endParaRPr lang="fr-FR" sz="2000" b="1" dirty="0">
              <a:solidFill>
                <a:schemeClr val="tx2">
                  <a:lumMod val="75000"/>
                </a:schemeClr>
              </a:solidFill>
              <a:latin typeface="+mj-lt"/>
              <a:cs typeface="+mn-cs"/>
            </a:endParaRPr>
          </a:p>
          <a:p>
            <a:pPr algn="ctr" fontAlgn="auto">
              <a:spcBef>
                <a:spcPts val="0"/>
              </a:spcBef>
              <a:spcAft>
                <a:spcPts val="0"/>
              </a:spcAft>
              <a:defRPr/>
            </a:pPr>
            <a:r>
              <a:rPr lang="fr-FR" sz="2200" b="1" dirty="0" smtClean="0">
                <a:solidFill>
                  <a:schemeClr val="tx2">
                    <a:lumMod val="75000"/>
                  </a:schemeClr>
                </a:solidFill>
                <a:latin typeface="+mj-lt"/>
                <a:cs typeface="+mn-cs"/>
              </a:rPr>
              <a:t>« Vent altimètre »</a:t>
            </a:r>
            <a:r>
              <a:rPr lang="fr-FR" sz="2000" b="1" dirty="0" smtClean="0">
                <a:solidFill>
                  <a:schemeClr val="tx2">
                    <a:lumMod val="75000"/>
                  </a:schemeClr>
                </a:solidFill>
                <a:latin typeface="+mj-lt"/>
                <a:cs typeface="+mn-cs"/>
              </a:rPr>
              <a:t>, 3 </a:t>
            </a:r>
            <a:r>
              <a:rPr lang="fr-FR" sz="2000" b="1" dirty="0" err="1" smtClean="0">
                <a:solidFill>
                  <a:schemeClr val="tx2">
                    <a:lumMod val="75000"/>
                  </a:schemeClr>
                </a:solidFill>
                <a:latin typeface="+mj-lt"/>
                <a:cs typeface="+mn-cs"/>
              </a:rPr>
              <a:t>sat</a:t>
            </a:r>
            <a:r>
              <a:rPr lang="fr-FR" sz="2000" b="1" dirty="0" smtClean="0">
                <a:solidFill>
                  <a:schemeClr val="tx2">
                    <a:lumMod val="75000"/>
                  </a:schemeClr>
                </a:solidFill>
                <a:latin typeface="+mj-lt"/>
                <a:cs typeface="+mn-cs"/>
              </a:rPr>
              <a:t> : TOPEX-POSEIDON (TP</a:t>
            </a:r>
            <a:r>
              <a:rPr lang="fr-FR" sz="2000" b="1" dirty="0">
                <a:solidFill>
                  <a:schemeClr val="tx2">
                    <a:lumMod val="75000"/>
                  </a:schemeClr>
                </a:solidFill>
                <a:latin typeface="+mj-lt"/>
                <a:cs typeface="+mn-cs"/>
              </a:rPr>
              <a:t>), </a:t>
            </a:r>
            <a:r>
              <a:rPr lang="fr-FR" sz="2000" b="1" dirty="0" smtClean="0">
                <a:solidFill>
                  <a:schemeClr val="tx2">
                    <a:lumMod val="75000"/>
                  </a:schemeClr>
                </a:solidFill>
                <a:latin typeface="+mj-lt"/>
                <a:cs typeface="+mn-cs"/>
              </a:rPr>
              <a:t>JASON1&amp;2 </a:t>
            </a:r>
            <a:r>
              <a:rPr lang="fr-FR" sz="2000" b="1" dirty="0">
                <a:solidFill>
                  <a:schemeClr val="tx2">
                    <a:lumMod val="75000"/>
                  </a:schemeClr>
                </a:solidFill>
                <a:latin typeface="+mj-lt"/>
                <a:cs typeface="+mn-cs"/>
              </a:rPr>
              <a:t>(</a:t>
            </a:r>
            <a:r>
              <a:rPr lang="fr-FR" sz="2000" b="1" dirty="0" smtClean="0">
                <a:solidFill>
                  <a:schemeClr val="tx2">
                    <a:lumMod val="75000"/>
                  </a:schemeClr>
                </a:solidFill>
                <a:latin typeface="+mj-lt"/>
                <a:cs typeface="+mn-cs"/>
              </a:rPr>
              <a:t>J1</a:t>
            </a:r>
            <a:r>
              <a:rPr lang="fr-FR" sz="2000" b="1" dirty="0">
                <a:solidFill>
                  <a:schemeClr val="tx2">
                    <a:lumMod val="75000"/>
                  </a:schemeClr>
                </a:solidFill>
                <a:latin typeface="+mj-lt"/>
                <a:cs typeface="+mn-cs"/>
              </a:rPr>
              <a:t>, </a:t>
            </a:r>
            <a:r>
              <a:rPr lang="fr-FR" sz="2000" b="1" dirty="0" smtClean="0">
                <a:solidFill>
                  <a:schemeClr val="tx2">
                    <a:lumMod val="75000"/>
                  </a:schemeClr>
                </a:solidFill>
                <a:latin typeface="+mj-lt"/>
                <a:cs typeface="+mn-cs"/>
              </a:rPr>
              <a:t>J2</a:t>
            </a:r>
            <a:r>
              <a:rPr lang="fr-FR" sz="2000" b="1" dirty="0">
                <a:solidFill>
                  <a:schemeClr val="tx2">
                    <a:lumMod val="75000"/>
                  </a:schemeClr>
                </a:solidFill>
                <a:latin typeface="+mj-lt"/>
                <a:cs typeface="+mn-cs"/>
              </a:rPr>
              <a:t>)</a:t>
            </a:r>
          </a:p>
          <a:p>
            <a:pPr algn="ctr" fontAlgn="auto">
              <a:spcBef>
                <a:spcPts val="0"/>
              </a:spcBef>
              <a:spcAft>
                <a:spcPts val="0"/>
              </a:spcAft>
              <a:defRPr/>
            </a:pPr>
            <a:r>
              <a:rPr lang="fr-FR" sz="2000" b="1" dirty="0">
                <a:solidFill>
                  <a:schemeClr val="tx2">
                    <a:lumMod val="75000"/>
                  </a:schemeClr>
                </a:solidFill>
                <a:latin typeface="+mj-lt"/>
                <a:cs typeface="+mn-cs"/>
              </a:rPr>
              <a:t>3 séries  en moyenne par cycles sous traces satellites.</a:t>
            </a:r>
          </a:p>
          <a:p>
            <a:pPr algn="ctr" fontAlgn="auto">
              <a:spcBef>
                <a:spcPts val="0"/>
              </a:spcBef>
              <a:spcAft>
                <a:spcPts val="0"/>
              </a:spcAft>
              <a:defRPr/>
            </a:pPr>
            <a:endParaRPr lang="fr-FR" sz="1000" b="1" dirty="0">
              <a:latin typeface="+mj-lt"/>
              <a:cs typeface="+mn-cs"/>
            </a:endParaRPr>
          </a:p>
          <a:p>
            <a:pPr algn="ctr" fontAlgn="auto">
              <a:spcBef>
                <a:spcPts val="0"/>
              </a:spcBef>
              <a:spcAft>
                <a:spcPts val="0"/>
              </a:spcAft>
              <a:defRPr/>
            </a:pPr>
            <a:r>
              <a:rPr lang="fr-FR" sz="2400" b="1" dirty="0">
                <a:solidFill>
                  <a:srgbClr val="0070C0"/>
                </a:solidFill>
                <a:latin typeface="+mj-lt"/>
                <a:cs typeface="+mn-cs"/>
              </a:rPr>
              <a:t>Stefan ZIEGER </a:t>
            </a:r>
            <a:r>
              <a:rPr lang="fr-FR" sz="2000" b="1" dirty="0">
                <a:solidFill>
                  <a:srgbClr val="0070C0"/>
                </a:solidFill>
                <a:latin typeface="+mj-lt"/>
                <a:cs typeface="+mn-cs"/>
              </a:rPr>
              <a:t>(</a:t>
            </a:r>
            <a:r>
              <a:rPr lang="fr-FR" sz="2000" b="1" dirty="0" err="1" smtClean="0">
                <a:solidFill>
                  <a:srgbClr val="0070C0"/>
                </a:solidFill>
                <a:latin typeface="+mj-lt"/>
                <a:cs typeface="+mn-cs"/>
              </a:rPr>
              <a:t>Swinburn</a:t>
            </a:r>
            <a:r>
              <a:rPr lang="fr-FR" sz="2000" b="1" dirty="0" smtClean="0">
                <a:solidFill>
                  <a:srgbClr val="0070C0"/>
                </a:solidFill>
                <a:latin typeface="+mj-lt"/>
                <a:cs typeface="+mn-cs"/>
              </a:rPr>
              <a:t> UT</a:t>
            </a:r>
            <a:r>
              <a:rPr lang="fr-FR" sz="2000" b="1" dirty="0">
                <a:solidFill>
                  <a:srgbClr val="0070C0"/>
                </a:solidFill>
                <a:latin typeface="+mj-lt"/>
                <a:cs typeface="+mn-cs"/>
              </a:rPr>
              <a:t>, </a:t>
            </a:r>
            <a:r>
              <a:rPr lang="fr-FR" sz="2000" b="1" dirty="0" err="1">
                <a:solidFill>
                  <a:srgbClr val="0070C0"/>
                </a:solidFill>
                <a:latin typeface="+mj-lt"/>
                <a:cs typeface="+mn-cs"/>
              </a:rPr>
              <a:t>Hawthorn</a:t>
            </a:r>
            <a:r>
              <a:rPr lang="fr-FR" sz="2000" b="1" dirty="0">
                <a:solidFill>
                  <a:srgbClr val="0070C0"/>
                </a:solidFill>
                <a:latin typeface="+mj-lt"/>
                <a:cs typeface="+mn-cs"/>
              </a:rPr>
              <a:t>, </a:t>
            </a:r>
            <a:r>
              <a:rPr lang="fr-FR" sz="2000" b="1" dirty="0" err="1">
                <a:solidFill>
                  <a:srgbClr val="0070C0"/>
                </a:solidFill>
                <a:latin typeface="+mj-lt"/>
                <a:cs typeface="+mn-cs"/>
              </a:rPr>
              <a:t>Australia</a:t>
            </a:r>
            <a:r>
              <a:rPr lang="fr-FR" sz="2000" b="1" dirty="0">
                <a:solidFill>
                  <a:srgbClr val="0070C0"/>
                </a:solidFill>
                <a:latin typeface="+mj-lt"/>
                <a:cs typeface="+mn-cs"/>
              </a:rPr>
              <a:t>)</a:t>
            </a:r>
            <a:endParaRPr lang="fr-FR" sz="2200" b="1" dirty="0">
              <a:solidFill>
                <a:srgbClr val="0070C0"/>
              </a:solidFill>
              <a:latin typeface="+mj-lt"/>
              <a:cs typeface="+mn-cs"/>
            </a:endParaRPr>
          </a:p>
          <a:p>
            <a:pPr algn="ctr" fontAlgn="auto">
              <a:spcBef>
                <a:spcPts val="0"/>
              </a:spcBef>
              <a:spcAft>
                <a:spcPts val="0"/>
              </a:spcAft>
              <a:defRPr/>
            </a:pPr>
            <a:r>
              <a:rPr lang="fr-FR" sz="2200" b="1" dirty="0" smtClean="0">
                <a:solidFill>
                  <a:srgbClr val="0070C0"/>
                </a:solidFill>
                <a:latin typeface="+mj-lt"/>
                <a:cs typeface="+mn-cs"/>
              </a:rPr>
              <a:t>« Vent altimètre »</a:t>
            </a:r>
            <a:r>
              <a:rPr lang="fr-FR" sz="2000" b="1" dirty="0" smtClean="0">
                <a:solidFill>
                  <a:srgbClr val="0070C0"/>
                </a:solidFill>
                <a:latin typeface="+mj-lt"/>
                <a:cs typeface="+mn-cs"/>
              </a:rPr>
              <a:t>, 6 </a:t>
            </a:r>
            <a:r>
              <a:rPr lang="fr-FR" sz="2000" b="1" dirty="0" err="1" smtClean="0">
                <a:solidFill>
                  <a:srgbClr val="0070C0"/>
                </a:solidFill>
                <a:latin typeface="+mj-lt"/>
                <a:cs typeface="+mn-cs"/>
              </a:rPr>
              <a:t>sat</a:t>
            </a:r>
            <a:r>
              <a:rPr lang="fr-FR" sz="2000" b="1" dirty="0" smtClean="0">
                <a:solidFill>
                  <a:srgbClr val="0070C0"/>
                </a:solidFill>
                <a:latin typeface="+mj-lt"/>
                <a:cs typeface="+mn-cs"/>
              </a:rPr>
              <a:t>. </a:t>
            </a:r>
            <a:r>
              <a:rPr lang="fr-FR" sz="2000" b="1" dirty="0">
                <a:solidFill>
                  <a:srgbClr val="0070C0"/>
                </a:solidFill>
                <a:latin typeface="+mj-lt"/>
                <a:cs typeface="+mn-cs"/>
              </a:rPr>
              <a:t>: ERS1, TP,  ERS2, GFO, JASON1, ENVISAT</a:t>
            </a:r>
          </a:p>
          <a:p>
            <a:pPr algn="ctr" fontAlgn="auto">
              <a:spcBef>
                <a:spcPts val="0"/>
              </a:spcBef>
              <a:spcAft>
                <a:spcPts val="0"/>
              </a:spcAft>
              <a:defRPr/>
            </a:pPr>
            <a:r>
              <a:rPr lang="fr-FR" sz="2000" b="1" dirty="0">
                <a:solidFill>
                  <a:srgbClr val="0070C0"/>
                </a:solidFill>
                <a:latin typeface="+mj-lt"/>
                <a:cs typeface="+mn-cs"/>
              </a:rPr>
              <a:t> 1 série unique en moyenne mensuelle calculée</a:t>
            </a:r>
          </a:p>
          <a:p>
            <a:pPr algn="ctr" fontAlgn="auto">
              <a:spcBef>
                <a:spcPts val="0"/>
              </a:spcBef>
              <a:spcAft>
                <a:spcPts val="0"/>
              </a:spcAft>
              <a:defRPr/>
            </a:pPr>
            <a:r>
              <a:rPr lang="fr-FR" sz="2000" b="1" dirty="0">
                <a:solidFill>
                  <a:srgbClr val="0070C0"/>
                </a:solidFill>
                <a:latin typeface="+mj-lt"/>
                <a:cs typeface="+mn-cs"/>
              </a:rPr>
              <a:t> à partir des moyennes grille 2°x 2°.</a:t>
            </a:r>
          </a:p>
          <a:p>
            <a:pPr algn="ctr" fontAlgn="auto">
              <a:spcBef>
                <a:spcPts val="0"/>
              </a:spcBef>
              <a:spcAft>
                <a:spcPts val="0"/>
              </a:spcAft>
              <a:defRPr/>
            </a:pPr>
            <a:endParaRPr lang="fr-FR" sz="1000" b="1" dirty="0">
              <a:latin typeface="+mj-lt"/>
              <a:cs typeface="+mn-cs"/>
            </a:endParaRPr>
          </a:p>
          <a:p>
            <a:pPr algn="ctr" fontAlgn="auto">
              <a:spcBef>
                <a:spcPts val="0"/>
              </a:spcBef>
              <a:spcAft>
                <a:spcPts val="0"/>
              </a:spcAft>
              <a:defRPr/>
            </a:pPr>
            <a:r>
              <a:rPr lang="fr-FR" sz="2400" b="1" dirty="0" err="1">
                <a:solidFill>
                  <a:srgbClr val="FF0000"/>
                </a:solidFill>
                <a:latin typeface="+mj-lt"/>
                <a:cs typeface="+mn-cs"/>
              </a:rPr>
              <a:t>Abderrahim</a:t>
            </a:r>
            <a:r>
              <a:rPr lang="fr-FR" sz="2400" b="1" dirty="0">
                <a:solidFill>
                  <a:srgbClr val="FF0000"/>
                </a:solidFill>
                <a:latin typeface="+mj-lt"/>
                <a:cs typeface="+mn-cs"/>
              </a:rPr>
              <a:t> BENTAMY </a:t>
            </a:r>
            <a:r>
              <a:rPr lang="fr-FR" sz="2000" b="1" dirty="0">
                <a:solidFill>
                  <a:srgbClr val="FF0000"/>
                </a:solidFill>
                <a:latin typeface="+mj-lt"/>
                <a:cs typeface="+mn-cs"/>
              </a:rPr>
              <a:t>(</a:t>
            </a:r>
            <a:r>
              <a:rPr lang="fr-FR" sz="2000" b="1" dirty="0" smtClean="0">
                <a:solidFill>
                  <a:srgbClr val="FF0000"/>
                </a:solidFill>
                <a:latin typeface="+mj-lt"/>
                <a:cs typeface="+mn-cs"/>
              </a:rPr>
              <a:t>IFREMER, Brest)</a:t>
            </a:r>
            <a:endParaRPr lang="fr-FR" sz="2200" b="1" dirty="0">
              <a:solidFill>
                <a:srgbClr val="FF0000"/>
              </a:solidFill>
              <a:latin typeface="+mj-lt"/>
              <a:cs typeface="+mn-cs"/>
            </a:endParaRPr>
          </a:p>
          <a:p>
            <a:pPr algn="ctr" fontAlgn="auto">
              <a:spcBef>
                <a:spcPts val="0"/>
              </a:spcBef>
              <a:spcAft>
                <a:spcPts val="0"/>
              </a:spcAft>
              <a:defRPr/>
            </a:pPr>
            <a:r>
              <a:rPr lang="fr-FR" sz="2200" b="1" dirty="0" smtClean="0">
                <a:solidFill>
                  <a:srgbClr val="FF0000"/>
                </a:solidFill>
                <a:latin typeface="+mj-lt"/>
                <a:cs typeface="+mn-cs"/>
              </a:rPr>
              <a:t>« Vent </a:t>
            </a:r>
            <a:r>
              <a:rPr lang="fr-FR" sz="2200" b="1" dirty="0" err="1" smtClean="0">
                <a:solidFill>
                  <a:srgbClr val="FF0000"/>
                </a:solidFill>
                <a:latin typeface="+mj-lt"/>
                <a:cs typeface="+mn-cs"/>
              </a:rPr>
              <a:t>scatteromètre</a:t>
            </a:r>
            <a:r>
              <a:rPr lang="fr-FR" sz="2200" b="1" dirty="0" smtClean="0">
                <a:solidFill>
                  <a:srgbClr val="FF0000"/>
                </a:solidFill>
                <a:latin typeface="+mj-lt"/>
                <a:cs typeface="+mn-cs"/>
              </a:rPr>
              <a:t> »</a:t>
            </a:r>
            <a:r>
              <a:rPr lang="fr-FR" sz="2000" b="1" dirty="0" smtClean="0">
                <a:solidFill>
                  <a:srgbClr val="FF0000"/>
                </a:solidFill>
                <a:latin typeface="+mj-lt"/>
                <a:cs typeface="+mn-cs"/>
              </a:rPr>
              <a:t>, 4 </a:t>
            </a:r>
            <a:r>
              <a:rPr lang="fr-FR" sz="2000" b="1" dirty="0" err="1" smtClean="0">
                <a:solidFill>
                  <a:srgbClr val="FF0000"/>
                </a:solidFill>
                <a:latin typeface="+mj-lt"/>
                <a:cs typeface="+mn-cs"/>
              </a:rPr>
              <a:t>sat</a:t>
            </a:r>
            <a:r>
              <a:rPr lang="fr-FR" sz="2000" b="1" dirty="0" smtClean="0">
                <a:solidFill>
                  <a:srgbClr val="FF0000"/>
                </a:solidFill>
                <a:latin typeface="+mj-lt"/>
                <a:cs typeface="+mn-cs"/>
              </a:rPr>
              <a:t>. </a:t>
            </a:r>
            <a:r>
              <a:rPr lang="fr-FR" sz="2000" b="1" dirty="0">
                <a:solidFill>
                  <a:srgbClr val="FF0000"/>
                </a:solidFill>
                <a:latin typeface="+mj-lt"/>
                <a:cs typeface="+mn-cs"/>
              </a:rPr>
              <a:t>:  ERS1&amp;2 , QSCAT, ASCAT</a:t>
            </a:r>
          </a:p>
          <a:p>
            <a:pPr algn="ctr" fontAlgn="auto">
              <a:spcBef>
                <a:spcPts val="0"/>
              </a:spcBef>
              <a:spcAft>
                <a:spcPts val="0"/>
              </a:spcAft>
              <a:defRPr/>
            </a:pPr>
            <a:r>
              <a:rPr lang="fr-FR" sz="2000" b="1" dirty="0">
                <a:solidFill>
                  <a:srgbClr val="FF0000"/>
                </a:solidFill>
                <a:latin typeface="+mj-lt"/>
                <a:cs typeface="+mn-cs"/>
              </a:rPr>
              <a:t>3 séries  en moyenne </a:t>
            </a:r>
            <a:r>
              <a:rPr lang="fr-FR" sz="2000" b="1" dirty="0" smtClean="0">
                <a:solidFill>
                  <a:srgbClr val="FF0000"/>
                </a:solidFill>
                <a:latin typeface="+mj-lt"/>
                <a:cs typeface="+mn-cs"/>
              </a:rPr>
              <a:t>mensuelle ;</a:t>
            </a:r>
            <a:endParaRPr lang="fr-FR" sz="2000" b="1" dirty="0">
              <a:solidFill>
                <a:srgbClr val="FF0000"/>
              </a:solidFill>
              <a:latin typeface="+mj-lt"/>
              <a:cs typeface="+mn-cs"/>
            </a:endParaRPr>
          </a:p>
          <a:p>
            <a:pPr algn="ctr" fontAlgn="auto">
              <a:spcBef>
                <a:spcPts val="0"/>
              </a:spcBef>
              <a:spcAft>
                <a:spcPts val="0"/>
              </a:spcAft>
              <a:defRPr/>
            </a:pPr>
            <a:r>
              <a:rPr lang="fr-FR" sz="2000" b="1" dirty="0" smtClean="0">
                <a:solidFill>
                  <a:srgbClr val="FF0000"/>
                </a:solidFill>
                <a:latin typeface="+mj-lt"/>
                <a:cs typeface="+mn-cs"/>
              </a:rPr>
              <a:t>ERS1&amp;2 </a:t>
            </a:r>
            <a:r>
              <a:rPr lang="fr-FR" sz="2000" b="1" dirty="0">
                <a:solidFill>
                  <a:srgbClr val="FF0000"/>
                </a:solidFill>
                <a:latin typeface="+mj-lt"/>
                <a:cs typeface="+mn-cs"/>
              </a:rPr>
              <a:t>&amp; </a:t>
            </a:r>
            <a:r>
              <a:rPr lang="fr-FR" sz="2000" b="1" dirty="0" smtClean="0">
                <a:solidFill>
                  <a:srgbClr val="FF0000"/>
                </a:solidFill>
                <a:latin typeface="+mj-lt"/>
                <a:cs typeface="+mn-cs"/>
              </a:rPr>
              <a:t>QSCAT, </a:t>
            </a:r>
            <a:r>
              <a:rPr lang="fr-FR" sz="2000" b="1" dirty="0">
                <a:solidFill>
                  <a:srgbClr val="FF0000"/>
                </a:solidFill>
                <a:latin typeface="+mj-lt"/>
                <a:cs typeface="+mn-cs"/>
              </a:rPr>
              <a:t>grille 3°x3°; </a:t>
            </a:r>
            <a:r>
              <a:rPr lang="fr-FR" sz="2000" b="1" dirty="0" smtClean="0">
                <a:solidFill>
                  <a:srgbClr val="FF0000"/>
                </a:solidFill>
                <a:latin typeface="+mj-lt"/>
                <a:cs typeface="+mn-cs"/>
              </a:rPr>
              <a:t>ASCAT,  </a:t>
            </a:r>
            <a:r>
              <a:rPr lang="fr-FR" sz="2000" b="1" dirty="0">
                <a:solidFill>
                  <a:srgbClr val="FF0000"/>
                </a:solidFill>
                <a:latin typeface="+mj-lt"/>
                <a:cs typeface="+mn-cs"/>
              </a:rPr>
              <a:t>0.75°x0.75</a:t>
            </a:r>
            <a:r>
              <a:rPr lang="fr-FR" sz="2000" b="1" dirty="0" smtClean="0">
                <a:solidFill>
                  <a:srgbClr val="FF0000"/>
                </a:solidFill>
                <a:latin typeface="+mj-lt"/>
                <a:cs typeface="+mn-cs"/>
              </a:rPr>
              <a:t>°. </a:t>
            </a:r>
            <a:endParaRPr lang="fr-FR" sz="2000" b="1" dirty="0">
              <a:solidFill>
                <a:srgbClr val="FF0000"/>
              </a:solidFill>
              <a:latin typeface="+mj-lt"/>
              <a:cs typeface="+mn-cs"/>
            </a:endParaRPr>
          </a:p>
          <a:p>
            <a:pPr algn="ctr" fontAlgn="auto">
              <a:spcBef>
                <a:spcPts val="0"/>
              </a:spcBef>
              <a:spcAft>
                <a:spcPts val="0"/>
              </a:spcAft>
              <a:defRPr/>
            </a:pPr>
            <a:endParaRPr lang="fr-FR" sz="1000" b="1" dirty="0">
              <a:solidFill>
                <a:schemeClr val="accent2"/>
              </a:solidFill>
              <a:latin typeface="+mj-lt"/>
              <a:cs typeface="+mn-cs"/>
            </a:endParaRPr>
          </a:p>
          <a:p>
            <a:pPr algn="ctr" fontAlgn="auto">
              <a:spcBef>
                <a:spcPts val="0"/>
              </a:spcBef>
              <a:spcAft>
                <a:spcPts val="0"/>
              </a:spcAft>
              <a:defRPr/>
            </a:pPr>
            <a:r>
              <a:rPr lang="fr-FR" sz="2400" b="1" dirty="0">
                <a:solidFill>
                  <a:schemeClr val="accent5">
                    <a:lumMod val="50000"/>
                  </a:schemeClr>
                </a:solidFill>
                <a:latin typeface="+mj-lt"/>
                <a:cs typeface="+mn-cs"/>
              </a:rPr>
              <a:t>Paul POLI</a:t>
            </a:r>
            <a:r>
              <a:rPr lang="fr-FR" sz="2000" b="1" dirty="0">
                <a:solidFill>
                  <a:schemeClr val="accent5">
                    <a:lumMod val="50000"/>
                  </a:schemeClr>
                </a:solidFill>
                <a:latin typeface="+mj-lt"/>
                <a:cs typeface="+mn-cs"/>
              </a:rPr>
              <a:t> (ECMWF, Reading, UK</a:t>
            </a:r>
            <a:r>
              <a:rPr lang="fr-FR" sz="2200" b="1" dirty="0">
                <a:solidFill>
                  <a:schemeClr val="accent5">
                    <a:lumMod val="50000"/>
                  </a:schemeClr>
                </a:solidFill>
                <a:latin typeface="+mj-lt"/>
                <a:cs typeface="+mn-cs"/>
              </a:rPr>
              <a:t>)</a:t>
            </a:r>
          </a:p>
          <a:p>
            <a:pPr algn="ctr" fontAlgn="auto">
              <a:spcBef>
                <a:spcPts val="0"/>
              </a:spcBef>
              <a:spcAft>
                <a:spcPts val="0"/>
              </a:spcAft>
              <a:defRPr/>
            </a:pPr>
            <a:r>
              <a:rPr lang="fr-FR" sz="2200" b="1" dirty="0" smtClean="0">
                <a:solidFill>
                  <a:schemeClr val="accent5">
                    <a:lumMod val="50000"/>
                  </a:schemeClr>
                </a:solidFill>
                <a:latin typeface="+mj-lt"/>
              </a:rPr>
              <a:t> « Vent météo » à 10m : ERA_10m </a:t>
            </a:r>
            <a:r>
              <a:rPr lang="fr-FR" sz="2000" b="1" dirty="0" smtClean="0">
                <a:solidFill>
                  <a:schemeClr val="accent5">
                    <a:lumMod val="50000"/>
                  </a:schemeClr>
                </a:solidFill>
                <a:latin typeface="+mj-lt"/>
              </a:rPr>
              <a:t>(</a:t>
            </a:r>
            <a:r>
              <a:rPr lang="fr-FR" sz="2000" b="1" dirty="0" smtClean="0">
                <a:solidFill>
                  <a:schemeClr val="accent5">
                    <a:lumMod val="50000"/>
                  </a:schemeClr>
                </a:solidFill>
                <a:latin typeface="+mj-lt"/>
                <a:cs typeface="+mn-cs"/>
              </a:rPr>
              <a:t>ré-analyse </a:t>
            </a:r>
            <a:r>
              <a:rPr lang="fr-FR" sz="2000" b="1" dirty="0">
                <a:solidFill>
                  <a:schemeClr val="accent5">
                    <a:lumMod val="50000"/>
                  </a:schemeClr>
                </a:solidFill>
                <a:latin typeface="+mj-lt"/>
                <a:cs typeface="+mn-cs"/>
              </a:rPr>
              <a:t>mai </a:t>
            </a:r>
            <a:r>
              <a:rPr lang="fr-FR" sz="2000" b="1" dirty="0" smtClean="0">
                <a:solidFill>
                  <a:schemeClr val="accent5">
                    <a:lumMod val="50000"/>
                  </a:schemeClr>
                </a:solidFill>
                <a:latin typeface="+mj-lt"/>
                <a:cs typeface="+mn-cs"/>
              </a:rPr>
              <a:t>2011)</a:t>
            </a:r>
            <a:endParaRPr lang="fr-FR" sz="2000" b="1" dirty="0">
              <a:solidFill>
                <a:schemeClr val="accent5">
                  <a:lumMod val="50000"/>
                </a:schemeClr>
              </a:solidFill>
              <a:latin typeface="+mj-lt"/>
              <a:cs typeface="+mn-cs"/>
            </a:endParaRPr>
          </a:p>
          <a:p>
            <a:pPr algn="ctr" fontAlgn="auto">
              <a:spcBef>
                <a:spcPts val="0"/>
              </a:spcBef>
              <a:spcAft>
                <a:spcPts val="0"/>
              </a:spcAft>
              <a:defRPr/>
            </a:pPr>
            <a:r>
              <a:rPr lang="fr-FR" sz="2000" b="1" dirty="0">
                <a:solidFill>
                  <a:schemeClr val="accent5">
                    <a:lumMod val="50000"/>
                  </a:schemeClr>
                </a:solidFill>
                <a:latin typeface="+mj-lt"/>
                <a:cs typeface="+mn-cs"/>
              </a:rPr>
              <a:t>1 série en moyenne </a:t>
            </a:r>
            <a:r>
              <a:rPr lang="fr-FR" sz="2000" b="1" dirty="0" smtClean="0">
                <a:solidFill>
                  <a:schemeClr val="accent5">
                    <a:lumMod val="50000"/>
                  </a:schemeClr>
                </a:solidFill>
                <a:latin typeface="+mj-lt"/>
                <a:cs typeface="+mn-cs"/>
              </a:rPr>
              <a:t>mensuelle, grille </a:t>
            </a:r>
            <a:r>
              <a:rPr lang="fr-FR" sz="2000" b="1" dirty="0">
                <a:solidFill>
                  <a:schemeClr val="accent5">
                    <a:lumMod val="50000"/>
                  </a:schemeClr>
                </a:solidFill>
                <a:latin typeface="+mj-lt"/>
                <a:cs typeface="+mn-cs"/>
              </a:rPr>
              <a:t>0.75° x 0.75</a:t>
            </a:r>
            <a:r>
              <a:rPr lang="fr-FR" sz="2000" b="1" dirty="0" smtClean="0">
                <a:solidFill>
                  <a:schemeClr val="accent5">
                    <a:lumMod val="50000"/>
                  </a:schemeClr>
                </a:solidFill>
                <a:latin typeface="+mj-lt"/>
                <a:cs typeface="+mn-cs"/>
              </a:rPr>
              <a:t>°</a:t>
            </a:r>
          </a:p>
          <a:p>
            <a:pPr algn="ctr" fontAlgn="auto">
              <a:spcBef>
                <a:spcPts val="0"/>
              </a:spcBef>
              <a:spcAft>
                <a:spcPts val="0"/>
              </a:spcAft>
              <a:defRPr/>
            </a:pPr>
            <a:endParaRPr lang="fr-FR" sz="2000" b="1" dirty="0">
              <a:solidFill>
                <a:schemeClr val="accent3">
                  <a:lumMod val="50000"/>
                </a:schemeClr>
              </a:solidFill>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1760" y="692696"/>
            <a:ext cx="4176464" cy="360040"/>
          </a:xfrm>
          <a:solidFill>
            <a:schemeClr val="bg1"/>
          </a:solidFill>
        </p:spPr>
        <p:txBody>
          <a:bodyPr>
            <a:normAutofit fontScale="90000"/>
          </a:bodyPr>
          <a:lstStyle/>
          <a:p>
            <a:pPr algn="ctr">
              <a:defRPr/>
            </a:pPr>
            <a:r>
              <a:rPr lang="fr-FR" sz="2200" b="1" dirty="0" smtClean="0">
                <a:solidFill>
                  <a:schemeClr val="accent3">
                    <a:lumMod val="50000"/>
                  </a:schemeClr>
                </a:solidFill>
              </a:rPr>
              <a:t>VENT « METEO » à 10m SUR L’OCEAN</a:t>
            </a:r>
            <a:endParaRPr lang="fr-FR" sz="2200" b="1" dirty="0">
              <a:solidFill>
                <a:schemeClr val="accent3">
                  <a:lumMod val="50000"/>
                </a:schemeClr>
              </a:solidFill>
            </a:endParaRPr>
          </a:p>
        </p:txBody>
      </p:sp>
      <p:graphicFrame>
        <p:nvGraphicFramePr>
          <p:cNvPr id="4" name="Espace réservé du contenu 3"/>
          <p:cNvGraphicFramePr>
            <a:graphicFrameLocks noGrp="1"/>
          </p:cNvGraphicFramePr>
          <p:nvPr>
            <p:ph idx="1"/>
          </p:nvPr>
        </p:nvGraphicFramePr>
        <p:xfrm>
          <a:off x="457200" y="1196752"/>
          <a:ext cx="8229600" cy="51125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692696"/>
          <a:ext cx="8229600" cy="590465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836712"/>
          <a:ext cx="8363272" cy="56886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51520" y="836712"/>
          <a:ext cx="8712968" cy="58326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971600" y="764704"/>
            <a:ext cx="7272808" cy="792088"/>
          </a:xfrm>
        </p:spPr>
        <p:txBody>
          <a:bodyPr>
            <a:normAutofit/>
          </a:bodyPr>
          <a:lstStyle/>
          <a:p>
            <a:pPr algn="ctr"/>
            <a:r>
              <a:rPr lang="fr-FR" sz="2400" b="1" dirty="0" smtClean="0">
                <a:solidFill>
                  <a:schemeClr val="tx1"/>
                </a:solidFill>
              </a:rPr>
              <a:t>… LES 2 VENTS « SATELLITES » :</a:t>
            </a:r>
            <a:r>
              <a:rPr lang="fr-FR" sz="2400" b="1" dirty="0" smtClean="0">
                <a:solidFill>
                  <a:schemeClr val="tx2">
                    <a:lumMod val="75000"/>
                  </a:schemeClr>
                </a:solidFill>
              </a:rPr>
              <a:t> TPJ1&amp;2  </a:t>
            </a:r>
            <a:r>
              <a:rPr lang="fr-FR" sz="2400" b="1" dirty="0" smtClean="0"/>
              <a:t>and </a:t>
            </a:r>
            <a:r>
              <a:rPr lang="fr-FR" sz="2400" b="1" dirty="0" smtClean="0">
                <a:solidFill>
                  <a:srgbClr val="FF0000"/>
                </a:solidFill>
              </a:rPr>
              <a:t>4_SCAT </a:t>
            </a:r>
            <a:r>
              <a:rPr lang="fr-FR" sz="2400" b="1" dirty="0" smtClean="0"/>
              <a:t/>
            </a:r>
            <a:br>
              <a:rPr lang="fr-FR" sz="2400" b="1" dirty="0" smtClean="0"/>
            </a:br>
            <a:r>
              <a:rPr lang="fr-FR" sz="2400" b="1" dirty="0" err="1" smtClean="0">
                <a:solidFill>
                  <a:schemeClr val="tx1"/>
                </a:solidFill>
              </a:rPr>
              <a:t>gma</a:t>
            </a:r>
            <a:r>
              <a:rPr lang="fr-FR" sz="2400" b="1" dirty="0" smtClean="0">
                <a:solidFill>
                  <a:schemeClr val="tx1"/>
                </a:solidFill>
              </a:rPr>
              <a:t> – 7 m/s (18y : 1993-2010)</a:t>
            </a:r>
          </a:p>
        </p:txBody>
      </p:sp>
      <p:graphicFrame>
        <p:nvGraphicFramePr>
          <p:cNvPr id="4" name="Espace réservé du contenu 3"/>
          <p:cNvGraphicFramePr>
            <a:graphicFrameLocks noGrp="1"/>
          </p:cNvGraphicFramePr>
          <p:nvPr>
            <p:ph idx="1"/>
          </p:nvPr>
        </p:nvGraphicFramePr>
        <p:xfrm>
          <a:off x="457200" y="1628800"/>
          <a:ext cx="8291264" cy="50405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1475656" y="476672"/>
            <a:ext cx="4752528" cy="504403"/>
          </a:xfrm>
        </p:spPr>
        <p:txBody>
          <a:bodyPr/>
          <a:lstStyle/>
          <a:p>
            <a:r>
              <a:rPr lang="fr-FR" sz="2400" b="1" dirty="0" smtClean="0">
                <a:solidFill>
                  <a:schemeClr val="accent3">
                    <a:lumMod val="50000"/>
                  </a:schemeClr>
                </a:solidFill>
              </a:rPr>
              <a:t>… et avec ERA_10m  :</a:t>
            </a:r>
          </a:p>
        </p:txBody>
      </p:sp>
      <p:graphicFrame>
        <p:nvGraphicFramePr>
          <p:cNvPr id="4" name="Espace réservé du contenu 3"/>
          <p:cNvGraphicFramePr>
            <a:graphicFrameLocks noGrp="1"/>
          </p:cNvGraphicFramePr>
          <p:nvPr>
            <p:ph idx="1"/>
          </p:nvPr>
        </p:nvGraphicFramePr>
        <p:xfrm>
          <a:off x="323528" y="980728"/>
          <a:ext cx="8496944" cy="56166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2834</TotalTime>
  <Words>843</Words>
  <Application>Microsoft Office PowerPoint</Application>
  <PresentationFormat>Affichage à l'écran (4:3)</PresentationFormat>
  <Paragraphs>200</Paragraphs>
  <Slides>23</Slides>
  <Notes>15</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Ocean Vector Winds  Global Mean Amplitude OVW_gma  Les « Vents » Moyens sur l’Océan Global  « Satellites » et « Météo » Vmog  Leur contenu géophysique</vt:lpstr>
      <vt:lpstr>SOMMAIRE</vt:lpstr>
      <vt:lpstr>Diapositive 3</vt:lpstr>
      <vt:lpstr>VENT « METEO » à 10m SUR L’OCEAN</vt:lpstr>
      <vt:lpstr>Diapositive 5</vt:lpstr>
      <vt:lpstr>Diapositive 6</vt:lpstr>
      <vt:lpstr>Diapositive 7</vt:lpstr>
      <vt:lpstr>… LES 2 VENTS « SATELLITES » : TPJ1&amp;2  and 4_SCAT  gma – 7 m/s (18y : 1993-2010)</vt:lpstr>
      <vt:lpstr>… et avec ERA_10m  :</vt:lpstr>
      <vt:lpstr>Diapositive 10</vt:lpstr>
      <vt:lpstr>… la hauteur moyenne de la vague océanique diminue!</vt:lpstr>
      <vt:lpstr>LA RUGOSITE DE LA SURFACE OCEANIQUE</vt:lpstr>
      <vt:lpstr>L’accroissement du MIX n’est pas significatif …..</vt:lpstr>
      <vt:lpstr>ERA, un peu mieux corrélé avec MIX (0,70) qu’avec TPJ1&amp;2 (0,68) ; p.m. avec 4_SCAT (0,20)  </vt:lpstr>
      <vt:lpstr>La « hmvo_TPJ » légèrement mieux  corrélée avec  MIX  (0,52) qu’avec  ERA (0,45)</vt:lpstr>
      <vt:lpstr>Mais … quid de la différence : le  « MIX-ERA » ?  … moins « bruité » que tous ses composants !</vt:lpstr>
      <vt:lpstr>LE VENT « METEO » :  Signal annuel    ̴  2/3 du Semi-annuel  ERA_1982_2x9y : 1982-1999  avant QSCAT:  ERA_2000_9y : 2000-2008 durant QSCAT</vt:lpstr>
      <vt:lpstr>Spectre  MIX-ERA :  Signal Annuel   ~  2 fois le Semi-Annuel       MAREE (héliosynchronisme : K1  Annuel  et K2 Semi-Annuel    1993-2001 (ERS1&amp;2/QSCAT)  ;  2002-2010 (Q/ASCAT)</vt:lpstr>
      <vt:lpstr>Diapositive 19</vt:lpstr>
      <vt:lpstr>Le MIX-ERA , son recalage (TP/SZ :1997-2001)  … et son rendez-vous avec la LUNE … en 2015?  </vt:lpstr>
      <vt:lpstr>Evolution du niveau marin en mm  tendace déduite "gmsl-dr" 1993-2010 composante FFT  "c18y" : amplitude 0,95mm</vt:lpstr>
      <vt:lpstr>MIX-ERA &amp; MSL (18y : 1993-2010)</vt:lpstr>
      <vt:lpstr>   COLLOCATIONS (A.BENTAMY ) : 2007-2009 (moyenne sur 24 mois?)  ECARTS MOYENS DES VITESSES ZONALES &lt;ΔU&gt; ET MERIDIENNES &lt;ΔV&gt; en m/s    a) &lt;ΔU&gt;          et         d) &lt;ΔV&gt; :     QSCAT – ASCAT b) &lt;ΔU&gt;      et        e) &lt;ΔV&gt; :      QSCAT – ECMWF   c) &lt;ΔU&gt;     et          f) &lt;ΔV&gt;  :      ASCAT –  ECMWF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dc:creator>
  <cp:lastModifiedBy>Utilisateur</cp:lastModifiedBy>
  <cp:revision>389</cp:revision>
  <dcterms:created xsi:type="dcterms:W3CDTF">2011-09-13T09:26:47Z</dcterms:created>
  <dcterms:modified xsi:type="dcterms:W3CDTF">2011-11-10T08:10:43Z</dcterms:modified>
</cp:coreProperties>
</file>